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96" r:id="rId4"/>
    <p:sldMasterId id="2147483720" r:id="rId5"/>
    <p:sldMasterId id="2147483733" r:id="rId6"/>
    <p:sldMasterId id="2147483746" r:id="rId7"/>
    <p:sldMasterId id="2147483758" r:id="rId8"/>
  </p:sldMasterIdLst>
  <p:notesMasterIdLst>
    <p:notesMasterId r:id="rId31"/>
  </p:notesMasterIdLst>
  <p:sldIdLst>
    <p:sldId id="427" r:id="rId9"/>
    <p:sldId id="457" r:id="rId10"/>
    <p:sldId id="456" r:id="rId11"/>
    <p:sldId id="463" r:id="rId12"/>
    <p:sldId id="464" r:id="rId13"/>
    <p:sldId id="465" r:id="rId14"/>
    <p:sldId id="466" r:id="rId15"/>
    <p:sldId id="458" r:id="rId16"/>
    <p:sldId id="459" r:id="rId17"/>
    <p:sldId id="447" r:id="rId18"/>
    <p:sldId id="467" r:id="rId19"/>
    <p:sldId id="448" r:id="rId20"/>
    <p:sldId id="441" r:id="rId21"/>
    <p:sldId id="442" r:id="rId22"/>
    <p:sldId id="468" r:id="rId23"/>
    <p:sldId id="469" r:id="rId24"/>
    <p:sldId id="470" r:id="rId25"/>
    <p:sldId id="472" r:id="rId26"/>
    <p:sldId id="455" r:id="rId27"/>
    <p:sldId id="473" r:id="rId28"/>
    <p:sldId id="474" r:id="rId29"/>
    <p:sldId id="431" r:id="rId30"/>
  </p:sldIdLst>
  <p:sldSz cx="16276638" cy="9144000"/>
  <p:notesSz cx="6858000" cy="9144000"/>
  <p:custDataLst>
    <p:tags r:id="rId32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421" indent="-260304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432" indent="-522193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3851" indent="-782499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2860" indent="-1044387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5591" algn="l" defTabSz="914237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2708" algn="l" defTabSz="914237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199827" algn="l" defTabSz="914237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6945" algn="l" defTabSz="914237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0000"/>
    <a:srgbClr val="6600CC"/>
    <a:srgbClr val="FF6600"/>
    <a:srgbClr val="FF0066"/>
    <a:srgbClr val="FFCB25"/>
    <a:srgbClr val="3333FF"/>
    <a:srgbClr val="0000FF"/>
    <a:srgbClr val="FFE181"/>
    <a:srgbClr val="FF7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6912" autoAdjust="0"/>
    <p:restoredTop sz="99290" autoAdjust="0"/>
  </p:normalViewPr>
  <p:slideViewPr>
    <p:cSldViewPr>
      <p:cViewPr>
        <p:scale>
          <a:sx n="70" d="100"/>
          <a:sy n="70" d="100"/>
        </p:scale>
        <p:origin x="-72" y="-72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 /><Relationship Id="rId13" Type="http://schemas.openxmlformats.org/officeDocument/2006/relationships/slide" Target="slides/slide5.xml" /><Relationship Id="rId18" Type="http://schemas.openxmlformats.org/officeDocument/2006/relationships/slide" Target="slides/slide10.xml" /><Relationship Id="rId26" Type="http://schemas.openxmlformats.org/officeDocument/2006/relationships/slide" Target="slides/slide18.xml" /><Relationship Id="rId3" Type="http://schemas.openxmlformats.org/officeDocument/2006/relationships/slideMaster" Target="slideMasters/slideMaster3.xml" /><Relationship Id="rId21" Type="http://schemas.openxmlformats.org/officeDocument/2006/relationships/slide" Target="slides/slide13.xml" /><Relationship Id="rId34" Type="http://schemas.openxmlformats.org/officeDocument/2006/relationships/viewProps" Target="viewProps.xml" /><Relationship Id="rId7" Type="http://schemas.openxmlformats.org/officeDocument/2006/relationships/slideMaster" Target="slideMasters/slideMaster7.xml" /><Relationship Id="rId12" Type="http://schemas.openxmlformats.org/officeDocument/2006/relationships/slide" Target="slides/slide4.xml" /><Relationship Id="rId17" Type="http://schemas.openxmlformats.org/officeDocument/2006/relationships/slide" Target="slides/slide9.xml" /><Relationship Id="rId25" Type="http://schemas.openxmlformats.org/officeDocument/2006/relationships/slide" Target="slides/slide17.xml" /><Relationship Id="rId33" Type="http://schemas.openxmlformats.org/officeDocument/2006/relationships/presProps" Target="presProps.xml" /><Relationship Id="rId2" Type="http://schemas.openxmlformats.org/officeDocument/2006/relationships/slideMaster" Target="slideMasters/slideMaster2.xml" /><Relationship Id="rId16" Type="http://schemas.openxmlformats.org/officeDocument/2006/relationships/slide" Target="slides/slide8.xml" /><Relationship Id="rId20" Type="http://schemas.openxmlformats.org/officeDocument/2006/relationships/slide" Target="slides/slide12.xml" /><Relationship Id="rId29" Type="http://schemas.openxmlformats.org/officeDocument/2006/relationships/slide" Target="slides/slide21.xml" /><Relationship Id="rId1" Type="http://schemas.openxmlformats.org/officeDocument/2006/relationships/slideMaster" Target="slideMasters/slideMaster1.xml" /><Relationship Id="rId6" Type="http://schemas.openxmlformats.org/officeDocument/2006/relationships/slideMaster" Target="slideMasters/slideMaster6.xml" /><Relationship Id="rId11" Type="http://schemas.openxmlformats.org/officeDocument/2006/relationships/slide" Target="slides/slide3.xml" /><Relationship Id="rId24" Type="http://schemas.openxmlformats.org/officeDocument/2006/relationships/slide" Target="slides/slide16.xml" /><Relationship Id="rId32" Type="http://schemas.openxmlformats.org/officeDocument/2006/relationships/tags" Target="tags/tag1.xml" /><Relationship Id="rId5" Type="http://schemas.openxmlformats.org/officeDocument/2006/relationships/slideMaster" Target="slideMasters/slideMaster5.xml" /><Relationship Id="rId15" Type="http://schemas.openxmlformats.org/officeDocument/2006/relationships/slide" Target="slides/slide7.xml" /><Relationship Id="rId23" Type="http://schemas.openxmlformats.org/officeDocument/2006/relationships/slide" Target="slides/slide15.xml" /><Relationship Id="rId28" Type="http://schemas.openxmlformats.org/officeDocument/2006/relationships/slide" Target="slides/slide20.xml" /><Relationship Id="rId36" Type="http://schemas.openxmlformats.org/officeDocument/2006/relationships/tableStyles" Target="tableStyles.xml" /><Relationship Id="rId10" Type="http://schemas.openxmlformats.org/officeDocument/2006/relationships/slide" Target="slides/slide2.xml" /><Relationship Id="rId19" Type="http://schemas.openxmlformats.org/officeDocument/2006/relationships/slide" Target="slides/slide11.xml" /><Relationship Id="rId31" Type="http://schemas.openxmlformats.org/officeDocument/2006/relationships/notesMaster" Target="notesMasters/notesMaster1.xml" /><Relationship Id="rId4" Type="http://schemas.openxmlformats.org/officeDocument/2006/relationships/slideMaster" Target="slideMasters/slideMaster4.xml" /><Relationship Id="rId9" Type="http://schemas.openxmlformats.org/officeDocument/2006/relationships/slide" Target="slides/slide1.xml" /><Relationship Id="rId14" Type="http://schemas.openxmlformats.org/officeDocument/2006/relationships/slide" Target="slides/slide6.xml" /><Relationship Id="rId22" Type="http://schemas.openxmlformats.org/officeDocument/2006/relationships/slide" Target="slides/slide14.xml" /><Relationship Id="rId27" Type="http://schemas.openxmlformats.org/officeDocument/2006/relationships/slide" Target="slides/slide19.xml" /><Relationship Id="rId30" Type="http://schemas.openxmlformats.org/officeDocument/2006/relationships/slide" Target="slides/slide22.xml" /><Relationship Id="rId35" Type="http://schemas.openxmlformats.org/officeDocument/2006/relationships/theme" Target="theme/theme1.xml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1pPr>
    <a:lvl2pPr marL="717421" algn="l" rtl="0" eaLnBrk="0" fontAlgn="base" hangingPunct="0">
      <a:spcBef>
        <a:spcPct val="3000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2pPr>
    <a:lvl3pPr marL="1436432" algn="l" rtl="0" eaLnBrk="0" fontAlgn="base" hangingPunct="0">
      <a:spcBef>
        <a:spcPct val="3000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3pPr>
    <a:lvl4pPr marL="2153851" algn="l" rtl="0" eaLnBrk="0" fontAlgn="base" hangingPunct="0">
      <a:spcBef>
        <a:spcPct val="3000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4pPr>
    <a:lvl5pPr marL="2872860" algn="l" rtl="0" eaLnBrk="0" fontAlgn="base" hangingPunct="0">
      <a:spcBef>
        <a:spcPct val="3000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5pPr>
    <a:lvl6pPr marL="3591577" algn="l" defTabSz="1436631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4309891" algn="l" defTabSz="1436631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5028208" algn="l" defTabSz="1436631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5746522" algn="l" defTabSz="1436631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 /><Relationship Id="rId1" Type="http://schemas.openxmlformats.org/officeDocument/2006/relationships/notesMaster" Target="../notesMasters/notesMaster1.xml" 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77825" y="685800"/>
            <a:ext cx="61023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B0FB74-6F23-45EA-8380-B991AB5C2F1F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84192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77825" y="685800"/>
            <a:ext cx="61023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B0FB74-6F23-45EA-8380-B991AB5C2F1F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84192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 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 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 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 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 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 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 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 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 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 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 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 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 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 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 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 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 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 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 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 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 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 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 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 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 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 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 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 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 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 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 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 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 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 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 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 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 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 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 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 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50" y="2840571"/>
            <a:ext cx="13835142" cy="196003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7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316" indent="0" algn="ctr">
              <a:buNone/>
              <a:defRPr/>
            </a:lvl2pPr>
            <a:lvl3pPr marL="1436631" indent="0" algn="ctr">
              <a:buNone/>
              <a:defRPr/>
            </a:lvl3pPr>
            <a:lvl4pPr marL="2154947" indent="0" algn="ctr">
              <a:buNone/>
              <a:defRPr/>
            </a:lvl4pPr>
            <a:lvl5pPr marL="2873260" indent="0" algn="ctr">
              <a:buNone/>
              <a:defRPr/>
            </a:lvl5pPr>
            <a:lvl6pPr marL="3591577" indent="0" algn="ctr">
              <a:buNone/>
              <a:defRPr/>
            </a:lvl6pPr>
            <a:lvl7pPr marL="4309891" indent="0" algn="ctr">
              <a:buNone/>
              <a:defRPr/>
            </a:lvl7pPr>
            <a:lvl8pPr marL="5028208" indent="0" algn="ctr">
              <a:buNone/>
              <a:defRPr/>
            </a:lvl8pPr>
            <a:lvl9pPr marL="5746522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225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092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8" y="366195"/>
            <a:ext cx="3662244" cy="780203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7" y="366195"/>
            <a:ext cx="10715453" cy="780203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38348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50" y="2840571"/>
            <a:ext cx="13835142" cy="196003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7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316" indent="0" algn="ctr">
              <a:buNone/>
              <a:defRPr/>
            </a:lvl2pPr>
            <a:lvl3pPr marL="1436631" indent="0" algn="ctr">
              <a:buNone/>
              <a:defRPr/>
            </a:lvl3pPr>
            <a:lvl4pPr marL="2154947" indent="0" algn="ctr">
              <a:buNone/>
              <a:defRPr/>
            </a:lvl4pPr>
            <a:lvl5pPr marL="2873260" indent="0" algn="ctr">
              <a:buNone/>
              <a:defRPr/>
            </a:lvl5pPr>
            <a:lvl6pPr marL="3591577" indent="0" algn="ctr">
              <a:buNone/>
              <a:defRPr/>
            </a:lvl6pPr>
            <a:lvl7pPr marL="4309891" indent="0" algn="ctr">
              <a:buNone/>
              <a:defRPr/>
            </a:lvl7pPr>
            <a:lvl8pPr marL="5028208" indent="0" algn="ctr">
              <a:buNone/>
              <a:defRPr/>
            </a:lvl8pPr>
            <a:lvl9pPr marL="5746522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93997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1381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6"/>
            <a:ext cx="13835142" cy="1816100"/>
          </a:xfrm>
        </p:spPr>
        <p:txBody>
          <a:bodyPr anchor="t"/>
          <a:lstStyle>
            <a:lvl1pPr algn="l">
              <a:defRPr sz="62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30"/>
            <a:ext cx="13835142" cy="2000249"/>
          </a:xfrm>
        </p:spPr>
        <p:txBody>
          <a:bodyPr anchor="b"/>
          <a:lstStyle>
            <a:lvl1pPr marL="0" indent="0">
              <a:buNone/>
              <a:defRPr sz="3000"/>
            </a:lvl1pPr>
            <a:lvl2pPr marL="718316" indent="0">
              <a:buNone/>
              <a:defRPr sz="2800"/>
            </a:lvl2pPr>
            <a:lvl3pPr marL="1436631" indent="0">
              <a:buNone/>
              <a:defRPr sz="2500"/>
            </a:lvl3pPr>
            <a:lvl4pPr marL="2154947" indent="0">
              <a:buNone/>
              <a:defRPr sz="2100"/>
            </a:lvl4pPr>
            <a:lvl5pPr marL="2873260" indent="0">
              <a:buNone/>
              <a:defRPr sz="2100"/>
            </a:lvl5pPr>
            <a:lvl6pPr marL="3591577" indent="0">
              <a:buNone/>
              <a:defRPr sz="2100"/>
            </a:lvl6pPr>
            <a:lvl7pPr marL="4309891" indent="0">
              <a:buNone/>
              <a:defRPr sz="2100"/>
            </a:lvl7pPr>
            <a:lvl8pPr marL="5028208" indent="0">
              <a:buNone/>
              <a:defRPr sz="2100"/>
            </a:lvl8pPr>
            <a:lvl9pPr marL="5746522" indent="0">
              <a:buNone/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4927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1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700"/>
            </a:lvl2pPr>
            <a:lvl3pPr>
              <a:defRPr sz="30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1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700"/>
            </a:lvl2pPr>
            <a:lvl3pPr>
              <a:defRPr sz="30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13540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9" y="2046816"/>
            <a:ext cx="7191675" cy="853017"/>
          </a:xfrm>
        </p:spPr>
        <p:txBody>
          <a:bodyPr anchor="b"/>
          <a:lstStyle>
            <a:lvl1pPr marL="0" indent="0">
              <a:buNone/>
              <a:defRPr sz="3700" b="1"/>
            </a:lvl1pPr>
            <a:lvl2pPr marL="718316" indent="0">
              <a:buNone/>
              <a:defRPr sz="3000" b="1"/>
            </a:lvl2pPr>
            <a:lvl3pPr marL="1436631" indent="0">
              <a:buNone/>
              <a:defRPr sz="2800" b="1"/>
            </a:lvl3pPr>
            <a:lvl4pPr marL="2154947" indent="0">
              <a:buNone/>
              <a:defRPr sz="2500" b="1"/>
            </a:lvl4pPr>
            <a:lvl5pPr marL="2873260" indent="0">
              <a:buNone/>
              <a:defRPr sz="2500" b="1"/>
            </a:lvl5pPr>
            <a:lvl6pPr marL="3591577" indent="0">
              <a:buNone/>
              <a:defRPr sz="2500" b="1"/>
            </a:lvl6pPr>
            <a:lvl7pPr marL="4309891" indent="0">
              <a:buNone/>
              <a:defRPr sz="2500" b="1"/>
            </a:lvl7pPr>
            <a:lvl8pPr marL="5028208" indent="0">
              <a:buNone/>
              <a:defRPr sz="2500" b="1"/>
            </a:lvl8pPr>
            <a:lvl9pPr marL="5746522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9" y="2899833"/>
            <a:ext cx="7191675" cy="5268384"/>
          </a:xfrm>
        </p:spPr>
        <p:txBody>
          <a:bodyPr/>
          <a:lstStyle>
            <a:lvl1pPr>
              <a:defRPr sz="3700"/>
            </a:lvl1pPr>
            <a:lvl2pPr>
              <a:defRPr sz="30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11" y="2046816"/>
            <a:ext cx="7194500" cy="853017"/>
          </a:xfrm>
        </p:spPr>
        <p:txBody>
          <a:bodyPr anchor="b"/>
          <a:lstStyle>
            <a:lvl1pPr marL="0" indent="0">
              <a:buNone/>
              <a:defRPr sz="3700" b="1"/>
            </a:lvl1pPr>
            <a:lvl2pPr marL="718316" indent="0">
              <a:buNone/>
              <a:defRPr sz="3000" b="1"/>
            </a:lvl2pPr>
            <a:lvl3pPr marL="1436631" indent="0">
              <a:buNone/>
              <a:defRPr sz="2800" b="1"/>
            </a:lvl3pPr>
            <a:lvl4pPr marL="2154947" indent="0">
              <a:buNone/>
              <a:defRPr sz="2500" b="1"/>
            </a:lvl4pPr>
            <a:lvl5pPr marL="2873260" indent="0">
              <a:buNone/>
              <a:defRPr sz="2500" b="1"/>
            </a:lvl5pPr>
            <a:lvl6pPr marL="3591577" indent="0">
              <a:buNone/>
              <a:defRPr sz="2500" b="1"/>
            </a:lvl6pPr>
            <a:lvl7pPr marL="4309891" indent="0">
              <a:buNone/>
              <a:defRPr sz="2500" b="1"/>
            </a:lvl7pPr>
            <a:lvl8pPr marL="5028208" indent="0">
              <a:buNone/>
              <a:defRPr sz="2500" b="1"/>
            </a:lvl8pPr>
            <a:lvl9pPr marL="5746522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11" y="2899833"/>
            <a:ext cx="7194500" cy="5268384"/>
          </a:xfrm>
        </p:spPr>
        <p:txBody>
          <a:bodyPr/>
          <a:lstStyle>
            <a:lvl1pPr>
              <a:defRPr sz="3700"/>
            </a:lvl1pPr>
            <a:lvl2pPr>
              <a:defRPr sz="30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94375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23612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368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4" y="364066"/>
            <a:ext cx="5354902" cy="1549401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20" y="364081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7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4" y="1913480"/>
            <a:ext cx="5354902" cy="6254750"/>
          </a:xfrm>
        </p:spPr>
        <p:txBody>
          <a:bodyPr/>
          <a:lstStyle>
            <a:lvl1pPr marL="0" indent="0">
              <a:buNone/>
              <a:defRPr sz="2100"/>
            </a:lvl1pPr>
            <a:lvl2pPr marL="718316" indent="0">
              <a:buNone/>
              <a:defRPr sz="2000"/>
            </a:lvl2pPr>
            <a:lvl3pPr marL="1436631" indent="0">
              <a:buNone/>
              <a:defRPr sz="1600"/>
            </a:lvl3pPr>
            <a:lvl4pPr marL="2154947" indent="0">
              <a:buNone/>
              <a:defRPr sz="1400"/>
            </a:lvl4pPr>
            <a:lvl5pPr marL="2873260" indent="0">
              <a:buNone/>
              <a:defRPr sz="1400"/>
            </a:lvl5pPr>
            <a:lvl6pPr marL="3591577" indent="0">
              <a:buNone/>
              <a:defRPr sz="1400"/>
            </a:lvl6pPr>
            <a:lvl7pPr marL="4309891" indent="0">
              <a:buNone/>
              <a:defRPr sz="1400"/>
            </a:lvl7pPr>
            <a:lvl8pPr marL="5028208" indent="0">
              <a:buNone/>
              <a:defRPr sz="1400"/>
            </a:lvl8pPr>
            <a:lvl9pPr marL="5746522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69888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06691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10"/>
            <a:ext cx="9765983" cy="755652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316" indent="0">
              <a:buNone/>
              <a:defRPr sz="4400"/>
            </a:lvl2pPr>
            <a:lvl3pPr marL="1436631" indent="0">
              <a:buNone/>
              <a:defRPr sz="3700"/>
            </a:lvl3pPr>
            <a:lvl4pPr marL="2154947" indent="0">
              <a:buNone/>
              <a:defRPr sz="3000"/>
            </a:lvl4pPr>
            <a:lvl5pPr marL="2873260" indent="0">
              <a:buNone/>
              <a:defRPr sz="3000"/>
            </a:lvl5pPr>
            <a:lvl6pPr marL="3591577" indent="0">
              <a:buNone/>
              <a:defRPr sz="3000"/>
            </a:lvl6pPr>
            <a:lvl7pPr marL="4309891" indent="0">
              <a:buNone/>
              <a:defRPr sz="3000"/>
            </a:lvl7pPr>
            <a:lvl8pPr marL="5028208" indent="0">
              <a:buNone/>
              <a:defRPr sz="3000"/>
            </a:lvl8pPr>
            <a:lvl9pPr marL="5746522" indent="0">
              <a:buNone/>
              <a:defRPr sz="30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62"/>
            <a:ext cx="9765983" cy="1073148"/>
          </a:xfrm>
        </p:spPr>
        <p:txBody>
          <a:bodyPr/>
          <a:lstStyle>
            <a:lvl1pPr marL="0" indent="0">
              <a:buNone/>
              <a:defRPr sz="2100"/>
            </a:lvl1pPr>
            <a:lvl2pPr marL="718316" indent="0">
              <a:buNone/>
              <a:defRPr sz="2000"/>
            </a:lvl2pPr>
            <a:lvl3pPr marL="1436631" indent="0">
              <a:buNone/>
              <a:defRPr sz="1600"/>
            </a:lvl3pPr>
            <a:lvl4pPr marL="2154947" indent="0">
              <a:buNone/>
              <a:defRPr sz="1400"/>
            </a:lvl4pPr>
            <a:lvl5pPr marL="2873260" indent="0">
              <a:buNone/>
              <a:defRPr sz="1400"/>
            </a:lvl5pPr>
            <a:lvl6pPr marL="3591577" indent="0">
              <a:buNone/>
              <a:defRPr sz="1400"/>
            </a:lvl6pPr>
            <a:lvl7pPr marL="4309891" indent="0">
              <a:buNone/>
              <a:defRPr sz="1400"/>
            </a:lvl7pPr>
            <a:lvl8pPr marL="5028208" indent="0">
              <a:buNone/>
              <a:defRPr sz="1400"/>
            </a:lvl8pPr>
            <a:lvl9pPr marL="5746522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94176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5282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8" y="366195"/>
            <a:ext cx="3662244" cy="780203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7" y="366195"/>
            <a:ext cx="10715453" cy="780203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31248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50" y="2840571"/>
            <a:ext cx="13835142" cy="196003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7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316" indent="0" algn="ctr">
              <a:buNone/>
              <a:defRPr/>
            </a:lvl2pPr>
            <a:lvl3pPr marL="1436631" indent="0" algn="ctr">
              <a:buNone/>
              <a:defRPr/>
            </a:lvl3pPr>
            <a:lvl4pPr marL="2154947" indent="0" algn="ctr">
              <a:buNone/>
              <a:defRPr/>
            </a:lvl4pPr>
            <a:lvl5pPr marL="2873260" indent="0" algn="ctr">
              <a:buNone/>
              <a:defRPr/>
            </a:lvl5pPr>
            <a:lvl6pPr marL="3591577" indent="0" algn="ctr">
              <a:buNone/>
              <a:defRPr/>
            </a:lvl6pPr>
            <a:lvl7pPr marL="4309891" indent="0" algn="ctr">
              <a:buNone/>
              <a:defRPr/>
            </a:lvl7pPr>
            <a:lvl8pPr marL="5028208" indent="0" algn="ctr">
              <a:buNone/>
              <a:defRPr/>
            </a:lvl8pPr>
            <a:lvl9pPr marL="5746522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07917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584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6"/>
            <a:ext cx="13835142" cy="1816100"/>
          </a:xfrm>
        </p:spPr>
        <p:txBody>
          <a:bodyPr anchor="t"/>
          <a:lstStyle>
            <a:lvl1pPr algn="l">
              <a:defRPr sz="62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30"/>
            <a:ext cx="13835142" cy="2000249"/>
          </a:xfrm>
        </p:spPr>
        <p:txBody>
          <a:bodyPr anchor="b"/>
          <a:lstStyle>
            <a:lvl1pPr marL="0" indent="0">
              <a:buNone/>
              <a:defRPr sz="3000"/>
            </a:lvl1pPr>
            <a:lvl2pPr marL="718316" indent="0">
              <a:buNone/>
              <a:defRPr sz="2800"/>
            </a:lvl2pPr>
            <a:lvl3pPr marL="1436631" indent="0">
              <a:buNone/>
              <a:defRPr sz="2500"/>
            </a:lvl3pPr>
            <a:lvl4pPr marL="2154947" indent="0">
              <a:buNone/>
              <a:defRPr sz="2100"/>
            </a:lvl4pPr>
            <a:lvl5pPr marL="2873260" indent="0">
              <a:buNone/>
              <a:defRPr sz="2100"/>
            </a:lvl5pPr>
            <a:lvl6pPr marL="3591577" indent="0">
              <a:buNone/>
              <a:defRPr sz="2100"/>
            </a:lvl6pPr>
            <a:lvl7pPr marL="4309891" indent="0">
              <a:buNone/>
              <a:defRPr sz="2100"/>
            </a:lvl7pPr>
            <a:lvl8pPr marL="5028208" indent="0">
              <a:buNone/>
              <a:defRPr sz="2100"/>
            </a:lvl8pPr>
            <a:lvl9pPr marL="5746522" indent="0">
              <a:buNone/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78961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1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700"/>
            </a:lvl2pPr>
            <a:lvl3pPr>
              <a:defRPr sz="30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1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700"/>
            </a:lvl2pPr>
            <a:lvl3pPr>
              <a:defRPr sz="30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9795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9" y="2046816"/>
            <a:ext cx="7191675" cy="853017"/>
          </a:xfrm>
        </p:spPr>
        <p:txBody>
          <a:bodyPr anchor="b"/>
          <a:lstStyle>
            <a:lvl1pPr marL="0" indent="0">
              <a:buNone/>
              <a:defRPr sz="3700" b="1"/>
            </a:lvl1pPr>
            <a:lvl2pPr marL="718316" indent="0">
              <a:buNone/>
              <a:defRPr sz="3000" b="1"/>
            </a:lvl2pPr>
            <a:lvl3pPr marL="1436631" indent="0">
              <a:buNone/>
              <a:defRPr sz="2800" b="1"/>
            </a:lvl3pPr>
            <a:lvl4pPr marL="2154947" indent="0">
              <a:buNone/>
              <a:defRPr sz="2500" b="1"/>
            </a:lvl4pPr>
            <a:lvl5pPr marL="2873260" indent="0">
              <a:buNone/>
              <a:defRPr sz="2500" b="1"/>
            </a:lvl5pPr>
            <a:lvl6pPr marL="3591577" indent="0">
              <a:buNone/>
              <a:defRPr sz="2500" b="1"/>
            </a:lvl6pPr>
            <a:lvl7pPr marL="4309891" indent="0">
              <a:buNone/>
              <a:defRPr sz="2500" b="1"/>
            </a:lvl7pPr>
            <a:lvl8pPr marL="5028208" indent="0">
              <a:buNone/>
              <a:defRPr sz="2500" b="1"/>
            </a:lvl8pPr>
            <a:lvl9pPr marL="5746522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9" y="2899833"/>
            <a:ext cx="7191675" cy="5268384"/>
          </a:xfrm>
        </p:spPr>
        <p:txBody>
          <a:bodyPr/>
          <a:lstStyle>
            <a:lvl1pPr>
              <a:defRPr sz="3700"/>
            </a:lvl1pPr>
            <a:lvl2pPr>
              <a:defRPr sz="30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11" y="2046816"/>
            <a:ext cx="7194500" cy="853017"/>
          </a:xfrm>
        </p:spPr>
        <p:txBody>
          <a:bodyPr anchor="b"/>
          <a:lstStyle>
            <a:lvl1pPr marL="0" indent="0">
              <a:buNone/>
              <a:defRPr sz="3700" b="1"/>
            </a:lvl1pPr>
            <a:lvl2pPr marL="718316" indent="0">
              <a:buNone/>
              <a:defRPr sz="3000" b="1"/>
            </a:lvl2pPr>
            <a:lvl3pPr marL="1436631" indent="0">
              <a:buNone/>
              <a:defRPr sz="2800" b="1"/>
            </a:lvl3pPr>
            <a:lvl4pPr marL="2154947" indent="0">
              <a:buNone/>
              <a:defRPr sz="2500" b="1"/>
            </a:lvl4pPr>
            <a:lvl5pPr marL="2873260" indent="0">
              <a:buNone/>
              <a:defRPr sz="2500" b="1"/>
            </a:lvl5pPr>
            <a:lvl6pPr marL="3591577" indent="0">
              <a:buNone/>
              <a:defRPr sz="2500" b="1"/>
            </a:lvl6pPr>
            <a:lvl7pPr marL="4309891" indent="0">
              <a:buNone/>
              <a:defRPr sz="2500" b="1"/>
            </a:lvl7pPr>
            <a:lvl8pPr marL="5028208" indent="0">
              <a:buNone/>
              <a:defRPr sz="2500" b="1"/>
            </a:lvl8pPr>
            <a:lvl9pPr marL="5746522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11" y="2899833"/>
            <a:ext cx="7194500" cy="5268384"/>
          </a:xfrm>
        </p:spPr>
        <p:txBody>
          <a:bodyPr/>
          <a:lstStyle>
            <a:lvl1pPr>
              <a:defRPr sz="3700"/>
            </a:lvl1pPr>
            <a:lvl2pPr>
              <a:defRPr sz="30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56417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87853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28553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6"/>
            <a:ext cx="13835142" cy="1816100"/>
          </a:xfrm>
        </p:spPr>
        <p:txBody>
          <a:bodyPr anchor="t"/>
          <a:lstStyle>
            <a:lvl1pPr algn="l">
              <a:defRPr sz="62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30"/>
            <a:ext cx="13835142" cy="2000249"/>
          </a:xfrm>
        </p:spPr>
        <p:txBody>
          <a:bodyPr anchor="b"/>
          <a:lstStyle>
            <a:lvl1pPr marL="0" indent="0">
              <a:buNone/>
              <a:defRPr sz="3000"/>
            </a:lvl1pPr>
            <a:lvl2pPr marL="718316" indent="0">
              <a:buNone/>
              <a:defRPr sz="2800"/>
            </a:lvl2pPr>
            <a:lvl3pPr marL="1436631" indent="0">
              <a:buNone/>
              <a:defRPr sz="2500"/>
            </a:lvl3pPr>
            <a:lvl4pPr marL="2154947" indent="0">
              <a:buNone/>
              <a:defRPr sz="2100"/>
            </a:lvl4pPr>
            <a:lvl5pPr marL="2873260" indent="0">
              <a:buNone/>
              <a:defRPr sz="2100"/>
            </a:lvl5pPr>
            <a:lvl6pPr marL="3591577" indent="0">
              <a:buNone/>
              <a:defRPr sz="2100"/>
            </a:lvl6pPr>
            <a:lvl7pPr marL="4309891" indent="0">
              <a:buNone/>
              <a:defRPr sz="2100"/>
            </a:lvl7pPr>
            <a:lvl8pPr marL="5028208" indent="0">
              <a:buNone/>
              <a:defRPr sz="2100"/>
            </a:lvl8pPr>
            <a:lvl9pPr marL="5746522" indent="0">
              <a:buNone/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592160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4" y="364066"/>
            <a:ext cx="5354902" cy="1549401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20" y="364081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7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4" y="1913480"/>
            <a:ext cx="5354902" cy="6254750"/>
          </a:xfrm>
        </p:spPr>
        <p:txBody>
          <a:bodyPr/>
          <a:lstStyle>
            <a:lvl1pPr marL="0" indent="0">
              <a:buNone/>
              <a:defRPr sz="2100"/>
            </a:lvl1pPr>
            <a:lvl2pPr marL="718316" indent="0">
              <a:buNone/>
              <a:defRPr sz="2000"/>
            </a:lvl2pPr>
            <a:lvl3pPr marL="1436631" indent="0">
              <a:buNone/>
              <a:defRPr sz="1600"/>
            </a:lvl3pPr>
            <a:lvl4pPr marL="2154947" indent="0">
              <a:buNone/>
              <a:defRPr sz="1400"/>
            </a:lvl4pPr>
            <a:lvl5pPr marL="2873260" indent="0">
              <a:buNone/>
              <a:defRPr sz="1400"/>
            </a:lvl5pPr>
            <a:lvl6pPr marL="3591577" indent="0">
              <a:buNone/>
              <a:defRPr sz="1400"/>
            </a:lvl6pPr>
            <a:lvl7pPr marL="4309891" indent="0">
              <a:buNone/>
              <a:defRPr sz="1400"/>
            </a:lvl7pPr>
            <a:lvl8pPr marL="5028208" indent="0">
              <a:buNone/>
              <a:defRPr sz="1400"/>
            </a:lvl8pPr>
            <a:lvl9pPr marL="5746522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02899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10"/>
            <a:ext cx="9765983" cy="755652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316" indent="0">
              <a:buNone/>
              <a:defRPr sz="4400"/>
            </a:lvl2pPr>
            <a:lvl3pPr marL="1436631" indent="0">
              <a:buNone/>
              <a:defRPr sz="3700"/>
            </a:lvl3pPr>
            <a:lvl4pPr marL="2154947" indent="0">
              <a:buNone/>
              <a:defRPr sz="3000"/>
            </a:lvl4pPr>
            <a:lvl5pPr marL="2873260" indent="0">
              <a:buNone/>
              <a:defRPr sz="3000"/>
            </a:lvl5pPr>
            <a:lvl6pPr marL="3591577" indent="0">
              <a:buNone/>
              <a:defRPr sz="3000"/>
            </a:lvl6pPr>
            <a:lvl7pPr marL="4309891" indent="0">
              <a:buNone/>
              <a:defRPr sz="3000"/>
            </a:lvl7pPr>
            <a:lvl8pPr marL="5028208" indent="0">
              <a:buNone/>
              <a:defRPr sz="3000"/>
            </a:lvl8pPr>
            <a:lvl9pPr marL="5746522" indent="0">
              <a:buNone/>
              <a:defRPr sz="30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62"/>
            <a:ext cx="9765983" cy="1073148"/>
          </a:xfrm>
        </p:spPr>
        <p:txBody>
          <a:bodyPr/>
          <a:lstStyle>
            <a:lvl1pPr marL="0" indent="0">
              <a:buNone/>
              <a:defRPr sz="2100"/>
            </a:lvl1pPr>
            <a:lvl2pPr marL="718316" indent="0">
              <a:buNone/>
              <a:defRPr sz="2000"/>
            </a:lvl2pPr>
            <a:lvl3pPr marL="1436631" indent="0">
              <a:buNone/>
              <a:defRPr sz="1600"/>
            </a:lvl3pPr>
            <a:lvl4pPr marL="2154947" indent="0">
              <a:buNone/>
              <a:defRPr sz="1400"/>
            </a:lvl4pPr>
            <a:lvl5pPr marL="2873260" indent="0">
              <a:buNone/>
              <a:defRPr sz="1400"/>
            </a:lvl5pPr>
            <a:lvl6pPr marL="3591577" indent="0">
              <a:buNone/>
              <a:defRPr sz="1400"/>
            </a:lvl6pPr>
            <a:lvl7pPr marL="4309891" indent="0">
              <a:buNone/>
              <a:defRPr sz="1400"/>
            </a:lvl7pPr>
            <a:lvl8pPr marL="5028208" indent="0">
              <a:buNone/>
              <a:defRPr sz="1400"/>
            </a:lvl8pPr>
            <a:lvl9pPr marL="5746522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238184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338532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8" y="366195"/>
            <a:ext cx="3662244" cy="780203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7" y="366195"/>
            <a:ext cx="10715453" cy="780203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6616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5" y="5155902"/>
            <a:ext cx="16276638" cy="3988107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227" tIns="72613" rIns="145227" bIns="72613" rtlCol="0" anchor="ctr"/>
          <a:lstStyle/>
          <a:p>
            <a:pPr algn="ctr" eaLnBrk="1" hangingPunct="1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" y="5"/>
            <a:ext cx="16276638" cy="5155893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227" tIns="72613" rIns="145227" bIns="72613" rtlCol="0" anchor="ctr"/>
          <a:lstStyle/>
          <a:p>
            <a:pPr algn="ctr" eaLnBrk="1" hangingPunct="1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" y="3536414"/>
            <a:ext cx="16276638" cy="304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227" tIns="72613" rIns="145227" bIns="72613" rtlCol="0" anchor="ctr"/>
          <a:lstStyle/>
          <a:p>
            <a:pPr algn="ctr" eaLnBrk="1" hangingPunct="1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5" y="2133600"/>
            <a:ext cx="16276638" cy="68072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227" tIns="72613" rIns="145227" bIns="72613" rtlCol="0" anchor="ctr"/>
          <a:lstStyle/>
          <a:p>
            <a:pPr algn="ctr" eaLnBrk="1" hangingPunct="1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23406" y="6736741"/>
            <a:ext cx="10034074" cy="1176158"/>
          </a:xfrm>
        </p:spPr>
        <p:txBody>
          <a:bodyPr>
            <a:normAutofit/>
          </a:bodyPr>
          <a:lstStyle>
            <a:lvl1pPr marL="0" indent="0" algn="l">
              <a:buNone/>
              <a:defRPr sz="3600">
                <a:solidFill>
                  <a:schemeClr val="tx2"/>
                </a:solidFill>
              </a:defRPr>
            </a:lvl1pPr>
            <a:lvl2pPr marL="726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2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3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4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06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67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2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090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3F36BE3-9F72-4822-8F77-F7166335F1C9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3/11/2025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AFA490-7F4C-407C-85E2-87F7CF3D036D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55325" y="4176401"/>
            <a:ext cx="12772374" cy="2390889"/>
          </a:xfrm>
          <a:effectLst/>
        </p:spPr>
        <p:txBody>
          <a:bodyPr>
            <a:noAutofit/>
          </a:bodyPr>
          <a:lstStyle>
            <a:lvl1pPr marL="1016585" indent="-726131" algn="l">
              <a:defRPr sz="8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625633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4BB2D75-F485-429F-915B-12CF4D7CCF20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3/11/2025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47BFE6-1D99-417A-93EB-02F287C523E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2034581" y="975360"/>
            <a:ext cx="11393647" cy="4632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844105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" y="5155902"/>
            <a:ext cx="16276638" cy="3988107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227" tIns="72613" rIns="145227" bIns="72613" rtlCol="0" anchor="ctr"/>
          <a:lstStyle/>
          <a:p>
            <a:pPr algn="ctr" eaLnBrk="1" hangingPunct="1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" y="5"/>
            <a:ext cx="16276638" cy="5155893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227" tIns="72613" rIns="145227" bIns="72613" rtlCol="0" anchor="ctr"/>
          <a:lstStyle/>
          <a:p>
            <a:pPr algn="ctr" eaLnBrk="1" hangingPunct="1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" y="3536414"/>
            <a:ext cx="16276638" cy="304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227" tIns="72613" rIns="145227" bIns="72613" rtlCol="0" anchor="ctr"/>
          <a:lstStyle/>
          <a:p>
            <a:pPr algn="ctr" eaLnBrk="1" hangingPunct="1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5" y="2133600"/>
            <a:ext cx="16276638" cy="68072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227" tIns="72613" rIns="145227" bIns="72613" rtlCol="0" anchor="ctr"/>
          <a:lstStyle/>
          <a:p>
            <a:pPr algn="ctr" eaLnBrk="1" hangingPunct="1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9158" y="2896864"/>
            <a:ext cx="10620873" cy="3231129"/>
          </a:xfrm>
          <a:effectLst/>
        </p:spPr>
        <p:txBody>
          <a:bodyPr anchor="b"/>
          <a:lstStyle>
            <a:lvl1pPr algn="r">
              <a:defRPr sz="7300" b="1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00015" y="6143355"/>
            <a:ext cx="10627687" cy="1113947"/>
          </a:xfrm>
        </p:spPr>
        <p:txBody>
          <a:bodyPr anchor="t"/>
          <a:lstStyle>
            <a:lvl1pPr marL="0" indent="0" algn="r">
              <a:buNone/>
              <a:defRPr sz="3200">
                <a:solidFill>
                  <a:schemeClr val="tx2"/>
                </a:solidFill>
              </a:defRPr>
            </a:lvl1pPr>
            <a:lvl2pPr marL="726131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2pPr>
            <a:lvl3pPr marL="1452263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396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90453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63066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356793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5082924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809056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79DD7EB-87C3-4C0B-AFC2-0109F6179F7B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3/11/2025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659DBD-66B1-4009-9170-6031BFADA04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246802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4062AFF-E4B8-4BFC-87A3-515BC12228EC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3/11/2025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2F802C-CB86-4C0B-8BF2-DB96EF76F276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2034578" y="975358"/>
            <a:ext cx="5957250" cy="4632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8268537" y="975360"/>
            <a:ext cx="5957250" cy="4632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0049789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34580" y="975360"/>
            <a:ext cx="5957250" cy="853017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37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726131" indent="0">
              <a:buNone/>
              <a:defRPr sz="3200" b="1"/>
            </a:lvl2pPr>
            <a:lvl3pPr marL="1452263" indent="0">
              <a:buNone/>
              <a:defRPr sz="2800" b="1"/>
            </a:lvl3pPr>
            <a:lvl4pPr marL="2178396" indent="0">
              <a:buNone/>
              <a:defRPr sz="2500" b="1"/>
            </a:lvl4pPr>
            <a:lvl5pPr marL="2904530" indent="0">
              <a:buNone/>
              <a:defRPr sz="2500" b="1"/>
            </a:lvl5pPr>
            <a:lvl6pPr marL="3630660" indent="0">
              <a:buNone/>
              <a:defRPr sz="2500" b="1"/>
            </a:lvl6pPr>
            <a:lvl7pPr marL="4356793" indent="0">
              <a:buNone/>
              <a:defRPr sz="2500" b="1"/>
            </a:lvl7pPr>
            <a:lvl8pPr marL="5082924" indent="0">
              <a:buNone/>
              <a:defRPr sz="2500" b="1"/>
            </a:lvl8pPr>
            <a:lvl9pPr marL="5809056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058521" y="1867102"/>
            <a:ext cx="5957250" cy="36576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800"/>
            </a:lvl2pPr>
            <a:lvl3pPr>
              <a:defRPr sz="25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72359" y="975360"/>
            <a:ext cx="5957250" cy="853017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37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726131" indent="0">
              <a:buNone/>
              <a:defRPr sz="3200" b="1"/>
            </a:lvl2pPr>
            <a:lvl3pPr marL="1452263" indent="0">
              <a:buNone/>
              <a:defRPr sz="2800" b="1"/>
            </a:lvl3pPr>
            <a:lvl4pPr marL="2178396" indent="0">
              <a:buNone/>
              <a:defRPr sz="2500" b="1"/>
            </a:lvl4pPr>
            <a:lvl5pPr marL="2904530" indent="0">
              <a:buNone/>
              <a:defRPr sz="2500" b="1"/>
            </a:lvl5pPr>
            <a:lvl6pPr marL="3630660" indent="0">
              <a:buNone/>
              <a:defRPr sz="2500" b="1"/>
            </a:lvl6pPr>
            <a:lvl7pPr marL="4356793" indent="0">
              <a:buNone/>
              <a:defRPr sz="2500" b="1"/>
            </a:lvl7pPr>
            <a:lvl8pPr marL="5082924" indent="0">
              <a:buNone/>
              <a:defRPr sz="2500" b="1"/>
            </a:lvl8pPr>
            <a:lvl9pPr marL="5809056" indent="0">
              <a:buNone/>
              <a:defRPr sz="2500" b="1"/>
            </a:lvl9pPr>
          </a:lstStyle>
          <a:p>
            <a:pPr marL="0" lvl="0" indent="0" algn="ctr" defTabSz="1452263" rtl="0" eaLnBrk="1" latinLnBrk="0" hangingPunct="1">
              <a:spcBef>
                <a:spcPct val="20000"/>
              </a:spcBef>
              <a:spcAft>
                <a:spcPts val="477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11" y="1865376"/>
            <a:ext cx="5957250" cy="36576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800"/>
            </a:lvl2pPr>
            <a:lvl3pPr>
              <a:defRPr sz="25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A555EBF-F83E-4F75-B256-15C9C1D766EE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3/11/2025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364F3D-E4EB-4583-B166-52BF49C8A47C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751928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F416FD2-FF9E-44F1-BCB6-88C5E630693C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3/11/2025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495026-8047-4584-B3B6-5876AA844681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36709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1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700"/>
            </a:lvl2pPr>
            <a:lvl3pPr>
              <a:defRPr sz="30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1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700"/>
            </a:lvl2pPr>
            <a:lvl3pPr>
              <a:defRPr sz="30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175644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5A7940B-D21F-47E9-800C-809E524B5132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3/11/2025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3AAA92-4DD0-4F24-8302-5F55534192BC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150828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3624" y="2946411"/>
            <a:ext cx="6472358" cy="1677991"/>
          </a:xfrm>
          <a:effectLst/>
        </p:spPr>
        <p:txBody>
          <a:bodyPr anchor="b">
            <a:noAutofit/>
          </a:bodyPr>
          <a:lstStyle>
            <a:lvl1pPr marL="363067" indent="-363067" algn="l">
              <a:defRPr sz="4400" b="1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76624" y="975370"/>
            <a:ext cx="7150551" cy="6526308"/>
          </a:xfrm>
        </p:spPr>
        <p:txBody>
          <a:bodyPr anchor="ctr"/>
          <a:lstStyle>
            <a:lvl1pPr>
              <a:defRPr sz="3600"/>
            </a:lvl1pPr>
            <a:lvl2pPr>
              <a:defRPr sz="3200"/>
            </a:lvl2pPr>
            <a:lvl3pPr>
              <a:defRPr sz="2800"/>
            </a:lvl3pPr>
            <a:lvl4pPr>
              <a:defRPr sz="2500"/>
            </a:lvl4pPr>
            <a:lvl5pPr>
              <a:defRPr sz="21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14904" y="4663746"/>
            <a:ext cx="6031933" cy="2852692"/>
          </a:xfrm>
        </p:spPr>
        <p:txBody>
          <a:bodyPr/>
          <a:lstStyle>
            <a:lvl1pPr marL="0" indent="0">
              <a:buNone/>
              <a:defRPr sz="2100"/>
            </a:lvl1pPr>
            <a:lvl2pPr marL="726131" indent="0">
              <a:buNone/>
              <a:defRPr sz="2000"/>
            </a:lvl2pPr>
            <a:lvl3pPr marL="1452263" indent="0">
              <a:buNone/>
              <a:defRPr sz="1600"/>
            </a:lvl3pPr>
            <a:lvl4pPr marL="2178396" indent="0">
              <a:buNone/>
              <a:defRPr sz="1400"/>
            </a:lvl4pPr>
            <a:lvl5pPr marL="2904530" indent="0">
              <a:buNone/>
              <a:defRPr sz="1400"/>
            </a:lvl5pPr>
            <a:lvl6pPr marL="3630660" indent="0">
              <a:buNone/>
              <a:defRPr sz="1400"/>
            </a:lvl6pPr>
            <a:lvl7pPr marL="4356793" indent="0">
              <a:buNone/>
              <a:defRPr sz="1400"/>
            </a:lvl7pPr>
            <a:lvl8pPr marL="5082924" indent="0">
              <a:buNone/>
              <a:defRPr sz="1400"/>
            </a:lvl8pPr>
            <a:lvl9pPr marL="5809056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FCEA014-0397-4DD5-89E0-B4C25CF503A3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3/11/2025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F9F3AA-418E-452C-803F-030F5D617C54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15006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" y="5155902"/>
            <a:ext cx="16276638" cy="3988107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227" tIns="72613" rIns="145227" bIns="72613" rtlCol="0" anchor="ctr"/>
          <a:lstStyle/>
          <a:p>
            <a:pPr algn="ctr" eaLnBrk="1" hangingPunct="1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" y="5"/>
            <a:ext cx="16276638" cy="5155893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227" tIns="72613" rIns="145227" bIns="72613" rtlCol="0" anchor="ctr"/>
          <a:lstStyle/>
          <a:p>
            <a:pPr algn="ctr" eaLnBrk="1" hangingPunct="1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" y="3536414"/>
            <a:ext cx="16276638" cy="304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227" tIns="72613" rIns="145227" bIns="72613" rtlCol="0" anchor="ctr"/>
          <a:lstStyle/>
          <a:p>
            <a:pPr algn="ctr" eaLnBrk="1" hangingPunct="1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5" y="2133600"/>
            <a:ext cx="16276638" cy="68072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227" tIns="72613" rIns="145227" bIns="72613" rtlCol="0" anchor="ctr"/>
          <a:lstStyle/>
          <a:p>
            <a:pPr algn="ctr" eaLnBrk="1" hangingPunct="1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965974" y="1524003"/>
            <a:ext cx="7324487" cy="4170409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3200"/>
            </a:lvl1pPr>
            <a:lvl2pPr marL="726131" indent="0">
              <a:buNone/>
              <a:defRPr sz="4400"/>
            </a:lvl2pPr>
            <a:lvl3pPr marL="1452263" indent="0">
              <a:buNone/>
              <a:defRPr sz="3700"/>
            </a:lvl3pPr>
            <a:lvl4pPr marL="2178396" indent="0">
              <a:buNone/>
              <a:defRPr sz="3200"/>
            </a:lvl4pPr>
            <a:lvl5pPr marL="2904530" indent="0">
              <a:buNone/>
              <a:defRPr sz="3200"/>
            </a:lvl5pPr>
            <a:lvl6pPr marL="3630660" indent="0">
              <a:buNone/>
              <a:defRPr sz="3200"/>
            </a:lvl6pPr>
            <a:lvl7pPr marL="4356793" indent="0">
              <a:buNone/>
              <a:defRPr sz="3200"/>
            </a:lvl7pPr>
            <a:lvl8pPr marL="5082924" indent="0">
              <a:buNone/>
              <a:defRPr sz="3200"/>
            </a:lvl8pPr>
            <a:lvl9pPr marL="5809056" indent="0">
              <a:buNone/>
              <a:defRPr sz="3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62675" y="1347318"/>
            <a:ext cx="6575651" cy="2884027"/>
          </a:xfrm>
        </p:spPr>
        <p:txBody>
          <a:bodyPr anchor="b"/>
          <a:lstStyle>
            <a:lvl1pPr marL="290453" indent="-290453">
              <a:buFont typeface="Georgia" pitchFamily="18" charset="0"/>
              <a:buChar char="*"/>
              <a:defRPr sz="2500"/>
            </a:lvl1pPr>
            <a:lvl2pPr marL="726131" indent="0">
              <a:buNone/>
              <a:defRPr sz="2000"/>
            </a:lvl2pPr>
            <a:lvl3pPr marL="1452263" indent="0">
              <a:buNone/>
              <a:defRPr sz="1600"/>
            </a:lvl3pPr>
            <a:lvl4pPr marL="2178396" indent="0">
              <a:buNone/>
              <a:defRPr sz="1400"/>
            </a:lvl4pPr>
            <a:lvl5pPr marL="2904530" indent="0">
              <a:buNone/>
              <a:defRPr sz="1400"/>
            </a:lvl5pPr>
            <a:lvl6pPr marL="3630660" indent="0">
              <a:buNone/>
              <a:defRPr sz="1400"/>
            </a:lvl6pPr>
            <a:lvl7pPr marL="4356793" indent="0">
              <a:buNone/>
              <a:defRPr sz="1400"/>
            </a:lvl7pPr>
            <a:lvl8pPr marL="5082924" indent="0">
              <a:buNone/>
              <a:defRPr sz="1400"/>
            </a:lvl8pPr>
            <a:lvl9pPr marL="5809056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465749E-476E-445A-B122-C01B224C743D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3/11/2025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5ACD58-C09A-44C9-B678-456ED28A8C21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4567" y="5952562"/>
            <a:ext cx="11362920" cy="1524000"/>
          </a:xfrm>
        </p:spPr>
        <p:txBody>
          <a:bodyPr anchor="b">
            <a:noAutofit/>
          </a:bodyPr>
          <a:lstStyle>
            <a:lvl1pPr algn="l">
              <a:defRPr sz="73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785005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90966" y="975358"/>
            <a:ext cx="11393647" cy="463296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0759956-D7A2-4D85-A7A0-70171E5A838F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3/11/2025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4EDA65-EB79-4112-BE55-A0D9F08D2662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181033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053729" y="502023"/>
            <a:ext cx="3662244" cy="6984452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17046" y="975371"/>
            <a:ext cx="8596299" cy="652630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DC24043-1ACA-4AD0-8727-7A4C18F36677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3/11/2025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E5B3B8-0852-492F-89B3-F4250D7F638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630474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1108"/>
            <a:ext cx="13835142" cy="196003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7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072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149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223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2299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0370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844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6519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459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21E1D-B272-49A6-9DD8-CE459F8F8B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F96CB-8B5B-4081-84BA-A4DFE83996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42750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21E1D-B272-49A6-9DD8-CE459F8F8B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F96CB-8B5B-4081-84BA-A4DFE83996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604679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8"/>
            <a:ext cx="13835142" cy="1816100"/>
          </a:xfrm>
        </p:spPr>
        <p:txBody>
          <a:bodyPr anchor="t"/>
          <a:lstStyle>
            <a:lvl1pPr algn="l">
              <a:defRPr sz="71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807285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2pPr>
            <a:lvl3pPr marL="1614964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3pPr>
            <a:lvl4pPr marL="2422313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4pPr>
            <a:lvl5pPr marL="3229922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5pPr>
            <a:lvl6pPr marL="4037015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6pPr>
            <a:lvl7pPr marL="4844418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7pPr>
            <a:lvl8pPr marL="5651917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8pPr>
            <a:lvl9pPr marL="6459377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21E1D-B272-49A6-9DD8-CE459F8F8B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F96CB-8B5B-4081-84BA-A4DFE83996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24994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5000"/>
            </a:lvl1pPr>
            <a:lvl2pPr>
              <a:defRPr sz="43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5000"/>
            </a:lvl1pPr>
            <a:lvl2pPr>
              <a:defRPr sz="43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21E1D-B272-49A6-9DD8-CE459F8F8B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F96CB-8B5B-4081-84BA-A4DFE83996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497172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8"/>
            <a:ext cx="7191675" cy="853017"/>
          </a:xfrm>
        </p:spPr>
        <p:txBody>
          <a:bodyPr anchor="b"/>
          <a:lstStyle>
            <a:lvl1pPr marL="0" indent="0">
              <a:buNone/>
              <a:defRPr sz="4300" b="1"/>
            </a:lvl1pPr>
            <a:lvl2pPr marL="807285" indent="0">
              <a:buNone/>
              <a:defRPr sz="3600" b="1"/>
            </a:lvl2pPr>
            <a:lvl3pPr marL="1614964" indent="0">
              <a:buNone/>
              <a:defRPr sz="3200" b="1"/>
            </a:lvl3pPr>
            <a:lvl4pPr marL="2422313" indent="0">
              <a:buNone/>
              <a:defRPr sz="2800" b="1"/>
            </a:lvl4pPr>
            <a:lvl5pPr marL="3229922" indent="0">
              <a:buNone/>
              <a:defRPr sz="2800" b="1"/>
            </a:lvl5pPr>
            <a:lvl6pPr marL="4037015" indent="0">
              <a:buNone/>
              <a:defRPr sz="2800" b="1"/>
            </a:lvl6pPr>
            <a:lvl7pPr marL="4844418" indent="0">
              <a:buNone/>
              <a:defRPr sz="2800" b="1"/>
            </a:lvl7pPr>
            <a:lvl8pPr marL="5651917" indent="0">
              <a:buNone/>
              <a:defRPr sz="2800" b="1"/>
            </a:lvl8pPr>
            <a:lvl9pPr marL="6459377" indent="0">
              <a:buNone/>
              <a:defRPr sz="2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4300"/>
            </a:lvl1pPr>
            <a:lvl2pPr>
              <a:defRPr sz="3600"/>
            </a:lvl2pPr>
            <a:lvl3pPr>
              <a:defRPr sz="32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846" y="2046818"/>
            <a:ext cx="7194500" cy="853017"/>
          </a:xfrm>
        </p:spPr>
        <p:txBody>
          <a:bodyPr anchor="b"/>
          <a:lstStyle>
            <a:lvl1pPr marL="0" indent="0">
              <a:buNone/>
              <a:defRPr sz="4300" b="1"/>
            </a:lvl1pPr>
            <a:lvl2pPr marL="807285" indent="0">
              <a:buNone/>
              <a:defRPr sz="3600" b="1"/>
            </a:lvl2pPr>
            <a:lvl3pPr marL="1614964" indent="0">
              <a:buNone/>
              <a:defRPr sz="3200" b="1"/>
            </a:lvl3pPr>
            <a:lvl4pPr marL="2422313" indent="0">
              <a:buNone/>
              <a:defRPr sz="2800" b="1"/>
            </a:lvl4pPr>
            <a:lvl5pPr marL="3229922" indent="0">
              <a:buNone/>
              <a:defRPr sz="2800" b="1"/>
            </a:lvl5pPr>
            <a:lvl6pPr marL="4037015" indent="0">
              <a:buNone/>
              <a:defRPr sz="2800" b="1"/>
            </a:lvl6pPr>
            <a:lvl7pPr marL="4844418" indent="0">
              <a:buNone/>
              <a:defRPr sz="2800" b="1"/>
            </a:lvl7pPr>
            <a:lvl8pPr marL="5651917" indent="0">
              <a:buNone/>
              <a:defRPr sz="2800" b="1"/>
            </a:lvl8pPr>
            <a:lvl9pPr marL="6459377" indent="0">
              <a:buNone/>
              <a:defRPr sz="2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846" y="2899833"/>
            <a:ext cx="7194500" cy="5268384"/>
          </a:xfrm>
        </p:spPr>
        <p:txBody>
          <a:bodyPr/>
          <a:lstStyle>
            <a:lvl1pPr>
              <a:defRPr sz="4300"/>
            </a:lvl1pPr>
            <a:lvl2pPr>
              <a:defRPr sz="3600"/>
            </a:lvl2pPr>
            <a:lvl3pPr>
              <a:defRPr sz="32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21E1D-B272-49A6-9DD8-CE459F8F8B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F96CB-8B5B-4081-84BA-A4DFE83996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60319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9" y="2046816"/>
            <a:ext cx="7191675" cy="853017"/>
          </a:xfrm>
        </p:spPr>
        <p:txBody>
          <a:bodyPr anchor="b"/>
          <a:lstStyle>
            <a:lvl1pPr marL="0" indent="0">
              <a:buNone/>
              <a:defRPr sz="3700" b="1"/>
            </a:lvl1pPr>
            <a:lvl2pPr marL="718316" indent="0">
              <a:buNone/>
              <a:defRPr sz="3000" b="1"/>
            </a:lvl2pPr>
            <a:lvl3pPr marL="1436631" indent="0">
              <a:buNone/>
              <a:defRPr sz="2800" b="1"/>
            </a:lvl3pPr>
            <a:lvl4pPr marL="2154947" indent="0">
              <a:buNone/>
              <a:defRPr sz="2500" b="1"/>
            </a:lvl4pPr>
            <a:lvl5pPr marL="2873260" indent="0">
              <a:buNone/>
              <a:defRPr sz="2500" b="1"/>
            </a:lvl5pPr>
            <a:lvl6pPr marL="3591577" indent="0">
              <a:buNone/>
              <a:defRPr sz="2500" b="1"/>
            </a:lvl6pPr>
            <a:lvl7pPr marL="4309891" indent="0">
              <a:buNone/>
              <a:defRPr sz="2500" b="1"/>
            </a:lvl7pPr>
            <a:lvl8pPr marL="5028208" indent="0">
              <a:buNone/>
              <a:defRPr sz="2500" b="1"/>
            </a:lvl8pPr>
            <a:lvl9pPr marL="5746522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9" y="2899833"/>
            <a:ext cx="7191675" cy="5268384"/>
          </a:xfrm>
        </p:spPr>
        <p:txBody>
          <a:bodyPr/>
          <a:lstStyle>
            <a:lvl1pPr>
              <a:defRPr sz="3700"/>
            </a:lvl1pPr>
            <a:lvl2pPr>
              <a:defRPr sz="30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11" y="2046816"/>
            <a:ext cx="7194500" cy="853017"/>
          </a:xfrm>
        </p:spPr>
        <p:txBody>
          <a:bodyPr anchor="b"/>
          <a:lstStyle>
            <a:lvl1pPr marL="0" indent="0">
              <a:buNone/>
              <a:defRPr sz="3700" b="1"/>
            </a:lvl1pPr>
            <a:lvl2pPr marL="718316" indent="0">
              <a:buNone/>
              <a:defRPr sz="3000" b="1"/>
            </a:lvl2pPr>
            <a:lvl3pPr marL="1436631" indent="0">
              <a:buNone/>
              <a:defRPr sz="2800" b="1"/>
            </a:lvl3pPr>
            <a:lvl4pPr marL="2154947" indent="0">
              <a:buNone/>
              <a:defRPr sz="2500" b="1"/>
            </a:lvl4pPr>
            <a:lvl5pPr marL="2873260" indent="0">
              <a:buNone/>
              <a:defRPr sz="2500" b="1"/>
            </a:lvl5pPr>
            <a:lvl6pPr marL="3591577" indent="0">
              <a:buNone/>
              <a:defRPr sz="2500" b="1"/>
            </a:lvl6pPr>
            <a:lvl7pPr marL="4309891" indent="0">
              <a:buNone/>
              <a:defRPr sz="2500" b="1"/>
            </a:lvl7pPr>
            <a:lvl8pPr marL="5028208" indent="0">
              <a:buNone/>
              <a:defRPr sz="2500" b="1"/>
            </a:lvl8pPr>
            <a:lvl9pPr marL="5746522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11" y="2899833"/>
            <a:ext cx="7194500" cy="5268384"/>
          </a:xfrm>
        </p:spPr>
        <p:txBody>
          <a:bodyPr/>
          <a:lstStyle>
            <a:lvl1pPr>
              <a:defRPr sz="3700"/>
            </a:lvl1pPr>
            <a:lvl2pPr>
              <a:defRPr sz="30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28699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21E1D-B272-49A6-9DD8-CE459F8F8B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F96CB-8B5B-4081-84BA-A4DFE83996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460643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21E1D-B272-49A6-9DD8-CE459F8F8B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F96CB-8B5B-4081-84BA-A4DFE83996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530942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66" y="364066"/>
            <a:ext cx="5354902" cy="1549401"/>
          </a:xfrm>
        </p:spPr>
        <p:txBody>
          <a:bodyPr anchor="b"/>
          <a:lstStyle>
            <a:lvl1pPr algn="l">
              <a:defRPr sz="3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613"/>
            <a:ext cx="9099093" cy="7804151"/>
          </a:xfrm>
        </p:spPr>
        <p:txBody>
          <a:bodyPr/>
          <a:lstStyle>
            <a:lvl1pPr>
              <a:defRPr sz="5700"/>
            </a:lvl1pPr>
            <a:lvl2pPr>
              <a:defRPr sz="5000"/>
            </a:lvl2pPr>
            <a:lvl3pPr>
              <a:defRPr sz="43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66" y="1913473"/>
            <a:ext cx="5354902" cy="6254750"/>
          </a:xfrm>
        </p:spPr>
        <p:txBody>
          <a:bodyPr/>
          <a:lstStyle>
            <a:lvl1pPr marL="0" indent="0">
              <a:buNone/>
              <a:defRPr sz="2500"/>
            </a:lvl1pPr>
            <a:lvl2pPr marL="807285" indent="0">
              <a:buNone/>
              <a:defRPr sz="2100"/>
            </a:lvl2pPr>
            <a:lvl3pPr marL="1614964" indent="0">
              <a:buNone/>
              <a:defRPr sz="1800"/>
            </a:lvl3pPr>
            <a:lvl4pPr marL="2422313" indent="0">
              <a:buNone/>
              <a:defRPr sz="1600"/>
            </a:lvl4pPr>
            <a:lvl5pPr marL="3229922" indent="0">
              <a:buNone/>
              <a:defRPr sz="1600"/>
            </a:lvl5pPr>
            <a:lvl6pPr marL="4037015" indent="0">
              <a:buNone/>
              <a:defRPr sz="1600"/>
            </a:lvl6pPr>
            <a:lvl7pPr marL="4844418" indent="0">
              <a:buNone/>
              <a:defRPr sz="1600"/>
            </a:lvl7pPr>
            <a:lvl8pPr marL="5651917" indent="0">
              <a:buNone/>
              <a:defRPr sz="1600"/>
            </a:lvl8pPr>
            <a:lvl9pPr marL="6459377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21E1D-B272-49A6-9DD8-CE459F8F8B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F96CB-8B5B-4081-84BA-A4DFE83996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948637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2"/>
            <a:ext cx="9765983" cy="755652"/>
          </a:xfrm>
        </p:spPr>
        <p:txBody>
          <a:bodyPr anchor="b"/>
          <a:lstStyle>
            <a:lvl1pPr algn="l">
              <a:defRPr sz="3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700"/>
            </a:lvl1pPr>
            <a:lvl2pPr marL="807285" indent="0">
              <a:buNone/>
              <a:defRPr sz="5000"/>
            </a:lvl2pPr>
            <a:lvl3pPr marL="1614964" indent="0">
              <a:buNone/>
              <a:defRPr sz="4300"/>
            </a:lvl3pPr>
            <a:lvl4pPr marL="2422313" indent="0">
              <a:buNone/>
              <a:defRPr sz="3600"/>
            </a:lvl4pPr>
            <a:lvl5pPr marL="3229922" indent="0">
              <a:buNone/>
              <a:defRPr sz="3600"/>
            </a:lvl5pPr>
            <a:lvl6pPr marL="4037015" indent="0">
              <a:buNone/>
              <a:defRPr sz="3600"/>
            </a:lvl6pPr>
            <a:lvl7pPr marL="4844418" indent="0">
              <a:buNone/>
              <a:defRPr sz="3600"/>
            </a:lvl7pPr>
            <a:lvl8pPr marL="5651917" indent="0">
              <a:buNone/>
              <a:defRPr sz="3600"/>
            </a:lvl8pPr>
            <a:lvl9pPr marL="6459377" indent="0">
              <a:buNone/>
              <a:defRPr sz="3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991"/>
            <a:ext cx="9765983" cy="1073150"/>
          </a:xfrm>
        </p:spPr>
        <p:txBody>
          <a:bodyPr/>
          <a:lstStyle>
            <a:lvl1pPr marL="0" indent="0">
              <a:buNone/>
              <a:defRPr sz="2500"/>
            </a:lvl1pPr>
            <a:lvl2pPr marL="807285" indent="0">
              <a:buNone/>
              <a:defRPr sz="2100"/>
            </a:lvl2pPr>
            <a:lvl3pPr marL="1614964" indent="0">
              <a:buNone/>
              <a:defRPr sz="1800"/>
            </a:lvl3pPr>
            <a:lvl4pPr marL="2422313" indent="0">
              <a:buNone/>
              <a:defRPr sz="1600"/>
            </a:lvl4pPr>
            <a:lvl5pPr marL="3229922" indent="0">
              <a:buNone/>
              <a:defRPr sz="1600"/>
            </a:lvl5pPr>
            <a:lvl6pPr marL="4037015" indent="0">
              <a:buNone/>
              <a:defRPr sz="1600"/>
            </a:lvl6pPr>
            <a:lvl7pPr marL="4844418" indent="0">
              <a:buNone/>
              <a:defRPr sz="1600"/>
            </a:lvl7pPr>
            <a:lvl8pPr marL="5651917" indent="0">
              <a:buNone/>
              <a:defRPr sz="1600"/>
            </a:lvl8pPr>
            <a:lvl9pPr marL="6459377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21E1D-B272-49A6-9DD8-CE459F8F8B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F96CB-8B5B-4081-84BA-A4DFE83996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180547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21E1D-B272-49A6-9DD8-CE459F8F8B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F96CB-8B5B-4081-84BA-A4DFE83996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93674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7"/>
            <a:ext cx="3662244" cy="780203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7"/>
            <a:ext cx="10715453" cy="780203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21E1D-B272-49A6-9DD8-CE459F8F8B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F96CB-8B5B-4081-84BA-A4DFE83996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3937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813832" y="366187"/>
            <a:ext cx="14648974" cy="7802034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878A8E-D4AB-41EB-93AF-A06A770894F4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679272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1108"/>
            <a:ext cx="13835142" cy="196003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074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152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227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2305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0377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8452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6529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4605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21E1D-B272-49A6-9DD8-CE459F8F8B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F96CB-8B5B-4081-84BA-A4DFE83996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930679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21E1D-B272-49A6-9DD8-CE459F8F8B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F96CB-8B5B-4081-84BA-A4DFE83996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101264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8"/>
            <a:ext cx="13835142" cy="1816100"/>
          </a:xfrm>
        </p:spPr>
        <p:txBody>
          <a:bodyPr anchor="t"/>
          <a:lstStyle>
            <a:lvl1pPr algn="l">
              <a:defRPr sz="71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807431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2pPr>
            <a:lvl3pPr marL="1615252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3pPr>
            <a:lvl4pPr marL="2422747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4pPr>
            <a:lvl5pPr marL="3230501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5pPr>
            <a:lvl6pPr marL="4037740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6pPr>
            <a:lvl7pPr marL="4845286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7pPr>
            <a:lvl8pPr marL="5652931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8pPr>
            <a:lvl9pPr marL="6460533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21E1D-B272-49A6-9DD8-CE459F8F8B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F96CB-8B5B-4081-84BA-A4DFE83996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9714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149732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5000"/>
            </a:lvl1pPr>
            <a:lvl2pPr>
              <a:defRPr sz="43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5000"/>
            </a:lvl1pPr>
            <a:lvl2pPr>
              <a:defRPr sz="43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21E1D-B272-49A6-9DD8-CE459F8F8B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F96CB-8B5B-4081-84BA-A4DFE83996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649873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8"/>
            <a:ext cx="7191675" cy="853017"/>
          </a:xfrm>
        </p:spPr>
        <p:txBody>
          <a:bodyPr anchor="b"/>
          <a:lstStyle>
            <a:lvl1pPr marL="0" indent="0">
              <a:buNone/>
              <a:defRPr sz="4300" b="1"/>
            </a:lvl1pPr>
            <a:lvl2pPr marL="807431" indent="0">
              <a:buNone/>
              <a:defRPr sz="3600" b="1"/>
            </a:lvl2pPr>
            <a:lvl3pPr marL="1615252" indent="0">
              <a:buNone/>
              <a:defRPr sz="3200" b="1"/>
            </a:lvl3pPr>
            <a:lvl4pPr marL="2422747" indent="0">
              <a:buNone/>
              <a:defRPr sz="2800" b="1"/>
            </a:lvl4pPr>
            <a:lvl5pPr marL="3230501" indent="0">
              <a:buNone/>
              <a:defRPr sz="2800" b="1"/>
            </a:lvl5pPr>
            <a:lvl6pPr marL="4037740" indent="0">
              <a:buNone/>
              <a:defRPr sz="2800" b="1"/>
            </a:lvl6pPr>
            <a:lvl7pPr marL="4845286" indent="0">
              <a:buNone/>
              <a:defRPr sz="2800" b="1"/>
            </a:lvl7pPr>
            <a:lvl8pPr marL="5652931" indent="0">
              <a:buNone/>
              <a:defRPr sz="2800" b="1"/>
            </a:lvl8pPr>
            <a:lvl9pPr marL="6460533" indent="0">
              <a:buNone/>
              <a:defRPr sz="2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4300"/>
            </a:lvl1pPr>
            <a:lvl2pPr>
              <a:defRPr sz="3600"/>
            </a:lvl2pPr>
            <a:lvl3pPr>
              <a:defRPr sz="32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846" y="2046818"/>
            <a:ext cx="7194500" cy="853017"/>
          </a:xfrm>
        </p:spPr>
        <p:txBody>
          <a:bodyPr anchor="b"/>
          <a:lstStyle>
            <a:lvl1pPr marL="0" indent="0">
              <a:buNone/>
              <a:defRPr sz="4300" b="1"/>
            </a:lvl1pPr>
            <a:lvl2pPr marL="807431" indent="0">
              <a:buNone/>
              <a:defRPr sz="3600" b="1"/>
            </a:lvl2pPr>
            <a:lvl3pPr marL="1615252" indent="0">
              <a:buNone/>
              <a:defRPr sz="3200" b="1"/>
            </a:lvl3pPr>
            <a:lvl4pPr marL="2422747" indent="0">
              <a:buNone/>
              <a:defRPr sz="2800" b="1"/>
            </a:lvl4pPr>
            <a:lvl5pPr marL="3230501" indent="0">
              <a:buNone/>
              <a:defRPr sz="2800" b="1"/>
            </a:lvl5pPr>
            <a:lvl6pPr marL="4037740" indent="0">
              <a:buNone/>
              <a:defRPr sz="2800" b="1"/>
            </a:lvl6pPr>
            <a:lvl7pPr marL="4845286" indent="0">
              <a:buNone/>
              <a:defRPr sz="2800" b="1"/>
            </a:lvl7pPr>
            <a:lvl8pPr marL="5652931" indent="0">
              <a:buNone/>
              <a:defRPr sz="2800" b="1"/>
            </a:lvl8pPr>
            <a:lvl9pPr marL="6460533" indent="0">
              <a:buNone/>
              <a:defRPr sz="2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846" y="2899833"/>
            <a:ext cx="7194500" cy="5268384"/>
          </a:xfrm>
        </p:spPr>
        <p:txBody>
          <a:bodyPr/>
          <a:lstStyle>
            <a:lvl1pPr>
              <a:defRPr sz="4300"/>
            </a:lvl1pPr>
            <a:lvl2pPr>
              <a:defRPr sz="3600"/>
            </a:lvl2pPr>
            <a:lvl3pPr>
              <a:defRPr sz="32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21E1D-B272-49A6-9DD8-CE459F8F8B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F96CB-8B5B-4081-84BA-A4DFE83996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78167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21E1D-B272-49A6-9DD8-CE459F8F8B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F96CB-8B5B-4081-84BA-A4DFE83996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834910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21E1D-B272-49A6-9DD8-CE459F8F8B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F96CB-8B5B-4081-84BA-A4DFE83996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667763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66" y="364066"/>
            <a:ext cx="5354902" cy="1549401"/>
          </a:xfrm>
        </p:spPr>
        <p:txBody>
          <a:bodyPr anchor="b"/>
          <a:lstStyle>
            <a:lvl1pPr algn="l">
              <a:defRPr sz="3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609"/>
            <a:ext cx="9099093" cy="7804151"/>
          </a:xfrm>
        </p:spPr>
        <p:txBody>
          <a:bodyPr/>
          <a:lstStyle>
            <a:lvl1pPr>
              <a:defRPr sz="5700"/>
            </a:lvl1pPr>
            <a:lvl2pPr>
              <a:defRPr sz="5000"/>
            </a:lvl2pPr>
            <a:lvl3pPr>
              <a:defRPr sz="43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66" y="1913473"/>
            <a:ext cx="5354902" cy="6254750"/>
          </a:xfrm>
        </p:spPr>
        <p:txBody>
          <a:bodyPr/>
          <a:lstStyle>
            <a:lvl1pPr marL="0" indent="0">
              <a:buNone/>
              <a:defRPr sz="2500"/>
            </a:lvl1pPr>
            <a:lvl2pPr marL="807431" indent="0">
              <a:buNone/>
              <a:defRPr sz="2100"/>
            </a:lvl2pPr>
            <a:lvl3pPr marL="1615252" indent="0">
              <a:buNone/>
              <a:defRPr sz="1800"/>
            </a:lvl3pPr>
            <a:lvl4pPr marL="2422747" indent="0">
              <a:buNone/>
              <a:defRPr sz="1600"/>
            </a:lvl4pPr>
            <a:lvl5pPr marL="3230501" indent="0">
              <a:buNone/>
              <a:defRPr sz="1600"/>
            </a:lvl5pPr>
            <a:lvl6pPr marL="4037740" indent="0">
              <a:buNone/>
              <a:defRPr sz="1600"/>
            </a:lvl6pPr>
            <a:lvl7pPr marL="4845286" indent="0">
              <a:buNone/>
              <a:defRPr sz="1600"/>
            </a:lvl7pPr>
            <a:lvl8pPr marL="5652931" indent="0">
              <a:buNone/>
              <a:defRPr sz="1600"/>
            </a:lvl8pPr>
            <a:lvl9pPr marL="6460533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21E1D-B272-49A6-9DD8-CE459F8F8B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F96CB-8B5B-4081-84BA-A4DFE83996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66895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2"/>
            <a:ext cx="9765983" cy="755652"/>
          </a:xfrm>
        </p:spPr>
        <p:txBody>
          <a:bodyPr anchor="b"/>
          <a:lstStyle>
            <a:lvl1pPr algn="l">
              <a:defRPr sz="3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700"/>
            </a:lvl1pPr>
            <a:lvl2pPr marL="807431" indent="0">
              <a:buNone/>
              <a:defRPr sz="5000"/>
            </a:lvl2pPr>
            <a:lvl3pPr marL="1615252" indent="0">
              <a:buNone/>
              <a:defRPr sz="4300"/>
            </a:lvl3pPr>
            <a:lvl4pPr marL="2422747" indent="0">
              <a:buNone/>
              <a:defRPr sz="3600"/>
            </a:lvl4pPr>
            <a:lvl5pPr marL="3230501" indent="0">
              <a:buNone/>
              <a:defRPr sz="3600"/>
            </a:lvl5pPr>
            <a:lvl6pPr marL="4037740" indent="0">
              <a:buNone/>
              <a:defRPr sz="3600"/>
            </a:lvl6pPr>
            <a:lvl7pPr marL="4845286" indent="0">
              <a:buNone/>
              <a:defRPr sz="3600"/>
            </a:lvl7pPr>
            <a:lvl8pPr marL="5652931" indent="0">
              <a:buNone/>
              <a:defRPr sz="3600"/>
            </a:lvl8pPr>
            <a:lvl9pPr marL="6460533" indent="0">
              <a:buNone/>
              <a:defRPr sz="3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991"/>
            <a:ext cx="9765983" cy="1073150"/>
          </a:xfrm>
        </p:spPr>
        <p:txBody>
          <a:bodyPr/>
          <a:lstStyle>
            <a:lvl1pPr marL="0" indent="0">
              <a:buNone/>
              <a:defRPr sz="2500"/>
            </a:lvl1pPr>
            <a:lvl2pPr marL="807431" indent="0">
              <a:buNone/>
              <a:defRPr sz="2100"/>
            </a:lvl2pPr>
            <a:lvl3pPr marL="1615252" indent="0">
              <a:buNone/>
              <a:defRPr sz="1800"/>
            </a:lvl3pPr>
            <a:lvl4pPr marL="2422747" indent="0">
              <a:buNone/>
              <a:defRPr sz="1600"/>
            </a:lvl4pPr>
            <a:lvl5pPr marL="3230501" indent="0">
              <a:buNone/>
              <a:defRPr sz="1600"/>
            </a:lvl5pPr>
            <a:lvl6pPr marL="4037740" indent="0">
              <a:buNone/>
              <a:defRPr sz="1600"/>
            </a:lvl6pPr>
            <a:lvl7pPr marL="4845286" indent="0">
              <a:buNone/>
              <a:defRPr sz="1600"/>
            </a:lvl7pPr>
            <a:lvl8pPr marL="5652931" indent="0">
              <a:buNone/>
              <a:defRPr sz="1600"/>
            </a:lvl8pPr>
            <a:lvl9pPr marL="6460533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21E1D-B272-49A6-9DD8-CE459F8F8B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F96CB-8B5B-4081-84BA-A4DFE83996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220579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21E1D-B272-49A6-9DD8-CE459F8F8B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F96CB-8B5B-4081-84BA-A4DFE83996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028072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7"/>
            <a:ext cx="3662244" cy="780203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7"/>
            <a:ext cx="10715453" cy="780203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21E1D-B272-49A6-9DD8-CE459F8F8B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F96CB-8B5B-4081-84BA-A4DFE83996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625074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813832" y="366187"/>
            <a:ext cx="14648974" cy="7802034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878A8E-D4AB-41EB-93AF-A06A770894F4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301090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50" y="2840571"/>
            <a:ext cx="13835142" cy="196003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7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316" indent="0" algn="ctr">
              <a:buNone/>
              <a:defRPr/>
            </a:lvl2pPr>
            <a:lvl3pPr marL="1436631" indent="0" algn="ctr">
              <a:buNone/>
              <a:defRPr/>
            </a:lvl3pPr>
            <a:lvl4pPr marL="2154947" indent="0" algn="ctr">
              <a:buNone/>
              <a:defRPr/>
            </a:lvl4pPr>
            <a:lvl5pPr marL="2873260" indent="0" algn="ctr">
              <a:buNone/>
              <a:defRPr/>
            </a:lvl5pPr>
            <a:lvl6pPr marL="3591577" indent="0" algn="ctr">
              <a:buNone/>
              <a:defRPr/>
            </a:lvl6pPr>
            <a:lvl7pPr marL="4309891" indent="0" algn="ctr">
              <a:buNone/>
              <a:defRPr/>
            </a:lvl7pPr>
            <a:lvl8pPr marL="5028208" indent="0" algn="ctr">
              <a:buNone/>
              <a:defRPr/>
            </a:lvl8pPr>
            <a:lvl9pPr marL="5746522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01311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872940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91459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6"/>
            <a:ext cx="13835142" cy="1816100"/>
          </a:xfrm>
        </p:spPr>
        <p:txBody>
          <a:bodyPr anchor="t"/>
          <a:lstStyle>
            <a:lvl1pPr algn="l">
              <a:defRPr sz="62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30"/>
            <a:ext cx="13835142" cy="2000249"/>
          </a:xfrm>
        </p:spPr>
        <p:txBody>
          <a:bodyPr anchor="b"/>
          <a:lstStyle>
            <a:lvl1pPr marL="0" indent="0">
              <a:buNone/>
              <a:defRPr sz="3000"/>
            </a:lvl1pPr>
            <a:lvl2pPr marL="718316" indent="0">
              <a:buNone/>
              <a:defRPr sz="2800"/>
            </a:lvl2pPr>
            <a:lvl3pPr marL="1436631" indent="0">
              <a:buNone/>
              <a:defRPr sz="2500"/>
            </a:lvl3pPr>
            <a:lvl4pPr marL="2154947" indent="0">
              <a:buNone/>
              <a:defRPr sz="2100"/>
            </a:lvl4pPr>
            <a:lvl5pPr marL="2873260" indent="0">
              <a:buNone/>
              <a:defRPr sz="2100"/>
            </a:lvl5pPr>
            <a:lvl6pPr marL="3591577" indent="0">
              <a:buNone/>
              <a:defRPr sz="2100"/>
            </a:lvl6pPr>
            <a:lvl7pPr marL="4309891" indent="0">
              <a:buNone/>
              <a:defRPr sz="2100"/>
            </a:lvl7pPr>
            <a:lvl8pPr marL="5028208" indent="0">
              <a:buNone/>
              <a:defRPr sz="2100"/>
            </a:lvl8pPr>
            <a:lvl9pPr marL="5746522" indent="0">
              <a:buNone/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335340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1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700"/>
            </a:lvl2pPr>
            <a:lvl3pPr>
              <a:defRPr sz="30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1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700"/>
            </a:lvl2pPr>
            <a:lvl3pPr>
              <a:defRPr sz="30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194466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9" y="2046816"/>
            <a:ext cx="7191675" cy="853017"/>
          </a:xfrm>
        </p:spPr>
        <p:txBody>
          <a:bodyPr anchor="b"/>
          <a:lstStyle>
            <a:lvl1pPr marL="0" indent="0">
              <a:buNone/>
              <a:defRPr sz="3700" b="1"/>
            </a:lvl1pPr>
            <a:lvl2pPr marL="718316" indent="0">
              <a:buNone/>
              <a:defRPr sz="3000" b="1"/>
            </a:lvl2pPr>
            <a:lvl3pPr marL="1436631" indent="0">
              <a:buNone/>
              <a:defRPr sz="2800" b="1"/>
            </a:lvl3pPr>
            <a:lvl4pPr marL="2154947" indent="0">
              <a:buNone/>
              <a:defRPr sz="2500" b="1"/>
            </a:lvl4pPr>
            <a:lvl5pPr marL="2873260" indent="0">
              <a:buNone/>
              <a:defRPr sz="2500" b="1"/>
            </a:lvl5pPr>
            <a:lvl6pPr marL="3591577" indent="0">
              <a:buNone/>
              <a:defRPr sz="2500" b="1"/>
            </a:lvl6pPr>
            <a:lvl7pPr marL="4309891" indent="0">
              <a:buNone/>
              <a:defRPr sz="2500" b="1"/>
            </a:lvl7pPr>
            <a:lvl8pPr marL="5028208" indent="0">
              <a:buNone/>
              <a:defRPr sz="2500" b="1"/>
            </a:lvl8pPr>
            <a:lvl9pPr marL="5746522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9" y="2899833"/>
            <a:ext cx="7191675" cy="5268384"/>
          </a:xfrm>
        </p:spPr>
        <p:txBody>
          <a:bodyPr/>
          <a:lstStyle>
            <a:lvl1pPr>
              <a:defRPr sz="3700"/>
            </a:lvl1pPr>
            <a:lvl2pPr>
              <a:defRPr sz="30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11" y="2046816"/>
            <a:ext cx="7194500" cy="853017"/>
          </a:xfrm>
        </p:spPr>
        <p:txBody>
          <a:bodyPr anchor="b"/>
          <a:lstStyle>
            <a:lvl1pPr marL="0" indent="0">
              <a:buNone/>
              <a:defRPr sz="3700" b="1"/>
            </a:lvl1pPr>
            <a:lvl2pPr marL="718316" indent="0">
              <a:buNone/>
              <a:defRPr sz="3000" b="1"/>
            </a:lvl2pPr>
            <a:lvl3pPr marL="1436631" indent="0">
              <a:buNone/>
              <a:defRPr sz="2800" b="1"/>
            </a:lvl3pPr>
            <a:lvl4pPr marL="2154947" indent="0">
              <a:buNone/>
              <a:defRPr sz="2500" b="1"/>
            </a:lvl4pPr>
            <a:lvl5pPr marL="2873260" indent="0">
              <a:buNone/>
              <a:defRPr sz="2500" b="1"/>
            </a:lvl5pPr>
            <a:lvl6pPr marL="3591577" indent="0">
              <a:buNone/>
              <a:defRPr sz="2500" b="1"/>
            </a:lvl6pPr>
            <a:lvl7pPr marL="4309891" indent="0">
              <a:buNone/>
              <a:defRPr sz="2500" b="1"/>
            </a:lvl7pPr>
            <a:lvl8pPr marL="5028208" indent="0">
              <a:buNone/>
              <a:defRPr sz="2500" b="1"/>
            </a:lvl8pPr>
            <a:lvl9pPr marL="5746522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11" y="2899833"/>
            <a:ext cx="7194500" cy="5268384"/>
          </a:xfrm>
        </p:spPr>
        <p:txBody>
          <a:bodyPr/>
          <a:lstStyle>
            <a:lvl1pPr>
              <a:defRPr sz="3700"/>
            </a:lvl1pPr>
            <a:lvl2pPr>
              <a:defRPr sz="30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866945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848533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500870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4" y="364066"/>
            <a:ext cx="5354902" cy="1549401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20" y="364081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7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4" y="1913480"/>
            <a:ext cx="5354902" cy="6254750"/>
          </a:xfrm>
        </p:spPr>
        <p:txBody>
          <a:bodyPr/>
          <a:lstStyle>
            <a:lvl1pPr marL="0" indent="0">
              <a:buNone/>
              <a:defRPr sz="2100"/>
            </a:lvl1pPr>
            <a:lvl2pPr marL="718316" indent="0">
              <a:buNone/>
              <a:defRPr sz="2000"/>
            </a:lvl2pPr>
            <a:lvl3pPr marL="1436631" indent="0">
              <a:buNone/>
              <a:defRPr sz="1600"/>
            </a:lvl3pPr>
            <a:lvl4pPr marL="2154947" indent="0">
              <a:buNone/>
              <a:defRPr sz="1400"/>
            </a:lvl4pPr>
            <a:lvl5pPr marL="2873260" indent="0">
              <a:buNone/>
              <a:defRPr sz="1400"/>
            </a:lvl5pPr>
            <a:lvl6pPr marL="3591577" indent="0">
              <a:buNone/>
              <a:defRPr sz="1400"/>
            </a:lvl6pPr>
            <a:lvl7pPr marL="4309891" indent="0">
              <a:buNone/>
              <a:defRPr sz="1400"/>
            </a:lvl7pPr>
            <a:lvl8pPr marL="5028208" indent="0">
              <a:buNone/>
              <a:defRPr sz="1400"/>
            </a:lvl8pPr>
            <a:lvl9pPr marL="5746522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543936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10"/>
            <a:ext cx="9765983" cy="755652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316" indent="0">
              <a:buNone/>
              <a:defRPr sz="4400"/>
            </a:lvl2pPr>
            <a:lvl3pPr marL="1436631" indent="0">
              <a:buNone/>
              <a:defRPr sz="3700"/>
            </a:lvl3pPr>
            <a:lvl4pPr marL="2154947" indent="0">
              <a:buNone/>
              <a:defRPr sz="3000"/>
            </a:lvl4pPr>
            <a:lvl5pPr marL="2873260" indent="0">
              <a:buNone/>
              <a:defRPr sz="3000"/>
            </a:lvl5pPr>
            <a:lvl6pPr marL="3591577" indent="0">
              <a:buNone/>
              <a:defRPr sz="3000"/>
            </a:lvl6pPr>
            <a:lvl7pPr marL="4309891" indent="0">
              <a:buNone/>
              <a:defRPr sz="3000"/>
            </a:lvl7pPr>
            <a:lvl8pPr marL="5028208" indent="0">
              <a:buNone/>
              <a:defRPr sz="3000"/>
            </a:lvl8pPr>
            <a:lvl9pPr marL="5746522" indent="0">
              <a:buNone/>
              <a:defRPr sz="30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62"/>
            <a:ext cx="9765983" cy="1073148"/>
          </a:xfrm>
        </p:spPr>
        <p:txBody>
          <a:bodyPr/>
          <a:lstStyle>
            <a:lvl1pPr marL="0" indent="0">
              <a:buNone/>
              <a:defRPr sz="2100"/>
            </a:lvl1pPr>
            <a:lvl2pPr marL="718316" indent="0">
              <a:buNone/>
              <a:defRPr sz="2000"/>
            </a:lvl2pPr>
            <a:lvl3pPr marL="1436631" indent="0">
              <a:buNone/>
              <a:defRPr sz="1600"/>
            </a:lvl3pPr>
            <a:lvl4pPr marL="2154947" indent="0">
              <a:buNone/>
              <a:defRPr sz="1400"/>
            </a:lvl4pPr>
            <a:lvl5pPr marL="2873260" indent="0">
              <a:buNone/>
              <a:defRPr sz="1400"/>
            </a:lvl5pPr>
            <a:lvl6pPr marL="3591577" indent="0">
              <a:buNone/>
              <a:defRPr sz="1400"/>
            </a:lvl6pPr>
            <a:lvl7pPr marL="4309891" indent="0">
              <a:buNone/>
              <a:defRPr sz="1400"/>
            </a:lvl7pPr>
            <a:lvl8pPr marL="5028208" indent="0">
              <a:buNone/>
              <a:defRPr sz="1400"/>
            </a:lvl8pPr>
            <a:lvl9pPr marL="5746522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165541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41232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8" y="366195"/>
            <a:ext cx="3662244" cy="780203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7" y="366195"/>
            <a:ext cx="10715453" cy="780203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04752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4" y="364066"/>
            <a:ext cx="5354902" cy="1549401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20" y="364081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7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4" y="1913480"/>
            <a:ext cx="5354902" cy="6254750"/>
          </a:xfrm>
        </p:spPr>
        <p:txBody>
          <a:bodyPr/>
          <a:lstStyle>
            <a:lvl1pPr marL="0" indent="0">
              <a:buNone/>
              <a:defRPr sz="2100"/>
            </a:lvl1pPr>
            <a:lvl2pPr marL="718316" indent="0">
              <a:buNone/>
              <a:defRPr sz="2000"/>
            </a:lvl2pPr>
            <a:lvl3pPr marL="1436631" indent="0">
              <a:buNone/>
              <a:defRPr sz="1600"/>
            </a:lvl3pPr>
            <a:lvl4pPr marL="2154947" indent="0">
              <a:buNone/>
              <a:defRPr sz="1400"/>
            </a:lvl4pPr>
            <a:lvl5pPr marL="2873260" indent="0">
              <a:buNone/>
              <a:defRPr sz="1400"/>
            </a:lvl5pPr>
            <a:lvl6pPr marL="3591577" indent="0">
              <a:buNone/>
              <a:defRPr sz="1400"/>
            </a:lvl6pPr>
            <a:lvl7pPr marL="4309891" indent="0">
              <a:buNone/>
              <a:defRPr sz="1400"/>
            </a:lvl7pPr>
            <a:lvl8pPr marL="5028208" indent="0">
              <a:buNone/>
              <a:defRPr sz="1400"/>
            </a:lvl8pPr>
            <a:lvl9pPr marL="5746522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941078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50" y="2840571"/>
            <a:ext cx="13835142" cy="196003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7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316" indent="0" algn="ctr">
              <a:buNone/>
              <a:defRPr/>
            </a:lvl2pPr>
            <a:lvl3pPr marL="1436631" indent="0" algn="ctr">
              <a:buNone/>
              <a:defRPr/>
            </a:lvl3pPr>
            <a:lvl4pPr marL="2154947" indent="0" algn="ctr">
              <a:buNone/>
              <a:defRPr/>
            </a:lvl4pPr>
            <a:lvl5pPr marL="2873260" indent="0" algn="ctr">
              <a:buNone/>
              <a:defRPr/>
            </a:lvl5pPr>
            <a:lvl6pPr marL="3591577" indent="0" algn="ctr">
              <a:buNone/>
              <a:defRPr/>
            </a:lvl6pPr>
            <a:lvl7pPr marL="4309891" indent="0" algn="ctr">
              <a:buNone/>
              <a:defRPr/>
            </a:lvl7pPr>
            <a:lvl8pPr marL="5028208" indent="0" algn="ctr">
              <a:buNone/>
              <a:defRPr/>
            </a:lvl8pPr>
            <a:lvl9pPr marL="5746522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961085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947037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6"/>
            <a:ext cx="13835142" cy="1816100"/>
          </a:xfrm>
        </p:spPr>
        <p:txBody>
          <a:bodyPr anchor="t"/>
          <a:lstStyle>
            <a:lvl1pPr algn="l">
              <a:defRPr sz="62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30"/>
            <a:ext cx="13835142" cy="2000249"/>
          </a:xfrm>
        </p:spPr>
        <p:txBody>
          <a:bodyPr anchor="b"/>
          <a:lstStyle>
            <a:lvl1pPr marL="0" indent="0">
              <a:buNone/>
              <a:defRPr sz="3000"/>
            </a:lvl1pPr>
            <a:lvl2pPr marL="718316" indent="0">
              <a:buNone/>
              <a:defRPr sz="2800"/>
            </a:lvl2pPr>
            <a:lvl3pPr marL="1436631" indent="0">
              <a:buNone/>
              <a:defRPr sz="2500"/>
            </a:lvl3pPr>
            <a:lvl4pPr marL="2154947" indent="0">
              <a:buNone/>
              <a:defRPr sz="2100"/>
            </a:lvl4pPr>
            <a:lvl5pPr marL="2873260" indent="0">
              <a:buNone/>
              <a:defRPr sz="2100"/>
            </a:lvl5pPr>
            <a:lvl6pPr marL="3591577" indent="0">
              <a:buNone/>
              <a:defRPr sz="2100"/>
            </a:lvl6pPr>
            <a:lvl7pPr marL="4309891" indent="0">
              <a:buNone/>
              <a:defRPr sz="2100"/>
            </a:lvl7pPr>
            <a:lvl8pPr marL="5028208" indent="0">
              <a:buNone/>
              <a:defRPr sz="2100"/>
            </a:lvl8pPr>
            <a:lvl9pPr marL="5746522" indent="0">
              <a:buNone/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594460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1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700"/>
            </a:lvl2pPr>
            <a:lvl3pPr>
              <a:defRPr sz="30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1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700"/>
            </a:lvl2pPr>
            <a:lvl3pPr>
              <a:defRPr sz="30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043608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9" y="2046816"/>
            <a:ext cx="7191675" cy="853017"/>
          </a:xfrm>
        </p:spPr>
        <p:txBody>
          <a:bodyPr anchor="b"/>
          <a:lstStyle>
            <a:lvl1pPr marL="0" indent="0">
              <a:buNone/>
              <a:defRPr sz="3700" b="1"/>
            </a:lvl1pPr>
            <a:lvl2pPr marL="718316" indent="0">
              <a:buNone/>
              <a:defRPr sz="3000" b="1"/>
            </a:lvl2pPr>
            <a:lvl3pPr marL="1436631" indent="0">
              <a:buNone/>
              <a:defRPr sz="2800" b="1"/>
            </a:lvl3pPr>
            <a:lvl4pPr marL="2154947" indent="0">
              <a:buNone/>
              <a:defRPr sz="2500" b="1"/>
            </a:lvl4pPr>
            <a:lvl5pPr marL="2873260" indent="0">
              <a:buNone/>
              <a:defRPr sz="2500" b="1"/>
            </a:lvl5pPr>
            <a:lvl6pPr marL="3591577" indent="0">
              <a:buNone/>
              <a:defRPr sz="2500" b="1"/>
            </a:lvl6pPr>
            <a:lvl7pPr marL="4309891" indent="0">
              <a:buNone/>
              <a:defRPr sz="2500" b="1"/>
            </a:lvl7pPr>
            <a:lvl8pPr marL="5028208" indent="0">
              <a:buNone/>
              <a:defRPr sz="2500" b="1"/>
            </a:lvl8pPr>
            <a:lvl9pPr marL="5746522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9" y="2899833"/>
            <a:ext cx="7191675" cy="5268384"/>
          </a:xfrm>
        </p:spPr>
        <p:txBody>
          <a:bodyPr/>
          <a:lstStyle>
            <a:lvl1pPr>
              <a:defRPr sz="3700"/>
            </a:lvl1pPr>
            <a:lvl2pPr>
              <a:defRPr sz="30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11" y="2046816"/>
            <a:ext cx="7194500" cy="853017"/>
          </a:xfrm>
        </p:spPr>
        <p:txBody>
          <a:bodyPr anchor="b"/>
          <a:lstStyle>
            <a:lvl1pPr marL="0" indent="0">
              <a:buNone/>
              <a:defRPr sz="3700" b="1"/>
            </a:lvl1pPr>
            <a:lvl2pPr marL="718316" indent="0">
              <a:buNone/>
              <a:defRPr sz="3000" b="1"/>
            </a:lvl2pPr>
            <a:lvl3pPr marL="1436631" indent="0">
              <a:buNone/>
              <a:defRPr sz="2800" b="1"/>
            </a:lvl3pPr>
            <a:lvl4pPr marL="2154947" indent="0">
              <a:buNone/>
              <a:defRPr sz="2500" b="1"/>
            </a:lvl4pPr>
            <a:lvl5pPr marL="2873260" indent="0">
              <a:buNone/>
              <a:defRPr sz="2500" b="1"/>
            </a:lvl5pPr>
            <a:lvl6pPr marL="3591577" indent="0">
              <a:buNone/>
              <a:defRPr sz="2500" b="1"/>
            </a:lvl6pPr>
            <a:lvl7pPr marL="4309891" indent="0">
              <a:buNone/>
              <a:defRPr sz="2500" b="1"/>
            </a:lvl7pPr>
            <a:lvl8pPr marL="5028208" indent="0">
              <a:buNone/>
              <a:defRPr sz="2500" b="1"/>
            </a:lvl8pPr>
            <a:lvl9pPr marL="5746522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11" y="2899833"/>
            <a:ext cx="7194500" cy="5268384"/>
          </a:xfrm>
        </p:spPr>
        <p:txBody>
          <a:bodyPr/>
          <a:lstStyle>
            <a:lvl1pPr>
              <a:defRPr sz="3700"/>
            </a:lvl1pPr>
            <a:lvl2pPr>
              <a:defRPr sz="30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87840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462756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755085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4" y="364066"/>
            <a:ext cx="5354902" cy="1549401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20" y="364081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7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4" y="1913480"/>
            <a:ext cx="5354902" cy="6254750"/>
          </a:xfrm>
        </p:spPr>
        <p:txBody>
          <a:bodyPr/>
          <a:lstStyle>
            <a:lvl1pPr marL="0" indent="0">
              <a:buNone/>
              <a:defRPr sz="2100"/>
            </a:lvl1pPr>
            <a:lvl2pPr marL="718316" indent="0">
              <a:buNone/>
              <a:defRPr sz="2000"/>
            </a:lvl2pPr>
            <a:lvl3pPr marL="1436631" indent="0">
              <a:buNone/>
              <a:defRPr sz="1600"/>
            </a:lvl3pPr>
            <a:lvl4pPr marL="2154947" indent="0">
              <a:buNone/>
              <a:defRPr sz="1400"/>
            </a:lvl4pPr>
            <a:lvl5pPr marL="2873260" indent="0">
              <a:buNone/>
              <a:defRPr sz="1400"/>
            </a:lvl5pPr>
            <a:lvl6pPr marL="3591577" indent="0">
              <a:buNone/>
              <a:defRPr sz="1400"/>
            </a:lvl6pPr>
            <a:lvl7pPr marL="4309891" indent="0">
              <a:buNone/>
              <a:defRPr sz="1400"/>
            </a:lvl7pPr>
            <a:lvl8pPr marL="5028208" indent="0">
              <a:buNone/>
              <a:defRPr sz="1400"/>
            </a:lvl8pPr>
            <a:lvl9pPr marL="5746522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04206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10"/>
            <a:ext cx="9765983" cy="755652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316" indent="0">
              <a:buNone/>
              <a:defRPr sz="4400"/>
            </a:lvl2pPr>
            <a:lvl3pPr marL="1436631" indent="0">
              <a:buNone/>
              <a:defRPr sz="3700"/>
            </a:lvl3pPr>
            <a:lvl4pPr marL="2154947" indent="0">
              <a:buNone/>
              <a:defRPr sz="3000"/>
            </a:lvl4pPr>
            <a:lvl5pPr marL="2873260" indent="0">
              <a:buNone/>
              <a:defRPr sz="3000"/>
            </a:lvl5pPr>
            <a:lvl6pPr marL="3591577" indent="0">
              <a:buNone/>
              <a:defRPr sz="3000"/>
            </a:lvl6pPr>
            <a:lvl7pPr marL="4309891" indent="0">
              <a:buNone/>
              <a:defRPr sz="3000"/>
            </a:lvl7pPr>
            <a:lvl8pPr marL="5028208" indent="0">
              <a:buNone/>
              <a:defRPr sz="3000"/>
            </a:lvl8pPr>
            <a:lvl9pPr marL="5746522" indent="0">
              <a:buNone/>
              <a:defRPr sz="30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62"/>
            <a:ext cx="9765983" cy="1073148"/>
          </a:xfrm>
        </p:spPr>
        <p:txBody>
          <a:bodyPr/>
          <a:lstStyle>
            <a:lvl1pPr marL="0" indent="0">
              <a:buNone/>
              <a:defRPr sz="2100"/>
            </a:lvl1pPr>
            <a:lvl2pPr marL="718316" indent="0">
              <a:buNone/>
              <a:defRPr sz="2000"/>
            </a:lvl2pPr>
            <a:lvl3pPr marL="1436631" indent="0">
              <a:buNone/>
              <a:defRPr sz="1600"/>
            </a:lvl3pPr>
            <a:lvl4pPr marL="2154947" indent="0">
              <a:buNone/>
              <a:defRPr sz="1400"/>
            </a:lvl4pPr>
            <a:lvl5pPr marL="2873260" indent="0">
              <a:buNone/>
              <a:defRPr sz="1400"/>
            </a:lvl5pPr>
            <a:lvl6pPr marL="3591577" indent="0">
              <a:buNone/>
              <a:defRPr sz="1400"/>
            </a:lvl6pPr>
            <a:lvl7pPr marL="4309891" indent="0">
              <a:buNone/>
              <a:defRPr sz="1400"/>
            </a:lvl7pPr>
            <a:lvl8pPr marL="5028208" indent="0">
              <a:buNone/>
              <a:defRPr sz="1400"/>
            </a:lvl8pPr>
            <a:lvl9pPr marL="5746522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189978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65663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10"/>
            <a:ext cx="9765983" cy="755652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316" indent="0">
              <a:buNone/>
              <a:defRPr sz="4400"/>
            </a:lvl2pPr>
            <a:lvl3pPr marL="1436631" indent="0">
              <a:buNone/>
              <a:defRPr sz="3700"/>
            </a:lvl3pPr>
            <a:lvl4pPr marL="2154947" indent="0">
              <a:buNone/>
              <a:defRPr sz="3000"/>
            </a:lvl4pPr>
            <a:lvl5pPr marL="2873260" indent="0">
              <a:buNone/>
              <a:defRPr sz="3000"/>
            </a:lvl5pPr>
            <a:lvl6pPr marL="3591577" indent="0">
              <a:buNone/>
              <a:defRPr sz="3000"/>
            </a:lvl6pPr>
            <a:lvl7pPr marL="4309891" indent="0">
              <a:buNone/>
              <a:defRPr sz="3000"/>
            </a:lvl7pPr>
            <a:lvl8pPr marL="5028208" indent="0">
              <a:buNone/>
              <a:defRPr sz="3000"/>
            </a:lvl8pPr>
            <a:lvl9pPr marL="5746522" indent="0">
              <a:buNone/>
              <a:defRPr sz="30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62"/>
            <a:ext cx="9765983" cy="1073148"/>
          </a:xfrm>
        </p:spPr>
        <p:txBody>
          <a:bodyPr/>
          <a:lstStyle>
            <a:lvl1pPr marL="0" indent="0">
              <a:buNone/>
              <a:defRPr sz="2100"/>
            </a:lvl1pPr>
            <a:lvl2pPr marL="718316" indent="0">
              <a:buNone/>
              <a:defRPr sz="2000"/>
            </a:lvl2pPr>
            <a:lvl3pPr marL="1436631" indent="0">
              <a:buNone/>
              <a:defRPr sz="1600"/>
            </a:lvl3pPr>
            <a:lvl4pPr marL="2154947" indent="0">
              <a:buNone/>
              <a:defRPr sz="1400"/>
            </a:lvl4pPr>
            <a:lvl5pPr marL="2873260" indent="0">
              <a:buNone/>
              <a:defRPr sz="1400"/>
            </a:lvl5pPr>
            <a:lvl6pPr marL="3591577" indent="0">
              <a:buNone/>
              <a:defRPr sz="1400"/>
            </a:lvl6pPr>
            <a:lvl7pPr marL="4309891" indent="0">
              <a:buNone/>
              <a:defRPr sz="1400"/>
            </a:lvl7pPr>
            <a:lvl8pPr marL="5028208" indent="0">
              <a:buNone/>
              <a:defRPr sz="1400"/>
            </a:lvl8pPr>
            <a:lvl9pPr marL="5746522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883372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8" y="366195"/>
            <a:ext cx="3662244" cy="780203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7" y="366195"/>
            <a:ext cx="10715453" cy="780203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1089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13" Type="http://schemas.openxmlformats.org/officeDocument/2006/relationships/image" Target="../media/image1.jpeg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 /><Relationship Id="rId13" Type="http://schemas.openxmlformats.org/officeDocument/2006/relationships/image" Target="../media/image1.jpeg" /><Relationship Id="rId3" Type="http://schemas.openxmlformats.org/officeDocument/2006/relationships/slideLayout" Target="../slideLayouts/slideLayout14.xml" /><Relationship Id="rId7" Type="http://schemas.openxmlformats.org/officeDocument/2006/relationships/slideLayout" Target="../slideLayouts/slideLayout18.xml" /><Relationship Id="rId12" Type="http://schemas.openxmlformats.org/officeDocument/2006/relationships/theme" Target="../theme/theme2.xml" /><Relationship Id="rId2" Type="http://schemas.openxmlformats.org/officeDocument/2006/relationships/slideLayout" Target="../slideLayouts/slideLayout13.xml" /><Relationship Id="rId1" Type="http://schemas.openxmlformats.org/officeDocument/2006/relationships/slideLayout" Target="../slideLayouts/slideLayout12.xml" /><Relationship Id="rId6" Type="http://schemas.openxmlformats.org/officeDocument/2006/relationships/slideLayout" Target="../slideLayouts/slideLayout17.xml" /><Relationship Id="rId11" Type="http://schemas.openxmlformats.org/officeDocument/2006/relationships/slideLayout" Target="../slideLayouts/slideLayout22.xml" /><Relationship Id="rId5" Type="http://schemas.openxmlformats.org/officeDocument/2006/relationships/slideLayout" Target="../slideLayouts/slideLayout16.xml" /><Relationship Id="rId10" Type="http://schemas.openxmlformats.org/officeDocument/2006/relationships/slideLayout" Target="../slideLayouts/slideLayout21.xml" /><Relationship Id="rId4" Type="http://schemas.openxmlformats.org/officeDocument/2006/relationships/slideLayout" Target="../slideLayouts/slideLayout15.xml" /><Relationship Id="rId9" Type="http://schemas.openxmlformats.org/officeDocument/2006/relationships/slideLayout" Target="../slideLayouts/slideLayout20.xml" 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 /><Relationship Id="rId13" Type="http://schemas.openxmlformats.org/officeDocument/2006/relationships/image" Target="../media/image1.jpeg" /><Relationship Id="rId3" Type="http://schemas.openxmlformats.org/officeDocument/2006/relationships/slideLayout" Target="../slideLayouts/slideLayout25.xml" /><Relationship Id="rId7" Type="http://schemas.openxmlformats.org/officeDocument/2006/relationships/slideLayout" Target="../slideLayouts/slideLayout29.xml" /><Relationship Id="rId12" Type="http://schemas.openxmlformats.org/officeDocument/2006/relationships/theme" Target="../theme/theme3.xml" /><Relationship Id="rId2" Type="http://schemas.openxmlformats.org/officeDocument/2006/relationships/slideLayout" Target="../slideLayouts/slideLayout24.xml" /><Relationship Id="rId1" Type="http://schemas.openxmlformats.org/officeDocument/2006/relationships/slideLayout" Target="../slideLayouts/slideLayout23.xml" /><Relationship Id="rId6" Type="http://schemas.openxmlformats.org/officeDocument/2006/relationships/slideLayout" Target="../slideLayouts/slideLayout28.xml" /><Relationship Id="rId11" Type="http://schemas.openxmlformats.org/officeDocument/2006/relationships/slideLayout" Target="../slideLayouts/slideLayout33.xml" /><Relationship Id="rId5" Type="http://schemas.openxmlformats.org/officeDocument/2006/relationships/slideLayout" Target="../slideLayouts/slideLayout27.xml" /><Relationship Id="rId10" Type="http://schemas.openxmlformats.org/officeDocument/2006/relationships/slideLayout" Target="../slideLayouts/slideLayout32.xml" /><Relationship Id="rId4" Type="http://schemas.openxmlformats.org/officeDocument/2006/relationships/slideLayout" Target="../slideLayouts/slideLayout26.xml" /><Relationship Id="rId9" Type="http://schemas.openxmlformats.org/officeDocument/2006/relationships/slideLayout" Target="../slideLayouts/slideLayout31.xml" 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 /><Relationship Id="rId3" Type="http://schemas.openxmlformats.org/officeDocument/2006/relationships/slideLayout" Target="../slideLayouts/slideLayout36.xml" /><Relationship Id="rId7" Type="http://schemas.openxmlformats.org/officeDocument/2006/relationships/slideLayout" Target="../slideLayouts/slideLayout40.xml" /><Relationship Id="rId12" Type="http://schemas.openxmlformats.org/officeDocument/2006/relationships/theme" Target="../theme/theme4.xml" /><Relationship Id="rId2" Type="http://schemas.openxmlformats.org/officeDocument/2006/relationships/slideLayout" Target="../slideLayouts/slideLayout35.xml" /><Relationship Id="rId1" Type="http://schemas.openxmlformats.org/officeDocument/2006/relationships/slideLayout" Target="../slideLayouts/slideLayout34.xml" /><Relationship Id="rId6" Type="http://schemas.openxmlformats.org/officeDocument/2006/relationships/slideLayout" Target="../slideLayouts/slideLayout39.xml" /><Relationship Id="rId11" Type="http://schemas.openxmlformats.org/officeDocument/2006/relationships/slideLayout" Target="../slideLayouts/slideLayout44.xml" /><Relationship Id="rId5" Type="http://schemas.openxmlformats.org/officeDocument/2006/relationships/slideLayout" Target="../slideLayouts/slideLayout38.xml" /><Relationship Id="rId10" Type="http://schemas.openxmlformats.org/officeDocument/2006/relationships/slideLayout" Target="../slideLayouts/slideLayout43.xml" /><Relationship Id="rId4" Type="http://schemas.openxmlformats.org/officeDocument/2006/relationships/slideLayout" Target="../slideLayouts/slideLayout37.xml" /><Relationship Id="rId9" Type="http://schemas.openxmlformats.org/officeDocument/2006/relationships/slideLayout" Target="../slideLayouts/slideLayout42.xml" 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 /><Relationship Id="rId13" Type="http://schemas.openxmlformats.org/officeDocument/2006/relationships/theme" Target="../theme/theme5.xml" /><Relationship Id="rId3" Type="http://schemas.openxmlformats.org/officeDocument/2006/relationships/slideLayout" Target="../slideLayouts/slideLayout47.xml" /><Relationship Id="rId7" Type="http://schemas.openxmlformats.org/officeDocument/2006/relationships/slideLayout" Target="../slideLayouts/slideLayout51.xml" /><Relationship Id="rId12" Type="http://schemas.openxmlformats.org/officeDocument/2006/relationships/slideLayout" Target="../slideLayouts/slideLayout56.xml" /><Relationship Id="rId2" Type="http://schemas.openxmlformats.org/officeDocument/2006/relationships/slideLayout" Target="../slideLayouts/slideLayout46.xml" /><Relationship Id="rId1" Type="http://schemas.openxmlformats.org/officeDocument/2006/relationships/slideLayout" Target="../slideLayouts/slideLayout45.xml" /><Relationship Id="rId6" Type="http://schemas.openxmlformats.org/officeDocument/2006/relationships/slideLayout" Target="../slideLayouts/slideLayout50.xml" /><Relationship Id="rId11" Type="http://schemas.openxmlformats.org/officeDocument/2006/relationships/slideLayout" Target="../slideLayouts/slideLayout55.xml" /><Relationship Id="rId5" Type="http://schemas.openxmlformats.org/officeDocument/2006/relationships/slideLayout" Target="../slideLayouts/slideLayout49.xml" /><Relationship Id="rId10" Type="http://schemas.openxmlformats.org/officeDocument/2006/relationships/slideLayout" Target="../slideLayouts/slideLayout54.xml" /><Relationship Id="rId4" Type="http://schemas.openxmlformats.org/officeDocument/2006/relationships/slideLayout" Target="../slideLayouts/slideLayout48.xml" /><Relationship Id="rId9" Type="http://schemas.openxmlformats.org/officeDocument/2006/relationships/slideLayout" Target="../slideLayouts/slideLayout53.xml" 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 /><Relationship Id="rId13" Type="http://schemas.openxmlformats.org/officeDocument/2006/relationships/theme" Target="../theme/theme6.xml" /><Relationship Id="rId3" Type="http://schemas.openxmlformats.org/officeDocument/2006/relationships/slideLayout" Target="../slideLayouts/slideLayout59.xml" /><Relationship Id="rId7" Type="http://schemas.openxmlformats.org/officeDocument/2006/relationships/slideLayout" Target="../slideLayouts/slideLayout63.xml" /><Relationship Id="rId12" Type="http://schemas.openxmlformats.org/officeDocument/2006/relationships/slideLayout" Target="../slideLayouts/slideLayout68.xml" /><Relationship Id="rId2" Type="http://schemas.openxmlformats.org/officeDocument/2006/relationships/slideLayout" Target="../slideLayouts/slideLayout58.xml" /><Relationship Id="rId1" Type="http://schemas.openxmlformats.org/officeDocument/2006/relationships/slideLayout" Target="../slideLayouts/slideLayout57.xml" /><Relationship Id="rId6" Type="http://schemas.openxmlformats.org/officeDocument/2006/relationships/slideLayout" Target="../slideLayouts/slideLayout62.xml" /><Relationship Id="rId11" Type="http://schemas.openxmlformats.org/officeDocument/2006/relationships/slideLayout" Target="../slideLayouts/slideLayout67.xml" /><Relationship Id="rId5" Type="http://schemas.openxmlformats.org/officeDocument/2006/relationships/slideLayout" Target="../slideLayouts/slideLayout61.xml" /><Relationship Id="rId10" Type="http://schemas.openxmlformats.org/officeDocument/2006/relationships/slideLayout" Target="../slideLayouts/slideLayout66.xml" /><Relationship Id="rId4" Type="http://schemas.openxmlformats.org/officeDocument/2006/relationships/slideLayout" Target="../slideLayouts/slideLayout60.xml" /><Relationship Id="rId9" Type="http://schemas.openxmlformats.org/officeDocument/2006/relationships/slideLayout" Target="../slideLayouts/slideLayout65.xml" 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 /><Relationship Id="rId13" Type="http://schemas.openxmlformats.org/officeDocument/2006/relationships/image" Target="../media/image1.jpeg" /><Relationship Id="rId3" Type="http://schemas.openxmlformats.org/officeDocument/2006/relationships/slideLayout" Target="../slideLayouts/slideLayout71.xml" /><Relationship Id="rId7" Type="http://schemas.openxmlformats.org/officeDocument/2006/relationships/slideLayout" Target="../slideLayouts/slideLayout75.xml" /><Relationship Id="rId12" Type="http://schemas.openxmlformats.org/officeDocument/2006/relationships/theme" Target="../theme/theme7.xml" /><Relationship Id="rId2" Type="http://schemas.openxmlformats.org/officeDocument/2006/relationships/slideLayout" Target="../slideLayouts/slideLayout70.xml" /><Relationship Id="rId1" Type="http://schemas.openxmlformats.org/officeDocument/2006/relationships/slideLayout" Target="../slideLayouts/slideLayout69.xml" /><Relationship Id="rId6" Type="http://schemas.openxmlformats.org/officeDocument/2006/relationships/slideLayout" Target="../slideLayouts/slideLayout74.xml" /><Relationship Id="rId11" Type="http://schemas.openxmlformats.org/officeDocument/2006/relationships/slideLayout" Target="../slideLayouts/slideLayout79.xml" /><Relationship Id="rId5" Type="http://schemas.openxmlformats.org/officeDocument/2006/relationships/slideLayout" Target="../slideLayouts/slideLayout73.xml" /><Relationship Id="rId10" Type="http://schemas.openxmlformats.org/officeDocument/2006/relationships/slideLayout" Target="../slideLayouts/slideLayout78.xml" /><Relationship Id="rId4" Type="http://schemas.openxmlformats.org/officeDocument/2006/relationships/slideLayout" Target="../slideLayouts/slideLayout72.xml" /><Relationship Id="rId9" Type="http://schemas.openxmlformats.org/officeDocument/2006/relationships/slideLayout" Target="../slideLayouts/slideLayout77.xml" 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 /><Relationship Id="rId13" Type="http://schemas.openxmlformats.org/officeDocument/2006/relationships/image" Target="../media/image1.jpeg" /><Relationship Id="rId3" Type="http://schemas.openxmlformats.org/officeDocument/2006/relationships/slideLayout" Target="../slideLayouts/slideLayout82.xml" /><Relationship Id="rId7" Type="http://schemas.openxmlformats.org/officeDocument/2006/relationships/slideLayout" Target="../slideLayouts/slideLayout86.xml" /><Relationship Id="rId12" Type="http://schemas.openxmlformats.org/officeDocument/2006/relationships/theme" Target="../theme/theme8.xml" /><Relationship Id="rId2" Type="http://schemas.openxmlformats.org/officeDocument/2006/relationships/slideLayout" Target="../slideLayouts/slideLayout81.xml" /><Relationship Id="rId1" Type="http://schemas.openxmlformats.org/officeDocument/2006/relationships/slideLayout" Target="../slideLayouts/slideLayout80.xml" /><Relationship Id="rId6" Type="http://schemas.openxmlformats.org/officeDocument/2006/relationships/slideLayout" Target="../slideLayouts/slideLayout85.xml" /><Relationship Id="rId11" Type="http://schemas.openxmlformats.org/officeDocument/2006/relationships/slideLayout" Target="../slideLayouts/slideLayout90.xml" /><Relationship Id="rId5" Type="http://schemas.openxmlformats.org/officeDocument/2006/relationships/slideLayout" Target="../slideLayouts/slideLayout84.xml" /><Relationship Id="rId10" Type="http://schemas.openxmlformats.org/officeDocument/2006/relationships/slideLayout" Target="../slideLayouts/slideLayout89.xml" /><Relationship Id="rId4" Type="http://schemas.openxmlformats.org/officeDocument/2006/relationships/slideLayout" Target="../slideLayouts/slideLayout83.xml" /><Relationship Id="rId9" Type="http://schemas.openxmlformats.org/officeDocument/2006/relationships/slideLayout" Target="../slideLayouts/slideLayout88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7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63" tIns="71830" rIns="143663" bIns="7183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7" y="2133603"/>
            <a:ext cx="14648974" cy="6034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63" tIns="71830" rIns="143663" bIns="7183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7"/>
            <a:ext cx="3797882" cy="635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63" tIns="71830" rIns="143663" bIns="7183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1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6" y="8326437"/>
            <a:ext cx="5154269" cy="635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63" tIns="71830" rIns="143663" bIns="7183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1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7"/>
            <a:ext cx="3797882" cy="635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63" tIns="71830" rIns="143663" bIns="7183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100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31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631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4947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260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067" indent="-538067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604" indent="-447593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142" indent="-358712" algn="l" rtl="0" eaLnBrk="0" fontAlgn="base" hangingPunct="0">
        <a:spcBef>
          <a:spcPct val="20000"/>
        </a:spcBef>
        <a:spcAft>
          <a:spcPct val="0"/>
        </a:spcAft>
        <a:buChar char="•"/>
        <a:defRPr sz="3700">
          <a:solidFill>
            <a:schemeClr val="tx1"/>
          </a:solidFill>
          <a:latin typeface="+mn-lt"/>
        </a:defRPr>
      </a:lvl3pPr>
      <a:lvl4pPr marL="2512561" indent="-358712" algn="l" rtl="0" eaLnBrk="0" fontAlgn="base" hangingPunct="0">
        <a:spcBef>
          <a:spcPct val="20000"/>
        </a:spcBef>
        <a:spcAft>
          <a:spcPct val="0"/>
        </a:spcAft>
        <a:buChar char="–"/>
        <a:defRPr sz="3000">
          <a:solidFill>
            <a:schemeClr val="tx1"/>
          </a:solidFill>
          <a:latin typeface="+mn-lt"/>
        </a:defRPr>
      </a:lvl4pPr>
      <a:lvl5pPr marL="3231570" indent="-358712" algn="l" rtl="0" eaLnBrk="0" fontAlgn="base" hangingPunct="0">
        <a:spcBef>
          <a:spcPct val="20000"/>
        </a:spcBef>
        <a:spcAft>
          <a:spcPct val="0"/>
        </a:spcAft>
        <a:buChar char="»"/>
        <a:defRPr sz="3000">
          <a:solidFill>
            <a:schemeClr val="tx1"/>
          </a:solidFill>
          <a:latin typeface="+mn-lt"/>
        </a:defRPr>
      </a:lvl5pPr>
      <a:lvl6pPr marL="3950733" indent="-359158" algn="l" rtl="0" fontAlgn="base">
        <a:spcBef>
          <a:spcPct val="20000"/>
        </a:spcBef>
        <a:spcAft>
          <a:spcPct val="0"/>
        </a:spcAft>
        <a:buChar char="»"/>
        <a:defRPr sz="3000">
          <a:solidFill>
            <a:schemeClr val="tx1"/>
          </a:solidFill>
          <a:latin typeface="+mn-lt"/>
        </a:defRPr>
      </a:lvl6pPr>
      <a:lvl7pPr marL="4669050" indent="-359158" algn="l" rtl="0" fontAlgn="base">
        <a:spcBef>
          <a:spcPct val="20000"/>
        </a:spcBef>
        <a:spcAft>
          <a:spcPct val="0"/>
        </a:spcAft>
        <a:buChar char="»"/>
        <a:defRPr sz="3000">
          <a:solidFill>
            <a:schemeClr val="tx1"/>
          </a:solidFill>
          <a:latin typeface="+mn-lt"/>
        </a:defRPr>
      </a:lvl7pPr>
      <a:lvl8pPr marL="5387366" indent="-359158" algn="l" rtl="0" fontAlgn="base">
        <a:spcBef>
          <a:spcPct val="20000"/>
        </a:spcBef>
        <a:spcAft>
          <a:spcPct val="0"/>
        </a:spcAft>
        <a:buChar char="»"/>
        <a:defRPr sz="3000">
          <a:solidFill>
            <a:schemeClr val="tx1"/>
          </a:solidFill>
          <a:latin typeface="+mn-lt"/>
        </a:defRPr>
      </a:lvl8pPr>
      <a:lvl9pPr marL="6105682" indent="-359158" algn="l" rtl="0" fontAlgn="base">
        <a:spcBef>
          <a:spcPct val="20000"/>
        </a:spcBef>
        <a:spcAft>
          <a:spcPct val="0"/>
        </a:spcAft>
        <a:buChar char="»"/>
        <a:defRPr sz="30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631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316" algn="l" defTabSz="1436631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631" algn="l" defTabSz="1436631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4947" algn="l" defTabSz="1436631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260" algn="l" defTabSz="1436631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1577" algn="l" defTabSz="1436631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09891" algn="l" defTabSz="1436631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8208" algn="l" defTabSz="1436631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6522" algn="l" defTabSz="1436631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7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63" tIns="71830" rIns="143663" bIns="7183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7" y="2133603"/>
            <a:ext cx="14648974" cy="6034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63" tIns="71830" rIns="143663" bIns="7183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7"/>
            <a:ext cx="3797882" cy="635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63" tIns="71830" rIns="143663" bIns="7183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1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6" y="8326437"/>
            <a:ext cx="5154269" cy="635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63" tIns="71830" rIns="143663" bIns="7183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1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7"/>
            <a:ext cx="3797882" cy="635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63" tIns="71830" rIns="143663" bIns="7183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100"/>
            </a:lvl1pPr>
          </a:lstStyle>
          <a:p>
            <a:pPr>
              <a:defRPr/>
            </a:pPr>
            <a:fld id="{F4264759-E7CE-4A8C-955C-20DA2A50E45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680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31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631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4947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260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067" indent="-538067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604" indent="-447593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142" indent="-358712" algn="l" rtl="0" eaLnBrk="0" fontAlgn="base" hangingPunct="0">
        <a:spcBef>
          <a:spcPct val="20000"/>
        </a:spcBef>
        <a:spcAft>
          <a:spcPct val="0"/>
        </a:spcAft>
        <a:buChar char="•"/>
        <a:defRPr sz="3700">
          <a:solidFill>
            <a:schemeClr val="tx1"/>
          </a:solidFill>
          <a:latin typeface="+mn-lt"/>
        </a:defRPr>
      </a:lvl3pPr>
      <a:lvl4pPr marL="2512561" indent="-358712" algn="l" rtl="0" eaLnBrk="0" fontAlgn="base" hangingPunct="0">
        <a:spcBef>
          <a:spcPct val="20000"/>
        </a:spcBef>
        <a:spcAft>
          <a:spcPct val="0"/>
        </a:spcAft>
        <a:buChar char="–"/>
        <a:defRPr sz="3000">
          <a:solidFill>
            <a:schemeClr val="tx1"/>
          </a:solidFill>
          <a:latin typeface="+mn-lt"/>
        </a:defRPr>
      </a:lvl4pPr>
      <a:lvl5pPr marL="3231570" indent="-358712" algn="l" rtl="0" eaLnBrk="0" fontAlgn="base" hangingPunct="0">
        <a:spcBef>
          <a:spcPct val="20000"/>
        </a:spcBef>
        <a:spcAft>
          <a:spcPct val="0"/>
        </a:spcAft>
        <a:buChar char="»"/>
        <a:defRPr sz="3000">
          <a:solidFill>
            <a:schemeClr val="tx1"/>
          </a:solidFill>
          <a:latin typeface="+mn-lt"/>
        </a:defRPr>
      </a:lvl5pPr>
      <a:lvl6pPr marL="3950733" indent="-359158" algn="l" rtl="0" fontAlgn="base">
        <a:spcBef>
          <a:spcPct val="20000"/>
        </a:spcBef>
        <a:spcAft>
          <a:spcPct val="0"/>
        </a:spcAft>
        <a:buChar char="»"/>
        <a:defRPr sz="3000">
          <a:solidFill>
            <a:schemeClr val="tx1"/>
          </a:solidFill>
          <a:latin typeface="+mn-lt"/>
        </a:defRPr>
      </a:lvl6pPr>
      <a:lvl7pPr marL="4669050" indent="-359158" algn="l" rtl="0" fontAlgn="base">
        <a:spcBef>
          <a:spcPct val="20000"/>
        </a:spcBef>
        <a:spcAft>
          <a:spcPct val="0"/>
        </a:spcAft>
        <a:buChar char="»"/>
        <a:defRPr sz="3000">
          <a:solidFill>
            <a:schemeClr val="tx1"/>
          </a:solidFill>
          <a:latin typeface="+mn-lt"/>
        </a:defRPr>
      </a:lvl7pPr>
      <a:lvl8pPr marL="5387366" indent="-359158" algn="l" rtl="0" fontAlgn="base">
        <a:spcBef>
          <a:spcPct val="20000"/>
        </a:spcBef>
        <a:spcAft>
          <a:spcPct val="0"/>
        </a:spcAft>
        <a:buChar char="»"/>
        <a:defRPr sz="3000">
          <a:solidFill>
            <a:schemeClr val="tx1"/>
          </a:solidFill>
          <a:latin typeface="+mn-lt"/>
        </a:defRPr>
      </a:lvl8pPr>
      <a:lvl9pPr marL="6105682" indent="-359158" algn="l" rtl="0" fontAlgn="base">
        <a:spcBef>
          <a:spcPct val="20000"/>
        </a:spcBef>
        <a:spcAft>
          <a:spcPct val="0"/>
        </a:spcAft>
        <a:buChar char="»"/>
        <a:defRPr sz="30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631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316" algn="l" defTabSz="1436631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631" algn="l" defTabSz="1436631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4947" algn="l" defTabSz="1436631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260" algn="l" defTabSz="1436631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1577" algn="l" defTabSz="1436631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09891" algn="l" defTabSz="1436631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8208" algn="l" defTabSz="1436631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6522" algn="l" defTabSz="1436631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7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63" tIns="71830" rIns="143663" bIns="7183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7" y="2133603"/>
            <a:ext cx="14648974" cy="6034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63" tIns="71830" rIns="143663" bIns="7183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7"/>
            <a:ext cx="3797882" cy="635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63" tIns="71830" rIns="143663" bIns="7183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1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6" y="8326437"/>
            <a:ext cx="5154269" cy="635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63" tIns="71830" rIns="143663" bIns="7183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1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7"/>
            <a:ext cx="3797882" cy="635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63" tIns="71830" rIns="143663" bIns="7183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100"/>
            </a:lvl1pPr>
          </a:lstStyle>
          <a:p>
            <a:pPr>
              <a:defRPr/>
            </a:pPr>
            <a:fld id="{F4264759-E7CE-4A8C-955C-20DA2A50E45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1926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31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631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4947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260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067" indent="-538067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604" indent="-447593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142" indent="-358712" algn="l" rtl="0" eaLnBrk="0" fontAlgn="base" hangingPunct="0">
        <a:spcBef>
          <a:spcPct val="20000"/>
        </a:spcBef>
        <a:spcAft>
          <a:spcPct val="0"/>
        </a:spcAft>
        <a:buChar char="•"/>
        <a:defRPr sz="3700">
          <a:solidFill>
            <a:schemeClr val="tx1"/>
          </a:solidFill>
          <a:latin typeface="+mn-lt"/>
        </a:defRPr>
      </a:lvl3pPr>
      <a:lvl4pPr marL="2512561" indent="-358712" algn="l" rtl="0" eaLnBrk="0" fontAlgn="base" hangingPunct="0">
        <a:spcBef>
          <a:spcPct val="20000"/>
        </a:spcBef>
        <a:spcAft>
          <a:spcPct val="0"/>
        </a:spcAft>
        <a:buChar char="–"/>
        <a:defRPr sz="3000">
          <a:solidFill>
            <a:schemeClr val="tx1"/>
          </a:solidFill>
          <a:latin typeface="+mn-lt"/>
        </a:defRPr>
      </a:lvl4pPr>
      <a:lvl5pPr marL="3231570" indent="-358712" algn="l" rtl="0" eaLnBrk="0" fontAlgn="base" hangingPunct="0">
        <a:spcBef>
          <a:spcPct val="20000"/>
        </a:spcBef>
        <a:spcAft>
          <a:spcPct val="0"/>
        </a:spcAft>
        <a:buChar char="»"/>
        <a:defRPr sz="3000">
          <a:solidFill>
            <a:schemeClr val="tx1"/>
          </a:solidFill>
          <a:latin typeface="+mn-lt"/>
        </a:defRPr>
      </a:lvl5pPr>
      <a:lvl6pPr marL="3950733" indent="-359158" algn="l" rtl="0" fontAlgn="base">
        <a:spcBef>
          <a:spcPct val="20000"/>
        </a:spcBef>
        <a:spcAft>
          <a:spcPct val="0"/>
        </a:spcAft>
        <a:buChar char="»"/>
        <a:defRPr sz="3000">
          <a:solidFill>
            <a:schemeClr val="tx1"/>
          </a:solidFill>
          <a:latin typeface="+mn-lt"/>
        </a:defRPr>
      </a:lvl6pPr>
      <a:lvl7pPr marL="4669050" indent="-359158" algn="l" rtl="0" fontAlgn="base">
        <a:spcBef>
          <a:spcPct val="20000"/>
        </a:spcBef>
        <a:spcAft>
          <a:spcPct val="0"/>
        </a:spcAft>
        <a:buChar char="»"/>
        <a:defRPr sz="3000">
          <a:solidFill>
            <a:schemeClr val="tx1"/>
          </a:solidFill>
          <a:latin typeface="+mn-lt"/>
        </a:defRPr>
      </a:lvl7pPr>
      <a:lvl8pPr marL="5387366" indent="-359158" algn="l" rtl="0" fontAlgn="base">
        <a:spcBef>
          <a:spcPct val="20000"/>
        </a:spcBef>
        <a:spcAft>
          <a:spcPct val="0"/>
        </a:spcAft>
        <a:buChar char="»"/>
        <a:defRPr sz="3000">
          <a:solidFill>
            <a:schemeClr val="tx1"/>
          </a:solidFill>
          <a:latin typeface="+mn-lt"/>
        </a:defRPr>
      </a:lvl8pPr>
      <a:lvl9pPr marL="6105682" indent="-359158" algn="l" rtl="0" fontAlgn="base">
        <a:spcBef>
          <a:spcPct val="20000"/>
        </a:spcBef>
        <a:spcAft>
          <a:spcPct val="0"/>
        </a:spcAft>
        <a:buChar char="»"/>
        <a:defRPr sz="30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631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316" algn="l" defTabSz="1436631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631" algn="l" defTabSz="1436631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4947" algn="l" defTabSz="1436631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260" algn="l" defTabSz="1436631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1577" algn="l" defTabSz="1436631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09891" algn="l" defTabSz="1436631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8208" algn="l" defTabSz="1436631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6522" algn="l" defTabSz="1436631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" y="6807200"/>
            <a:ext cx="16276638" cy="23368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227" tIns="72613" rIns="145227" bIns="72613" rtlCol="0" anchor="ctr"/>
          <a:lstStyle/>
          <a:p>
            <a:pPr algn="ctr" eaLnBrk="1" hangingPunct="1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" y="0"/>
            <a:ext cx="16276638" cy="68072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227" tIns="72613" rIns="145227" bIns="72613" rtlCol="0" anchor="ctr"/>
          <a:lstStyle/>
          <a:p>
            <a:pPr algn="ctr" eaLnBrk="1" hangingPunct="1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" y="5024405"/>
            <a:ext cx="16276638" cy="304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227" tIns="72613" rIns="145227" bIns="72613" rtlCol="0" anchor="ctr"/>
          <a:lstStyle/>
          <a:p>
            <a:pPr algn="ctr" eaLnBrk="1" hangingPunct="1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5" y="2133600"/>
            <a:ext cx="16276638" cy="68072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227" tIns="72613" rIns="145227" bIns="72613" rtlCol="0" anchor="ctr"/>
          <a:lstStyle/>
          <a:p>
            <a:pPr algn="ctr" eaLnBrk="1" hangingPunct="1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192119" y="5829557"/>
            <a:ext cx="11592496" cy="1524000"/>
          </a:xfrm>
          <a:prstGeom prst="rect">
            <a:avLst/>
          </a:prstGeom>
          <a:effectLst/>
        </p:spPr>
        <p:txBody>
          <a:bodyPr vert="horz" lIns="145227" tIns="72613" rIns="145227" bIns="72613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34581" y="976347"/>
            <a:ext cx="11393647" cy="4632960"/>
          </a:xfrm>
          <a:prstGeom prst="rect">
            <a:avLst/>
          </a:prstGeom>
        </p:spPr>
        <p:txBody>
          <a:bodyPr vert="horz" lIns="145227" tIns="72613" rIns="145227" bIns="72613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86731" y="8229611"/>
            <a:ext cx="4476075" cy="486834"/>
          </a:xfrm>
          <a:prstGeom prst="rect">
            <a:avLst/>
          </a:prstGeom>
        </p:spPr>
        <p:txBody>
          <a:bodyPr vert="horz" lIns="145227" tIns="72613" rIns="145227" bIns="72613" rtlCol="0" anchor="ctr"/>
          <a:lstStyle>
            <a:lvl1pPr algn="r">
              <a:defRPr sz="18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eaLnBrk="1" hangingPunct="1">
              <a:defRPr/>
            </a:pPr>
            <a:fld id="{3A61A2BE-9E02-4FEA-8842-179089062185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 eaLnBrk="1" hangingPunct="1">
                <a:defRPr/>
              </a:pPr>
              <a:t>3/11/2025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13831" y="8229611"/>
            <a:ext cx="5968102" cy="486834"/>
          </a:xfrm>
          <a:prstGeom prst="rect">
            <a:avLst/>
          </a:prstGeom>
        </p:spPr>
        <p:txBody>
          <a:bodyPr vert="horz" lIns="145227" tIns="72613" rIns="145227" bIns="72613" rtlCol="0" anchor="ctr"/>
          <a:lstStyle>
            <a:lvl1pPr algn="l">
              <a:defRPr sz="18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eaLnBrk="1" hangingPunct="1"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81932" y="8229611"/>
            <a:ext cx="3255328" cy="486834"/>
          </a:xfrm>
          <a:prstGeom prst="rect">
            <a:avLst/>
          </a:prstGeom>
        </p:spPr>
        <p:txBody>
          <a:bodyPr vert="horz" lIns="145227" tIns="72613" rIns="145227" bIns="72613" rtlCol="0" anchor="ctr"/>
          <a:lstStyle>
            <a:lvl1pPr algn="ctr">
              <a:defRPr sz="20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eaLnBrk="1" hangingPunct="1">
              <a:defRPr/>
            </a:pPr>
            <a:fld id="{6C8E67A9-47E8-42B5-8286-976A6A70F5CF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 eaLnBrk="1" hangingPunct="1">
                <a:defRPr/>
              </a:pPr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9160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marL="508294" indent="-508294" algn="r" defTabSz="1452263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73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3067" indent="-290453" algn="l" defTabSz="1452263" rtl="0" eaLnBrk="1" latinLnBrk="0" hangingPunct="1">
        <a:spcBef>
          <a:spcPct val="20000"/>
        </a:spcBef>
        <a:spcAft>
          <a:spcPts val="477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3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871358" indent="-290453" algn="l" defTabSz="1452263" rtl="0" eaLnBrk="1" latinLnBrk="0" hangingPunct="1">
        <a:spcBef>
          <a:spcPct val="20000"/>
        </a:spcBef>
        <a:spcAft>
          <a:spcPts val="477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3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307038" indent="-290453" algn="l" defTabSz="1452263" rtl="0" eaLnBrk="1" latinLnBrk="0" hangingPunct="1">
        <a:spcBef>
          <a:spcPct val="20000"/>
        </a:spcBef>
        <a:spcAft>
          <a:spcPts val="477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742716" indent="-290453" algn="l" defTabSz="1452263" rtl="0" eaLnBrk="1" latinLnBrk="0" hangingPunct="1">
        <a:spcBef>
          <a:spcPct val="20000"/>
        </a:spcBef>
        <a:spcAft>
          <a:spcPts val="477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207441" indent="-290453" algn="l" defTabSz="1452263" rtl="0" eaLnBrk="1" latinLnBrk="0" hangingPunct="1">
        <a:spcBef>
          <a:spcPct val="20000"/>
        </a:spcBef>
        <a:spcAft>
          <a:spcPts val="477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643121" indent="-290453" algn="l" defTabSz="1452263" rtl="0" eaLnBrk="1" latinLnBrk="0" hangingPunct="1">
        <a:spcBef>
          <a:spcPct val="20000"/>
        </a:spcBef>
        <a:spcAft>
          <a:spcPts val="477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3122368" indent="-290453" algn="l" defTabSz="1452263" rtl="0" eaLnBrk="1" latinLnBrk="0" hangingPunct="1">
        <a:spcBef>
          <a:spcPct val="20000"/>
        </a:spcBef>
        <a:spcAft>
          <a:spcPts val="477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630660" indent="-290453" algn="l" defTabSz="1452263" rtl="0" eaLnBrk="1" latinLnBrk="0" hangingPunct="1">
        <a:spcBef>
          <a:spcPct val="20000"/>
        </a:spcBef>
        <a:spcAft>
          <a:spcPts val="477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4109908" indent="-290453" algn="l" defTabSz="1452263" rtl="0" eaLnBrk="1" latinLnBrk="0" hangingPunct="1">
        <a:spcBef>
          <a:spcPct val="20000"/>
        </a:spcBef>
        <a:spcAft>
          <a:spcPts val="477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263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26131" algn="l" defTabSz="1452263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263" algn="l" defTabSz="1452263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396" algn="l" defTabSz="1452263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904530" algn="l" defTabSz="1452263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630660" algn="l" defTabSz="1452263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56793" algn="l" defTabSz="1452263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82924" algn="l" defTabSz="1452263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809056" algn="l" defTabSz="1452263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5"/>
            <a:ext cx="14648974" cy="1524000"/>
          </a:xfrm>
          <a:prstGeom prst="rect">
            <a:avLst/>
          </a:prstGeom>
        </p:spPr>
        <p:txBody>
          <a:bodyPr vert="horz" lIns="161626" tIns="80813" rIns="161626" bIns="80813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2"/>
            <a:ext cx="14648974" cy="6034617"/>
          </a:xfrm>
          <a:prstGeom prst="rect">
            <a:avLst/>
          </a:prstGeom>
        </p:spPr>
        <p:txBody>
          <a:bodyPr vert="horz" lIns="161626" tIns="80813" rIns="161626" bIns="80813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6"/>
            <a:ext cx="3797882" cy="486834"/>
          </a:xfrm>
          <a:prstGeom prst="rect">
            <a:avLst/>
          </a:prstGeom>
        </p:spPr>
        <p:txBody>
          <a:bodyPr vert="horz" lIns="161626" tIns="80813" rIns="161626" bIns="80813" rtlCol="0" anchor="ctr"/>
          <a:lstStyle>
            <a:lvl1pPr algn="l">
              <a:defRPr sz="2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614964" eaLnBrk="1" fontAlgn="auto" hangingPunct="1">
              <a:spcBef>
                <a:spcPts val="0"/>
              </a:spcBef>
              <a:spcAft>
                <a:spcPts val="0"/>
              </a:spcAft>
            </a:pPr>
            <a:fld id="{DF821E1D-B272-49A6-9DD8-CE459F8F8BF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614964" eaLnBrk="1" fontAlgn="auto" hangingPunct="1">
                <a:spcBef>
                  <a:spcPts val="0"/>
                </a:spcBef>
                <a:spcAft>
                  <a:spcPts val="0"/>
                </a:spcAft>
              </a:pPr>
              <a:t>3/11/2025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6" y="8475136"/>
            <a:ext cx="5154269" cy="486834"/>
          </a:xfrm>
          <a:prstGeom prst="rect">
            <a:avLst/>
          </a:prstGeom>
        </p:spPr>
        <p:txBody>
          <a:bodyPr vert="horz" lIns="161626" tIns="80813" rIns="161626" bIns="80813" rtlCol="0" anchor="ctr"/>
          <a:lstStyle>
            <a:lvl1pPr algn="ctr">
              <a:defRPr sz="2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614964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6"/>
            <a:ext cx="3797882" cy="486834"/>
          </a:xfrm>
          <a:prstGeom prst="rect">
            <a:avLst/>
          </a:prstGeom>
        </p:spPr>
        <p:txBody>
          <a:bodyPr vert="horz" lIns="161626" tIns="80813" rIns="161626" bIns="80813" rtlCol="0" anchor="ctr"/>
          <a:lstStyle>
            <a:lvl1pPr algn="r">
              <a:defRPr sz="2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614964" eaLnBrk="1" fontAlgn="auto" hangingPunct="1">
              <a:spcBef>
                <a:spcPts val="0"/>
              </a:spcBef>
              <a:spcAft>
                <a:spcPts val="0"/>
              </a:spcAft>
            </a:pPr>
            <a:fld id="{8B1F96CB-8B5B-4081-84BA-A4DFE839961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614964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23199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</p:sldLayoutIdLst>
  <p:txStyles>
    <p:titleStyle>
      <a:lvl1pPr algn="ctr" defTabSz="1614964" rtl="0" eaLnBrk="1" latinLnBrk="0" hangingPunct="1">
        <a:spcBef>
          <a:spcPct val="0"/>
        </a:spcBef>
        <a:buNone/>
        <a:defRPr sz="7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05323" indent="-605323" algn="l" defTabSz="1614964" rtl="0" eaLnBrk="1" latinLnBrk="0" hangingPunct="1">
        <a:spcBef>
          <a:spcPct val="20000"/>
        </a:spcBef>
        <a:buFont typeface="Arial" pitchFamily="34" charset="0"/>
        <a:buChar char="•"/>
        <a:defRPr sz="5700" kern="1200">
          <a:solidFill>
            <a:schemeClr val="tx1"/>
          </a:solidFill>
          <a:latin typeface="+mn-lt"/>
          <a:ea typeface="+mn-ea"/>
          <a:cs typeface="+mn-cs"/>
        </a:defRPr>
      </a:lvl1pPr>
      <a:lvl2pPr marL="1312301" indent="-504691" algn="l" defTabSz="1614964" rtl="0" eaLnBrk="1" latinLnBrk="0" hangingPunct="1">
        <a:spcBef>
          <a:spcPct val="20000"/>
        </a:spcBef>
        <a:buFont typeface="Arial" pitchFamily="34" charset="0"/>
        <a:buChar char="–"/>
        <a:defRPr sz="5000" kern="1200">
          <a:solidFill>
            <a:schemeClr val="tx1"/>
          </a:solidFill>
          <a:latin typeface="+mn-lt"/>
          <a:ea typeface="+mn-ea"/>
          <a:cs typeface="+mn-cs"/>
        </a:defRPr>
      </a:lvl2pPr>
      <a:lvl3pPr marL="2018518" indent="-403547" algn="l" defTabSz="1614964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3pPr>
      <a:lvl4pPr marL="2826145" indent="-403547" algn="l" defTabSz="1614964" rtl="0" eaLnBrk="1" latinLnBrk="0" hangingPunct="1">
        <a:spcBef>
          <a:spcPct val="20000"/>
        </a:spcBef>
        <a:buFont typeface="Arial" pitchFamily="34" charset="0"/>
        <a:buChar char="–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33468" indent="-403547" algn="l" defTabSz="1614964" rtl="0" eaLnBrk="1" latinLnBrk="0" hangingPunct="1">
        <a:spcBef>
          <a:spcPct val="20000"/>
        </a:spcBef>
        <a:buFont typeface="Arial" pitchFamily="34" charset="0"/>
        <a:buChar char="»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440565" indent="-403547" algn="l" defTabSz="1614964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248229" indent="-403547" algn="l" defTabSz="1614964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055639" indent="-403547" algn="l" defTabSz="1614964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6863182" indent="-403547" algn="l" defTabSz="1614964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1496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07285" algn="l" defTabSz="161496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14964" algn="l" defTabSz="161496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22313" algn="l" defTabSz="161496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29922" algn="l" defTabSz="161496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37015" algn="l" defTabSz="161496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44418" algn="l" defTabSz="161496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651917" algn="l" defTabSz="161496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459377" algn="l" defTabSz="161496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5"/>
            <a:ext cx="14648974" cy="1524000"/>
          </a:xfrm>
          <a:prstGeom prst="rect">
            <a:avLst/>
          </a:prstGeom>
        </p:spPr>
        <p:txBody>
          <a:bodyPr vert="horz" lIns="161655" tIns="80827" rIns="161655" bIns="80827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2"/>
            <a:ext cx="14648974" cy="6034617"/>
          </a:xfrm>
          <a:prstGeom prst="rect">
            <a:avLst/>
          </a:prstGeom>
        </p:spPr>
        <p:txBody>
          <a:bodyPr vert="horz" lIns="161655" tIns="80827" rIns="161655" bIns="80827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6"/>
            <a:ext cx="3797882" cy="486834"/>
          </a:xfrm>
          <a:prstGeom prst="rect">
            <a:avLst/>
          </a:prstGeom>
        </p:spPr>
        <p:txBody>
          <a:bodyPr vert="horz" lIns="161655" tIns="80827" rIns="161655" bIns="80827" rtlCol="0" anchor="ctr"/>
          <a:lstStyle>
            <a:lvl1pPr algn="l">
              <a:defRPr sz="2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615252" eaLnBrk="1" fontAlgn="auto" hangingPunct="1">
              <a:spcBef>
                <a:spcPts val="0"/>
              </a:spcBef>
              <a:spcAft>
                <a:spcPts val="0"/>
              </a:spcAft>
            </a:pPr>
            <a:fld id="{DF821E1D-B272-49A6-9DD8-CE459F8F8BF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615252" eaLnBrk="1" fontAlgn="auto" hangingPunct="1">
                <a:spcBef>
                  <a:spcPts val="0"/>
                </a:spcBef>
                <a:spcAft>
                  <a:spcPts val="0"/>
                </a:spcAft>
              </a:pPr>
              <a:t>3/11/2025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6"/>
            <a:ext cx="5154269" cy="486834"/>
          </a:xfrm>
          <a:prstGeom prst="rect">
            <a:avLst/>
          </a:prstGeom>
        </p:spPr>
        <p:txBody>
          <a:bodyPr vert="horz" lIns="161655" tIns="80827" rIns="161655" bIns="80827" rtlCol="0" anchor="ctr"/>
          <a:lstStyle>
            <a:lvl1pPr algn="ctr">
              <a:defRPr sz="2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615252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6"/>
            <a:ext cx="3797882" cy="486834"/>
          </a:xfrm>
          <a:prstGeom prst="rect">
            <a:avLst/>
          </a:prstGeom>
        </p:spPr>
        <p:txBody>
          <a:bodyPr vert="horz" lIns="161655" tIns="80827" rIns="161655" bIns="80827" rtlCol="0" anchor="ctr"/>
          <a:lstStyle>
            <a:lvl1pPr algn="r">
              <a:defRPr sz="2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615252" eaLnBrk="1" fontAlgn="auto" hangingPunct="1">
              <a:spcBef>
                <a:spcPts val="0"/>
              </a:spcBef>
              <a:spcAft>
                <a:spcPts val="0"/>
              </a:spcAft>
            </a:pPr>
            <a:fld id="{8B1F96CB-8B5B-4081-84BA-A4DFE839961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615252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15395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  <p:sldLayoutId id="2147483745" r:id="rId12"/>
  </p:sldLayoutIdLst>
  <p:txStyles>
    <p:titleStyle>
      <a:lvl1pPr algn="ctr" defTabSz="1615252" rtl="0" eaLnBrk="1" latinLnBrk="0" hangingPunct="1">
        <a:spcBef>
          <a:spcPct val="0"/>
        </a:spcBef>
        <a:buNone/>
        <a:defRPr sz="7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05432" indent="-605432" algn="l" defTabSz="1615252" rtl="0" eaLnBrk="1" latinLnBrk="0" hangingPunct="1">
        <a:spcBef>
          <a:spcPct val="20000"/>
        </a:spcBef>
        <a:buFont typeface="Arial" pitchFamily="34" charset="0"/>
        <a:buChar char="•"/>
        <a:defRPr sz="5700" kern="1200">
          <a:solidFill>
            <a:schemeClr val="tx1"/>
          </a:solidFill>
          <a:latin typeface="+mn-lt"/>
          <a:ea typeface="+mn-ea"/>
          <a:cs typeface="+mn-cs"/>
        </a:defRPr>
      </a:lvl1pPr>
      <a:lvl2pPr marL="1312535" indent="-504782" algn="l" defTabSz="1615252" rtl="0" eaLnBrk="1" latinLnBrk="0" hangingPunct="1">
        <a:spcBef>
          <a:spcPct val="20000"/>
        </a:spcBef>
        <a:buFont typeface="Arial" pitchFamily="34" charset="0"/>
        <a:buChar char="–"/>
        <a:defRPr sz="5000" kern="1200">
          <a:solidFill>
            <a:schemeClr val="tx1"/>
          </a:solidFill>
          <a:latin typeface="+mn-lt"/>
          <a:ea typeface="+mn-ea"/>
          <a:cs typeface="+mn-cs"/>
        </a:defRPr>
      </a:lvl2pPr>
      <a:lvl3pPr marL="2018880" indent="-403619" algn="l" defTabSz="1615252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3pPr>
      <a:lvl4pPr marL="2826652" indent="-403619" algn="l" defTabSz="1615252" rtl="0" eaLnBrk="1" latinLnBrk="0" hangingPunct="1">
        <a:spcBef>
          <a:spcPct val="20000"/>
        </a:spcBef>
        <a:buFont typeface="Arial" pitchFamily="34" charset="0"/>
        <a:buChar char="–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34119" indent="-403619" algn="l" defTabSz="1615252" rtl="0" eaLnBrk="1" latinLnBrk="0" hangingPunct="1">
        <a:spcBef>
          <a:spcPct val="20000"/>
        </a:spcBef>
        <a:buFont typeface="Arial" pitchFamily="34" charset="0"/>
        <a:buChar char="»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441362" indent="-403619" algn="l" defTabSz="1615252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249170" indent="-403619" algn="l" defTabSz="1615252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056724" indent="-403619" algn="l" defTabSz="1615252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6864413" indent="-403619" algn="l" defTabSz="1615252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15252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07431" algn="l" defTabSz="1615252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15252" algn="l" defTabSz="1615252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22747" algn="l" defTabSz="1615252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30501" algn="l" defTabSz="1615252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37740" algn="l" defTabSz="1615252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45286" algn="l" defTabSz="1615252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652931" algn="l" defTabSz="1615252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460533" algn="l" defTabSz="1615252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7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63" tIns="71830" rIns="143663" bIns="7183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7" y="2133603"/>
            <a:ext cx="14648974" cy="6034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63" tIns="71830" rIns="143663" bIns="7183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7"/>
            <a:ext cx="3797882" cy="635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63" tIns="71830" rIns="143663" bIns="7183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1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6" y="8326437"/>
            <a:ext cx="5154269" cy="635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63" tIns="71830" rIns="143663" bIns="7183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1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7"/>
            <a:ext cx="3797882" cy="635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63" tIns="71830" rIns="143663" bIns="7183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100"/>
            </a:lvl1pPr>
          </a:lstStyle>
          <a:p>
            <a:pPr>
              <a:defRPr/>
            </a:pPr>
            <a:fld id="{F4264759-E7CE-4A8C-955C-20DA2A50E45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5655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31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631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4947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260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067" indent="-538067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604" indent="-447593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142" indent="-358712" algn="l" rtl="0" eaLnBrk="0" fontAlgn="base" hangingPunct="0">
        <a:spcBef>
          <a:spcPct val="20000"/>
        </a:spcBef>
        <a:spcAft>
          <a:spcPct val="0"/>
        </a:spcAft>
        <a:buChar char="•"/>
        <a:defRPr sz="3700">
          <a:solidFill>
            <a:schemeClr val="tx1"/>
          </a:solidFill>
          <a:latin typeface="+mn-lt"/>
        </a:defRPr>
      </a:lvl3pPr>
      <a:lvl4pPr marL="2512561" indent="-358712" algn="l" rtl="0" eaLnBrk="0" fontAlgn="base" hangingPunct="0">
        <a:spcBef>
          <a:spcPct val="20000"/>
        </a:spcBef>
        <a:spcAft>
          <a:spcPct val="0"/>
        </a:spcAft>
        <a:buChar char="–"/>
        <a:defRPr sz="3000">
          <a:solidFill>
            <a:schemeClr val="tx1"/>
          </a:solidFill>
          <a:latin typeface="+mn-lt"/>
        </a:defRPr>
      </a:lvl4pPr>
      <a:lvl5pPr marL="3231570" indent="-358712" algn="l" rtl="0" eaLnBrk="0" fontAlgn="base" hangingPunct="0">
        <a:spcBef>
          <a:spcPct val="20000"/>
        </a:spcBef>
        <a:spcAft>
          <a:spcPct val="0"/>
        </a:spcAft>
        <a:buChar char="»"/>
        <a:defRPr sz="3000">
          <a:solidFill>
            <a:schemeClr val="tx1"/>
          </a:solidFill>
          <a:latin typeface="+mn-lt"/>
        </a:defRPr>
      </a:lvl5pPr>
      <a:lvl6pPr marL="3950733" indent="-359158" algn="l" rtl="0" fontAlgn="base">
        <a:spcBef>
          <a:spcPct val="20000"/>
        </a:spcBef>
        <a:spcAft>
          <a:spcPct val="0"/>
        </a:spcAft>
        <a:buChar char="»"/>
        <a:defRPr sz="3000">
          <a:solidFill>
            <a:schemeClr val="tx1"/>
          </a:solidFill>
          <a:latin typeface="+mn-lt"/>
        </a:defRPr>
      </a:lvl6pPr>
      <a:lvl7pPr marL="4669050" indent="-359158" algn="l" rtl="0" fontAlgn="base">
        <a:spcBef>
          <a:spcPct val="20000"/>
        </a:spcBef>
        <a:spcAft>
          <a:spcPct val="0"/>
        </a:spcAft>
        <a:buChar char="»"/>
        <a:defRPr sz="3000">
          <a:solidFill>
            <a:schemeClr val="tx1"/>
          </a:solidFill>
          <a:latin typeface="+mn-lt"/>
        </a:defRPr>
      </a:lvl7pPr>
      <a:lvl8pPr marL="5387366" indent="-359158" algn="l" rtl="0" fontAlgn="base">
        <a:spcBef>
          <a:spcPct val="20000"/>
        </a:spcBef>
        <a:spcAft>
          <a:spcPct val="0"/>
        </a:spcAft>
        <a:buChar char="»"/>
        <a:defRPr sz="3000">
          <a:solidFill>
            <a:schemeClr val="tx1"/>
          </a:solidFill>
          <a:latin typeface="+mn-lt"/>
        </a:defRPr>
      </a:lvl8pPr>
      <a:lvl9pPr marL="6105682" indent="-359158" algn="l" rtl="0" fontAlgn="base">
        <a:spcBef>
          <a:spcPct val="20000"/>
        </a:spcBef>
        <a:spcAft>
          <a:spcPct val="0"/>
        </a:spcAft>
        <a:buChar char="»"/>
        <a:defRPr sz="30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631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316" algn="l" defTabSz="1436631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631" algn="l" defTabSz="1436631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4947" algn="l" defTabSz="1436631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260" algn="l" defTabSz="1436631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1577" algn="l" defTabSz="1436631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09891" algn="l" defTabSz="1436631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8208" algn="l" defTabSz="1436631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6522" algn="l" defTabSz="1436631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7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63" tIns="71830" rIns="143663" bIns="7183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7" y="2133603"/>
            <a:ext cx="14648974" cy="6034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63" tIns="71830" rIns="143663" bIns="7183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7"/>
            <a:ext cx="3797882" cy="635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63" tIns="71830" rIns="143663" bIns="7183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1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6" y="8326437"/>
            <a:ext cx="5154269" cy="635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63" tIns="71830" rIns="143663" bIns="7183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1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7"/>
            <a:ext cx="3797882" cy="635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63" tIns="71830" rIns="143663" bIns="7183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100"/>
            </a:lvl1pPr>
          </a:lstStyle>
          <a:p>
            <a:pPr>
              <a:defRPr/>
            </a:pPr>
            <a:fld id="{F4264759-E7CE-4A8C-955C-20DA2A50E45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9729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31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631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4947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260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067" indent="-538067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604" indent="-447593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142" indent="-358712" algn="l" rtl="0" eaLnBrk="0" fontAlgn="base" hangingPunct="0">
        <a:spcBef>
          <a:spcPct val="20000"/>
        </a:spcBef>
        <a:spcAft>
          <a:spcPct val="0"/>
        </a:spcAft>
        <a:buChar char="•"/>
        <a:defRPr sz="3700">
          <a:solidFill>
            <a:schemeClr val="tx1"/>
          </a:solidFill>
          <a:latin typeface="+mn-lt"/>
        </a:defRPr>
      </a:lvl3pPr>
      <a:lvl4pPr marL="2512561" indent="-358712" algn="l" rtl="0" eaLnBrk="0" fontAlgn="base" hangingPunct="0">
        <a:spcBef>
          <a:spcPct val="20000"/>
        </a:spcBef>
        <a:spcAft>
          <a:spcPct val="0"/>
        </a:spcAft>
        <a:buChar char="–"/>
        <a:defRPr sz="3000">
          <a:solidFill>
            <a:schemeClr val="tx1"/>
          </a:solidFill>
          <a:latin typeface="+mn-lt"/>
        </a:defRPr>
      </a:lvl4pPr>
      <a:lvl5pPr marL="3231570" indent="-358712" algn="l" rtl="0" eaLnBrk="0" fontAlgn="base" hangingPunct="0">
        <a:spcBef>
          <a:spcPct val="20000"/>
        </a:spcBef>
        <a:spcAft>
          <a:spcPct val="0"/>
        </a:spcAft>
        <a:buChar char="»"/>
        <a:defRPr sz="3000">
          <a:solidFill>
            <a:schemeClr val="tx1"/>
          </a:solidFill>
          <a:latin typeface="+mn-lt"/>
        </a:defRPr>
      </a:lvl5pPr>
      <a:lvl6pPr marL="3950733" indent="-359158" algn="l" rtl="0" fontAlgn="base">
        <a:spcBef>
          <a:spcPct val="20000"/>
        </a:spcBef>
        <a:spcAft>
          <a:spcPct val="0"/>
        </a:spcAft>
        <a:buChar char="»"/>
        <a:defRPr sz="3000">
          <a:solidFill>
            <a:schemeClr val="tx1"/>
          </a:solidFill>
          <a:latin typeface="+mn-lt"/>
        </a:defRPr>
      </a:lvl6pPr>
      <a:lvl7pPr marL="4669050" indent="-359158" algn="l" rtl="0" fontAlgn="base">
        <a:spcBef>
          <a:spcPct val="20000"/>
        </a:spcBef>
        <a:spcAft>
          <a:spcPct val="0"/>
        </a:spcAft>
        <a:buChar char="»"/>
        <a:defRPr sz="3000">
          <a:solidFill>
            <a:schemeClr val="tx1"/>
          </a:solidFill>
          <a:latin typeface="+mn-lt"/>
        </a:defRPr>
      </a:lvl7pPr>
      <a:lvl8pPr marL="5387366" indent="-359158" algn="l" rtl="0" fontAlgn="base">
        <a:spcBef>
          <a:spcPct val="20000"/>
        </a:spcBef>
        <a:spcAft>
          <a:spcPct val="0"/>
        </a:spcAft>
        <a:buChar char="»"/>
        <a:defRPr sz="3000">
          <a:solidFill>
            <a:schemeClr val="tx1"/>
          </a:solidFill>
          <a:latin typeface="+mn-lt"/>
        </a:defRPr>
      </a:lvl8pPr>
      <a:lvl9pPr marL="6105682" indent="-359158" algn="l" rtl="0" fontAlgn="base">
        <a:spcBef>
          <a:spcPct val="20000"/>
        </a:spcBef>
        <a:spcAft>
          <a:spcPct val="0"/>
        </a:spcAft>
        <a:buChar char="»"/>
        <a:defRPr sz="30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631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316" algn="l" defTabSz="1436631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631" algn="l" defTabSz="1436631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4947" algn="l" defTabSz="1436631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260" algn="l" defTabSz="1436631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1577" algn="l" defTabSz="1436631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09891" algn="l" defTabSz="1436631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8208" algn="l" defTabSz="1436631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6522" algn="l" defTabSz="1436631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 /><Relationship Id="rId2" Type="http://schemas.openxmlformats.org/officeDocument/2006/relationships/image" Target="../media/image2.jp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4.gif" 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 /><Relationship Id="rId1" Type="http://schemas.openxmlformats.org/officeDocument/2006/relationships/slideLayout" Target="../slideLayouts/slideLayout24.xml" 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 /><Relationship Id="rId3" Type="http://schemas.openxmlformats.org/officeDocument/2006/relationships/image" Target="../media/image12.png" /><Relationship Id="rId7" Type="http://schemas.openxmlformats.org/officeDocument/2006/relationships/image" Target="../media/image15.png" /><Relationship Id="rId2" Type="http://schemas.openxmlformats.org/officeDocument/2006/relationships/image" Target="../media/image11.jp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14.png" /><Relationship Id="rId5" Type="http://schemas.openxmlformats.org/officeDocument/2006/relationships/image" Target="../media/image13.png" /><Relationship Id="rId10" Type="http://schemas.openxmlformats.org/officeDocument/2006/relationships/image" Target="../media/image18.png" /><Relationship Id="rId4" Type="http://schemas.microsoft.com/office/2007/relationships/hdphoto" Target="../media/hdphoto1.wdp" /><Relationship Id="rId9" Type="http://schemas.openxmlformats.org/officeDocument/2006/relationships/image" Target="../media/image17.png" 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 /><Relationship Id="rId2" Type="http://schemas.openxmlformats.org/officeDocument/2006/relationships/image" Target="../media/image11.jpg" /><Relationship Id="rId1" Type="http://schemas.openxmlformats.org/officeDocument/2006/relationships/slideLayout" Target="../slideLayouts/slideLayout2.xml" /><Relationship Id="rId4" Type="http://schemas.microsoft.com/office/2007/relationships/hdphoto" Target="../media/hdphoto1.wdp" 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 /><Relationship Id="rId2" Type="http://schemas.openxmlformats.org/officeDocument/2006/relationships/image" Target="../media/image11.jpg" /><Relationship Id="rId1" Type="http://schemas.openxmlformats.org/officeDocument/2006/relationships/slideLayout" Target="../slideLayouts/slideLayout2.xml" 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 /><Relationship Id="rId2" Type="http://schemas.openxmlformats.org/officeDocument/2006/relationships/image" Target="../media/image11.jpg" /><Relationship Id="rId1" Type="http://schemas.openxmlformats.org/officeDocument/2006/relationships/slideLayout" Target="../slideLayouts/slideLayout2.xml" /><Relationship Id="rId4" Type="http://schemas.microsoft.com/office/2007/relationships/hdphoto" Target="../media/hdphoto2.wdp" 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 /><Relationship Id="rId2" Type="http://schemas.openxmlformats.org/officeDocument/2006/relationships/image" Target="../media/image21.jpeg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24.jpeg" /><Relationship Id="rId4" Type="http://schemas.openxmlformats.org/officeDocument/2006/relationships/image" Target="../media/image23.jpeg" 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 /><Relationship Id="rId7" Type="http://schemas.microsoft.com/office/2007/relationships/hdphoto" Target="../media/hdphoto1.wdp" /><Relationship Id="rId2" Type="http://schemas.openxmlformats.org/officeDocument/2006/relationships/image" Target="../media/image11.jpg" /><Relationship Id="rId1" Type="http://schemas.openxmlformats.org/officeDocument/2006/relationships/slideLayout" Target="../slideLayouts/slideLayout70.xml" /><Relationship Id="rId6" Type="http://schemas.openxmlformats.org/officeDocument/2006/relationships/image" Target="../media/image12.png" /><Relationship Id="rId5" Type="http://schemas.openxmlformats.org/officeDocument/2006/relationships/image" Target="../media/image27.png" /><Relationship Id="rId4" Type="http://schemas.openxmlformats.org/officeDocument/2006/relationships/image" Target="../media/image26.png" 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 /><Relationship Id="rId2" Type="http://schemas.openxmlformats.org/officeDocument/2006/relationships/image" Target="../media/image11.jpg" /><Relationship Id="rId1" Type="http://schemas.openxmlformats.org/officeDocument/2006/relationships/slideLayout" Target="../slideLayouts/slideLayout2.xml" /><Relationship Id="rId4" Type="http://schemas.microsoft.com/office/2007/relationships/hdphoto" Target="../media/hdphoto1.wdp" 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 /><Relationship Id="rId2" Type="http://schemas.openxmlformats.org/officeDocument/2006/relationships/image" Target="../media/image11.jpg" /><Relationship Id="rId1" Type="http://schemas.openxmlformats.org/officeDocument/2006/relationships/slideLayout" Target="../slideLayouts/slideLayout81.xml" 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 /><Relationship Id="rId2" Type="http://schemas.openxmlformats.org/officeDocument/2006/relationships/image" Target="../media/image28.png" /><Relationship Id="rId1" Type="http://schemas.openxmlformats.org/officeDocument/2006/relationships/slideLayout" Target="../slideLayouts/slideLayout13.xml" /><Relationship Id="rId4" Type="http://schemas.microsoft.com/office/2007/relationships/hdphoto" Target="../media/hdphoto3.wdp" 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 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 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 /><Relationship Id="rId2" Type="http://schemas.openxmlformats.org/officeDocument/2006/relationships/image" Target="../media/image30.jpeg" /><Relationship Id="rId1" Type="http://schemas.openxmlformats.org/officeDocument/2006/relationships/slideLayout" Target="../slideLayouts/slideLayout13.xml" /><Relationship Id="rId5" Type="http://schemas.openxmlformats.org/officeDocument/2006/relationships/image" Target="../media/image33.jpeg" /><Relationship Id="rId4" Type="http://schemas.openxmlformats.org/officeDocument/2006/relationships/image" Target="../media/image32.jpeg" 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 /><Relationship Id="rId2" Type="http://schemas.openxmlformats.org/officeDocument/2006/relationships/image" Target="../media/image11.jpg" /><Relationship Id="rId1" Type="http://schemas.openxmlformats.org/officeDocument/2006/relationships/slideLayout" Target="../slideLayouts/slideLayout2.xml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 /><Relationship Id="rId2" Type="http://schemas.openxmlformats.org/officeDocument/2006/relationships/video" Target="../media/media1.mp4" /><Relationship Id="rId1" Type="http://schemas.microsoft.com/office/2007/relationships/media" Target="../media/media1.mp4" /><Relationship Id="rId4" Type="http://schemas.openxmlformats.org/officeDocument/2006/relationships/image" Target="../media/image5.png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 /><Relationship Id="rId7" Type="http://schemas.openxmlformats.org/officeDocument/2006/relationships/image" Target="../media/image10.png" /><Relationship Id="rId2" Type="http://schemas.openxmlformats.org/officeDocument/2006/relationships/notesSlide" Target="../notesSlides/notesSlide1.xml" /><Relationship Id="rId1" Type="http://schemas.openxmlformats.org/officeDocument/2006/relationships/slideLayout" Target="../slideLayouts/slideLayout46.xml" /><Relationship Id="rId6" Type="http://schemas.openxmlformats.org/officeDocument/2006/relationships/image" Target="../media/image9.png" /><Relationship Id="rId5" Type="http://schemas.openxmlformats.org/officeDocument/2006/relationships/image" Target="../media/image8.png" /><Relationship Id="rId4" Type="http://schemas.openxmlformats.org/officeDocument/2006/relationships/image" Target="../media/image7.png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 /><Relationship Id="rId2" Type="http://schemas.openxmlformats.org/officeDocument/2006/relationships/image" Target="../media/image6.wmf" /><Relationship Id="rId1" Type="http://schemas.openxmlformats.org/officeDocument/2006/relationships/slideLayout" Target="../slideLayouts/slideLayout58.xml" /><Relationship Id="rId5" Type="http://schemas.openxmlformats.org/officeDocument/2006/relationships/image" Target="../media/image10.png" /><Relationship Id="rId4" Type="http://schemas.openxmlformats.org/officeDocument/2006/relationships/image" Target="../media/image8.png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 /><Relationship Id="rId7" Type="http://schemas.openxmlformats.org/officeDocument/2006/relationships/image" Target="../media/image10.png" /><Relationship Id="rId2" Type="http://schemas.openxmlformats.org/officeDocument/2006/relationships/notesSlide" Target="../notesSlides/notesSlide2.xml" /><Relationship Id="rId1" Type="http://schemas.openxmlformats.org/officeDocument/2006/relationships/slideLayout" Target="../slideLayouts/slideLayout46.xml" /><Relationship Id="rId6" Type="http://schemas.openxmlformats.org/officeDocument/2006/relationships/image" Target="../media/image9.png" /><Relationship Id="rId5" Type="http://schemas.openxmlformats.org/officeDocument/2006/relationships/image" Target="../media/image8.png" /><Relationship Id="rId4" Type="http://schemas.openxmlformats.org/officeDocument/2006/relationships/image" Target="../media/image7.png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 /><Relationship Id="rId2" Type="http://schemas.openxmlformats.org/officeDocument/2006/relationships/image" Target="../media/image6.wmf" /><Relationship Id="rId1" Type="http://schemas.openxmlformats.org/officeDocument/2006/relationships/slideLayout" Target="../slideLayouts/slideLayout58.xml" /><Relationship Id="rId5" Type="http://schemas.openxmlformats.org/officeDocument/2006/relationships/image" Target="../media/image10.png" /><Relationship Id="rId4" Type="http://schemas.openxmlformats.org/officeDocument/2006/relationships/image" Target="../media/image8.png" 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 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Box 3"/>
          <p:cNvSpPr txBox="1">
            <a:spLocks noChangeArrowheads="1"/>
          </p:cNvSpPr>
          <p:nvPr/>
        </p:nvSpPr>
        <p:spPr bwMode="auto">
          <a:xfrm>
            <a:off x="2533343" y="152400"/>
            <a:ext cx="10037260" cy="822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63" tIns="71830" rIns="143663" bIns="7183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FF0000"/>
                </a:solidFill>
                <a:latin typeface="Times New Roman" pitchFamily="18" charset="0"/>
              </a:rPr>
              <a:t>TRƯỜNG TIỂU HỌC BÌNH THÀNH</a:t>
            </a:r>
          </a:p>
        </p:txBody>
      </p:sp>
      <p:sp>
        <p:nvSpPr>
          <p:cNvPr id="28" name="Text Box 14"/>
          <p:cNvSpPr txBox="1">
            <a:spLocks noChangeArrowheads="1"/>
          </p:cNvSpPr>
          <p:nvPr/>
        </p:nvSpPr>
        <p:spPr bwMode="auto">
          <a:xfrm>
            <a:off x="379598" y="3954453"/>
            <a:ext cx="13868400" cy="2114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63" tIns="71830" rIns="143663" bIns="7183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1"/>
              </a:spcBef>
              <a:defRPr/>
            </a:pPr>
            <a:r>
              <a:rPr lang="en-US" sz="39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39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9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9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39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9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39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hội</a:t>
            </a:r>
            <a:endParaRPr lang="en-US" sz="39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10: HOẠT ĐỘNG SẢN XUẤT 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CÔNG NGHIỆP VÀ THỦ CÔNG (Tiết1)</a:t>
            </a:r>
          </a:p>
        </p:txBody>
      </p:sp>
      <p:pic>
        <p:nvPicPr>
          <p:cNvPr id="32" name="Picture 7" descr="BƯỚM 58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13947922" y="388164"/>
            <a:ext cx="1197161" cy="1561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8" descr="animal-14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328922" y="6922261"/>
            <a:ext cx="1110487" cy="807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2201611" y="6446898"/>
            <a:ext cx="10037260" cy="822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63" tIns="71830" rIns="143663" bIns="7183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400" b="1" dirty="0" err="1">
                <a:solidFill>
                  <a:srgbClr val="0000FF"/>
                </a:solidFill>
                <a:latin typeface="Times New Roman" pitchFamily="18" charset="0"/>
              </a:rPr>
              <a:t>Giáo</a:t>
            </a:r>
            <a:r>
              <a:rPr lang="en-US" altLang="en-US" sz="4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itchFamily="18" charset="0"/>
              </a:rPr>
              <a:t>viên</a:t>
            </a:r>
            <a:r>
              <a:rPr lang="en-US" altLang="en-US" sz="4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itchFamily="18" charset="0"/>
              </a:rPr>
              <a:t>thực</a:t>
            </a:r>
            <a:r>
              <a:rPr lang="en-US" altLang="en-US" sz="4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itchFamily="18" charset="0"/>
              </a:rPr>
              <a:t>hiện</a:t>
            </a:r>
            <a:r>
              <a:rPr lang="en-US" altLang="en-US" sz="4400" b="1" dirty="0">
                <a:solidFill>
                  <a:srgbClr val="0000FF"/>
                </a:solidFill>
                <a:latin typeface="Times New Roman" pitchFamily="18" charset="0"/>
              </a:rPr>
              <a:t>: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itchFamily="18" charset="0"/>
              </a:rPr>
              <a:t>Nguyễn</a:t>
            </a:r>
            <a:r>
              <a:rPr lang="en-US" altLang="en-US" sz="4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itchFamily="18" charset="0"/>
              </a:rPr>
              <a:t>Hữu</a:t>
            </a:r>
            <a:r>
              <a:rPr lang="en-US" altLang="en-US" sz="4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itchFamily="18" charset="0"/>
              </a:rPr>
              <a:t>Túc</a:t>
            </a:r>
            <a:endParaRPr lang="en-US" altLang="en-US" sz="4400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12" name="WordArt 2"/>
          <p:cNvSpPr>
            <a:spLocks noChangeArrowheads="1" noChangeShapeType="1" noTextEdit="1"/>
          </p:cNvSpPr>
          <p:nvPr/>
        </p:nvSpPr>
        <p:spPr bwMode="auto">
          <a:xfrm>
            <a:off x="2499519" y="1524002"/>
            <a:ext cx="10734938" cy="1257300"/>
          </a:xfrm>
          <a:prstGeom prst="rect">
            <a:avLst/>
          </a:prstGeom>
        </p:spPr>
        <p:txBody>
          <a:bodyPr wrap="none" lIns="91422" tIns="45713" rIns="91422" bIns="45713" fromWordArt="1">
            <a:prstTxWarp prst="textChevron">
              <a:avLst>
                <a:gd name="adj" fmla="val 25000"/>
              </a:avLst>
            </a:prstTxWarp>
          </a:bodyPr>
          <a:lstStyle/>
          <a:p>
            <a:pPr algn="ctr"/>
            <a:r>
              <a:rPr lang="en-US" sz="44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NHIỆT LIỆT CHÀO MỪNG</a:t>
            </a:r>
          </a:p>
        </p:txBody>
      </p:sp>
      <p:sp>
        <p:nvSpPr>
          <p:cNvPr id="13" name="WordArt 3"/>
          <p:cNvSpPr>
            <a:spLocks noChangeArrowheads="1" noChangeShapeType="1" noTextEdit="1"/>
          </p:cNvSpPr>
          <p:nvPr/>
        </p:nvSpPr>
        <p:spPr bwMode="auto">
          <a:xfrm>
            <a:off x="2284093" y="2724055"/>
            <a:ext cx="10197629" cy="1085956"/>
          </a:xfrm>
          <a:prstGeom prst="rect">
            <a:avLst/>
          </a:prstGeom>
        </p:spPr>
        <p:txBody>
          <a:bodyPr wrap="none" lIns="91422" tIns="45713" rIns="91422" bIns="45713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9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ahoma"/>
                <a:cs typeface="Tahoma"/>
              </a:rPr>
              <a:t> </a:t>
            </a:r>
            <a:r>
              <a:rPr lang="en-US" sz="3900" b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sz="39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b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39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b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9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900" b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9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b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9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b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9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b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dự</a:t>
            </a:r>
            <a:r>
              <a:rPr lang="en-US" sz="39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b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39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b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9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 3C</a:t>
            </a:r>
            <a:r>
              <a:rPr lang="en-US" sz="39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84934910"/>
      </p:ext>
    </p:extLst>
  </p:cSld>
  <p:clrMapOvr>
    <a:masterClrMapping/>
  </p:clrMapOvr>
  <p:transition spd="slow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274320" y="796018"/>
            <a:ext cx="11772902" cy="1898012"/>
            <a:chOff x="2251869" y="575463"/>
            <a:chExt cx="11772900" cy="1898012"/>
          </a:xfrm>
        </p:grpSpPr>
        <p:sp>
          <p:nvSpPr>
            <p:cNvPr id="30" name="TextBox 29"/>
            <p:cNvSpPr txBox="1"/>
            <p:nvPr/>
          </p:nvSpPr>
          <p:spPr>
            <a:xfrm>
              <a:off x="6151263" y="575463"/>
              <a:ext cx="184731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44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5" name="Text Box 14"/>
            <p:cNvSpPr txBox="1">
              <a:spLocks noChangeArrowheads="1"/>
            </p:cNvSpPr>
            <p:nvPr/>
          </p:nvSpPr>
          <p:spPr bwMode="auto">
            <a:xfrm>
              <a:off x="2251869" y="1097278"/>
              <a:ext cx="11772900" cy="13761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40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Bài</a:t>
              </a:r>
              <a:r>
                <a:rPr lang="en-US" sz="4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 10: HOẠT ĐỘNG SẢN XUẤT CÔNG NGHIỆP VÀ THỦ CÔNG (</a:t>
              </a:r>
              <a:r>
                <a:rPr lang="en-US" sz="40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Tiết</a:t>
              </a:r>
              <a:r>
                <a:rPr lang="en-US" sz="4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 1)</a:t>
              </a:r>
            </a:p>
          </p:txBody>
        </p:sp>
      </p:grpSp>
      <p:sp>
        <p:nvSpPr>
          <p:cNvPr id="25" name="Rectangle 24"/>
          <p:cNvSpPr/>
          <p:nvPr/>
        </p:nvSpPr>
        <p:spPr>
          <a:xfrm>
            <a:off x="1193587" y="4250835"/>
            <a:ext cx="12074642" cy="1323425"/>
          </a:xfrm>
          <a:prstGeom prst="rect">
            <a:avLst/>
          </a:prstGeom>
        </p:spPr>
        <p:txBody>
          <a:bodyPr wrap="square" lIns="91422" tIns="45713" rIns="91422" bIns="45713">
            <a:spAutoFit/>
          </a:bodyPr>
          <a:lstStyle/>
          <a:p>
            <a:r>
              <a:rPr lang="en-US" sz="4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4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nghiệp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 Box 14"/>
          <p:cNvSpPr txBox="1">
            <a:spLocks noChangeArrowheads="1"/>
          </p:cNvSpPr>
          <p:nvPr/>
        </p:nvSpPr>
        <p:spPr bwMode="auto">
          <a:xfrm>
            <a:off x="-95405" y="-294443"/>
            <a:ext cx="16276638" cy="1131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45199" tIns="72600" rIns="145199" bIns="72600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vi-VN" sz="6400" b="1" dirty="0">
                <a:solidFill>
                  <a:srgbClr val="2B1ED0"/>
                </a:solidFill>
                <a:latin typeface="Times New Roman" pitchFamily="18" charset="0"/>
                <a:cs typeface="Times New Roman" pitchFamily="18" charset="0"/>
              </a:rPr>
              <a:t>Thứ bảy, ngày </a:t>
            </a:r>
            <a:r>
              <a:rPr lang="en-US" sz="6400" b="1" dirty="0">
                <a:solidFill>
                  <a:srgbClr val="2B1ED0"/>
                </a:solidFill>
                <a:latin typeface="Times New Roman" pitchFamily="18" charset="0"/>
                <a:cs typeface="Times New Roman" pitchFamily="18" charset="0"/>
              </a:rPr>
              <a:t>23</a:t>
            </a:r>
            <a:r>
              <a:rPr lang="vi-VN" sz="6400" b="1" dirty="0">
                <a:solidFill>
                  <a:srgbClr val="2B1ED0"/>
                </a:solidFill>
                <a:latin typeface="Times New Roman" pitchFamily="18" charset="0"/>
                <a:cs typeface="Times New Roman" pitchFamily="18" charset="0"/>
              </a:rPr>
              <a:t> tháng 11 năm 202</a:t>
            </a:r>
            <a:r>
              <a:rPr lang="en-US" sz="6400" b="1" dirty="0">
                <a:solidFill>
                  <a:srgbClr val="2B1ED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785519" y="660015"/>
            <a:ext cx="5946696" cy="823751"/>
          </a:xfrm>
          <a:prstGeom prst="rect">
            <a:avLst/>
          </a:prstGeom>
          <a:noFill/>
        </p:spPr>
        <p:txBody>
          <a:bodyPr wrap="square" lIns="145199" tIns="72600" rIns="145199" bIns="72600" rtlCol="0">
            <a:spAutoFit/>
          </a:bodyPr>
          <a:lstStyle/>
          <a:p>
            <a:pPr eaLnBrk="1" hangingPunct="1"/>
            <a:r>
              <a:rPr lang="en-US" sz="4400" b="1" u="sng" dirty="0" err="1">
                <a:solidFill>
                  <a:prstClr val="black"/>
                </a:solidFill>
                <a:latin typeface="Times" pitchFamily="34" charset="0"/>
                <a:ea typeface="Times" pitchFamily="34" charset="0"/>
                <a:cs typeface="Times" pitchFamily="34" charset="0"/>
              </a:rPr>
              <a:t>Tự</a:t>
            </a:r>
            <a:r>
              <a:rPr lang="en-US" sz="4400" b="1" u="sng" dirty="0">
                <a:solidFill>
                  <a:prstClr val="black"/>
                </a:solidFill>
                <a:latin typeface="Times" pitchFamily="34" charset="0"/>
                <a:ea typeface="Times" pitchFamily="34" charset="0"/>
                <a:cs typeface="Times" pitchFamily="34" charset="0"/>
              </a:rPr>
              <a:t> </a:t>
            </a:r>
            <a:r>
              <a:rPr lang="en-US" sz="4400" b="1" u="sng" dirty="0" err="1">
                <a:solidFill>
                  <a:prstClr val="black"/>
                </a:solidFill>
                <a:latin typeface="Times" pitchFamily="34" charset="0"/>
                <a:ea typeface="Times" pitchFamily="34" charset="0"/>
                <a:cs typeface="Times" pitchFamily="34" charset="0"/>
              </a:rPr>
              <a:t>nhiên</a:t>
            </a:r>
            <a:r>
              <a:rPr lang="en-US" sz="4400" b="1" u="sng" dirty="0">
                <a:solidFill>
                  <a:prstClr val="black"/>
                </a:solidFill>
                <a:latin typeface="Times" pitchFamily="34" charset="0"/>
                <a:ea typeface="Times" pitchFamily="34" charset="0"/>
                <a:cs typeface="Times" pitchFamily="34" charset="0"/>
              </a:rPr>
              <a:t> </a:t>
            </a:r>
            <a:r>
              <a:rPr lang="en-US" sz="4400" b="1" u="sng" dirty="0" err="1">
                <a:solidFill>
                  <a:prstClr val="black"/>
                </a:solidFill>
                <a:latin typeface="Times" pitchFamily="34" charset="0"/>
                <a:ea typeface="Times" pitchFamily="34" charset="0"/>
                <a:cs typeface="Times" pitchFamily="34" charset="0"/>
              </a:rPr>
              <a:t>và</a:t>
            </a:r>
            <a:r>
              <a:rPr lang="en-US" sz="4400" b="1" u="sng" dirty="0">
                <a:solidFill>
                  <a:prstClr val="black"/>
                </a:solidFill>
                <a:latin typeface="Times" pitchFamily="34" charset="0"/>
                <a:ea typeface="Times" pitchFamily="34" charset="0"/>
                <a:cs typeface="Times" pitchFamily="34" charset="0"/>
              </a:rPr>
              <a:t> </a:t>
            </a:r>
            <a:r>
              <a:rPr lang="en-US" sz="4400" b="1" u="sng" dirty="0" err="1">
                <a:solidFill>
                  <a:prstClr val="black"/>
                </a:solidFill>
                <a:latin typeface="Times" pitchFamily="34" charset="0"/>
                <a:ea typeface="Times" pitchFamily="34" charset="0"/>
                <a:cs typeface="Times" pitchFamily="34" charset="0"/>
              </a:rPr>
              <a:t>xã</a:t>
            </a:r>
            <a:r>
              <a:rPr lang="en-US" sz="4400" b="1" u="sng" dirty="0">
                <a:solidFill>
                  <a:prstClr val="black"/>
                </a:solidFill>
                <a:latin typeface="Times" pitchFamily="34" charset="0"/>
                <a:ea typeface="Times" pitchFamily="34" charset="0"/>
                <a:cs typeface="Times" pitchFamily="34" charset="0"/>
              </a:rPr>
              <a:t> </a:t>
            </a:r>
            <a:r>
              <a:rPr lang="en-US" sz="4400" b="1" u="sng" dirty="0" err="1">
                <a:solidFill>
                  <a:prstClr val="black"/>
                </a:solidFill>
                <a:latin typeface="Times" pitchFamily="34" charset="0"/>
                <a:ea typeface="Times" pitchFamily="34" charset="0"/>
                <a:cs typeface="Times" pitchFamily="34" charset="0"/>
              </a:rPr>
              <a:t>hội</a:t>
            </a:r>
            <a:r>
              <a:rPr lang="en-US" sz="4400" b="1" u="sng" dirty="0">
                <a:solidFill>
                  <a:prstClr val="black"/>
                </a:solidFill>
                <a:latin typeface="Times" pitchFamily="34" charset="0"/>
                <a:ea typeface="Times" pitchFamily="34" charset="0"/>
                <a:cs typeface="Times" pitchFamily="34" charset="0"/>
              </a:rPr>
              <a:t>:</a:t>
            </a:r>
            <a:endParaRPr lang="en-US" sz="4400" b="1" dirty="0">
              <a:solidFill>
                <a:prstClr val="black"/>
              </a:solidFill>
              <a:latin typeface="Times New Roman" pitchFamily="18" charset="0"/>
              <a:ea typeface="Times" pitchFamily="34" charset="0"/>
              <a:cs typeface="Times New Roman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356519" y="3048000"/>
            <a:ext cx="12074642" cy="707872"/>
          </a:xfrm>
          <a:prstGeom prst="rect">
            <a:avLst/>
          </a:prstGeom>
        </p:spPr>
        <p:txBody>
          <a:bodyPr wrap="square" lIns="91422" tIns="45713" rIns="91422" bIns="45713">
            <a:spAutoFit/>
          </a:bodyPr>
          <a:lstStyle/>
          <a:p>
            <a:r>
              <a:rPr lang="en-US" sz="4000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4000" b="1" u="sng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000" b="1" u="sng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u="sng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4000" b="1" u="sng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u="sng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4000" b="1" u="sng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u="sng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4000" b="1" u="sng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u="sng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4000" b="1" u="sng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86905775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/>
          <p:cNvSpPr txBox="1"/>
          <p:nvPr/>
        </p:nvSpPr>
        <p:spPr>
          <a:xfrm>
            <a:off x="6173714" y="796018"/>
            <a:ext cx="18473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400" b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432719" y="62783"/>
            <a:ext cx="14009131" cy="1323439"/>
            <a:chOff x="1642894" y="2229130"/>
            <a:chExt cx="13722994" cy="1323439"/>
          </a:xfrm>
        </p:grpSpPr>
        <p:sp>
          <p:nvSpPr>
            <p:cNvPr id="14" name="Rectangle 13"/>
            <p:cNvSpPr/>
            <p:nvPr/>
          </p:nvSpPr>
          <p:spPr>
            <a:xfrm>
              <a:off x="2527438" y="2229130"/>
              <a:ext cx="12838450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  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Kể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tên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những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hoạt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động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hình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dưới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đây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. </a:t>
              </a:r>
            </a:p>
            <a:p>
              <a:pPr algn="just"/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hoạt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động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đó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mang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lại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lợi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ích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gì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</a:p>
          </p:txBody>
        </p:sp>
        <p:pic>
          <p:nvPicPr>
            <p:cNvPr id="23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51822" y1="20000" x2="74494" y2="32917"/>
                          <a14:foregroundMark x1="55061" y1="23333" x2="56275" y2="32917"/>
                          <a14:foregroundMark x1="56275" y1="32917" x2="40081" y2="52917"/>
                          <a14:foregroundMark x1="40081" y1="23333" x2="73279" y2="295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976" t="8233" b="9433"/>
            <a:stretch/>
          </p:blipFill>
          <p:spPr bwMode="auto">
            <a:xfrm>
              <a:off x="1642894" y="2474238"/>
              <a:ext cx="895975" cy="8332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2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719" y="1565460"/>
            <a:ext cx="4876800" cy="3692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922" y="1565460"/>
            <a:ext cx="4876800" cy="3521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9849" y="1565460"/>
            <a:ext cx="4876800" cy="3521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323" y="5257800"/>
            <a:ext cx="4876800" cy="3867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923" y="5257800"/>
            <a:ext cx="4876799" cy="3867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1518" y="5257800"/>
            <a:ext cx="4876800" cy="3867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8991012"/>
      </p:ext>
    </p:extLst>
  </p:cSld>
  <p:clrMapOvr>
    <a:masterClrMapping/>
  </p:clrMapOvr>
  <p:transition spd="slow">
    <p:split orient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8919456"/>
              </p:ext>
            </p:extLst>
          </p:nvPr>
        </p:nvGraphicFramePr>
        <p:xfrm>
          <a:off x="1356519" y="2083956"/>
          <a:ext cx="14554200" cy="60084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1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1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72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192644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rgbClr val="0000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Hình</a:t>
                      </a:r>
                      <a:endParaRPr lang="en-US" sz="4000" dirty="0">
                        <a:solidFill>
                          <a:srgbClr val="0000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B2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solidFill>
                            <a:srgbClr val="0000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lang="en-US" sz="4000" b="1" dirty="0">
                          <a:solidFill>
                            <a:srgbClr val="0000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="1" baseline="0" dirty="0" err="1">
                          <a:solidFill>
                            <a:srgbClr val="0000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hoạt</a:t>
                      </a:r>
                      <a:r>
                        <a:rPr lang="en-US" sz="4000" b="1" baseline="0" dirty="0">
                          <a:solidFill>
                            <a:srgbClr val="0000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="1" baseline="0" dirty="0" err="1">
                          <a:solidFill>
                            <a:srgbClr val="0000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động</a:t>
                      </a:r>
                      <a:endParaRPr lang="en-US" sz="4000" b="1" dirty="0">
                        <a:solidFill>
                          <a:srgbClr val="0000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B2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rgbClr val="0000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Lợi</a:t>
                      </a:r>
                      <a:r>
                        <a:rPr lang="en-US" sz="4000" baseline="0" dirty="0">
                          <a:solidFill>
                            <a:srgbClr val="0000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aseline="0" dirty="0" err="1">
                          <a:solidFill>
                            <a:srgbClr val="0000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ích</a:t>
                      </a:r>
                      <a:r>
                        <a:rPr lang="en-US" sz="4000" baseline="0" dirty="0">
                          <a:solidFill>
                            <a:srgbClr val="0000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aseline="0" dirty="0" err="1">
                          <a:solidFill>
                            <a:srgbClr val="0000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lang="en-US" sz="4000" baseline="0" dirty="0">
                          <a:solidFill>
                            <a:srgbClr val="0000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aseline="0" dirty="0" err="1">
                          <a:solidFill>
                            <a:srgbClr val="0000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hoạt</a:t>
                      </a:r>
                      <a:r>
                        <a:rPr lang="en-US" sz="4000" baseline="0" dirty="0">
                          <a:solidFill>
                            <a:srgbClr val="0000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aseline="0" dirty="0" err="1">
                          <a:solidFill>
                            <a:srgbClr val="0000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động</a:t>
                      </a:r>
                      <a:endParaRPr lang="en-US" sz="4000" dirty="0">
                        <a:solidFill>
                          <a:srgbClr val="0000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B2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8000"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rgbClr val="0000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8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4366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4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lvl="0" indent="0" algn="ctr" defTabSz="14366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4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8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4366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May </a:t>
                      </a:r>
                      <a:r>
                        <a:rPr kumimoji="0" lang="en-US" sz="3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quần</a:t>
                      </a:r>
                      <a:r>
                        <a:rPr kumimoji="0" lang="en-US" sz="3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áo</a:t>
                      </a:r>
                      <a:r>
                        <a:rPr kumimoji="0" lang="en-US" sz="3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, </a:t>
                      </a:r>
                      <a:r>
                        <a:rPr kumimoji="0" lang="en-US" sz="3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trang</a:t>
                      </a:r>
                      <a:r>
                        <a:rPr kumimoji="0" lang="en-US" sz="3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bị</a:t>
                      </a:r>
                      <a:r>
                        <a:rPr kumimoji="0" lang="en-US" sz="3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bằng</a:t>
                      </a:r>
                      <a:r>
                        <a:rPr kumimoji="0" lang="en-US" sz="3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vải</a:t>
                      </a:r>
                      <a:r>
                        <a:rPr kumimoji="0" lang="en-US" sz="3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</a:t>
                      </a:r>
                    </a:p>
                  </a:txBody>
                  <a:tcPr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8000"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rgbClr val="0000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8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43688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4000" b="0" dirty="0">
                        <a:solidFill>
                          <a:srgbClr val="0000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8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4366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Chế</a:t>
                      </a:r>
                      <a:r>
                        <a:rPr kumimoji="0" lang="en-US" sz="3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biến</a:t>
                      </a:r>
                      <a:r>
                        <a:rPr kumimoji="0" lang="en-US" sz="3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tôm</a:t>
                      </a:r>
                      <a:r>
                        <a:rPr kumimoji="0" lang="en-US" sz="3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phục</a:t>
                      </a:r>
                      <a:r>
                        <a:rPr kumimoji="0" lang="en-US" sz="3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vụ</a:t>
                      </a:r>
                      <a:r>
                        <a:rPr kumimoji="0" lang="en-US" sz="3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đời</a:t>
                      </a:r>
                      <a:r>
                        <a:rPr kumimoji="0" lang="en-US" sz="3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sống</a:t>
                      </a:r>
                      <a:r>
                        <a:rPr kumimoji="0" lang="en-US" sz="3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và</a:t>
                      </a:r>
                      <a:r>
                        <a:rPr kumimoji="0" lang="en-US" sz="3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xuất</a:t>
                      </a:r>
                      <a:r>
                        <a:rPr kumimoji="0" lang="en-US" sz="3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khẩu</a:t>
                      </a:r>
                      <a:r>
                        <a:rPr kumimoji="0" lang="en-US" sz="3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 </a:t>
                      </a:r>
                    </a:p>
                  </a:txBody>
                  <a:tcPr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8000"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rgbClr val="0000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8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43688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4000" b="0" dirty="0">
                        <a:solidFill>
                          <a:srgbClr val="0000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8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4366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Tạo</a:t>
                      </a:r>
                      <a:r>
                        <a:rPr kumimoji="0" lang="en-US" sz="3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ra</a:t>
                      </a:r>
                      <a:r>
                        <a:rPr kumimoji="0" lang="en-US" sz="3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phích</a:t>
                      </a:r>
                      <a:r>
                        <a:rPr kumimoji="0" lang="en-US" sz="3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nước</a:t>
                      </a:r>
                      <a:r>
                        <a:rPr kumimoji="0" lang="en-US" sz="3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phục</a:t>
                      </a:r>
                      <a:r>
                        <a:rPr kumimoji="0" lang="en-US" sz="3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vụ</a:t>
                      </a:r>
                      <a:r>
                        <a:rPr kumimoji="0" lang="en-US" sz="3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đời</a:t>
                      </a:r>
                      <a:r>
                        <a:rPr kumimoji="0" lang="en-US" sz="3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sống</a:t>
                      </a:r>
                      <a:r>
                        <a:rPr kumimoji="0" lang="en-US" sz="3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con </a:t>
                      </a:r>
                      <a:r>
                        <a:rPr kumimoji="0" lang="en-US" sz="3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người</a:t>
                      </a:r>
                      <a:r>
                        <a:rPr kumimoji="0" lang="en-US" sz="3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</a:t>
                      </a:r>
                    </a:p>
                  </a:txBody>
                  <a:tcPr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8000"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rgbClr val="0000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8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43688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4000" b="0" dirty="0">
                        <a:solidFill>
                          <a:srgbClr val="0000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8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4366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Tạo</a:t>
                      </a:r>
                      <a:r>
                        <a:rPr kumimoji="0" lang="en-US" sz="3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ra</a:t>
                      </a:r>
                      <a:r>
                        <a:rPr kumimoji="0" lang="en-US" sz="3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ô </a:t>
                      </a:r>
                      <a:r>
                        <a:rPr kumimoji="0" lang="en-US" sz="3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tô</a:t>
                      </a:r>
                      <a:r>
                        <a:rPr kumimoji="0" lang="en-US" sz="3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phục</a:t>
                      </a:r>
                      <a:r>
                        <a:rPr kumimoji="0" lang="en-US" sz="3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vụ</a:t>
                      </a:r>
                      <a:r>
                        <a:rPr kumimoji="0" lang="en-US" sz="3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đời</a:t>
                      </a:r>
                      <a:r>
                        <a:rPr kumimoji="0" lang="en-US" sz="3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sống</a:t>
                      </a:r>
                      <a:r>
                        <a:rPr kumimoji="0" lang="en-US" sz="3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con </a:t>
                      </a:r>
                      <a:r>
                        <a:rPr kumimoji="0" lang="en-US" sz="3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người</a:t>
                      </a:r>
                      <a:r>
                        <a:rPr kumimoji="0" lang="en-US" sz="3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</a:t>
                      </a:r>
                    </a:p>
                  </a:txBody>
                  <a:tcPr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48000"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rgbClr val="0000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8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43688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4000" b="0" dirty="0">
                        <a:solidFill>
                          <a:srgbClr val="0000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8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143688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Cung</a:t>
                      </a:r>
                      <a:r>
                        <a:rPr kumimoji="0" lang="en-US" sz="3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cấp</a:t>
                      </a:r>
                      <a:r>
                        <a:rPr kumimoji="0" lang="en-US" sz="3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nguyên</a:t>
                      </a:r>
                      <a:r>
                        <a:rPr kumimoji="0" lang="en-US" sz="3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liệu</a:t>
                      </a:r>
                      <a:r>
                        <a:rPr kumimoji="0" lang="en-US" sz="3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phục</a:t>
                      </a:r>
                      <a:r>
                        <a:rPr kumimoji="0" lang="en-US" sz="3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vụ</a:t>
                      </a:r>
                      <a:r>
                        <a:rPr kumimoji="0" lang="en-US" sz="3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đời</a:t>
                      </a:r>
                      <a:r>
                        <a:rPr kumimoji="0" lang="en-US" sz="3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sống</a:t>
                      </a:r>
                      <a:r>
                        <a:rPr kumimoji="0" lang="en-US" sz="3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và</a:t>
                      </a:r>
                      <a:r>
                        <a:rPr kumimoji="0" lang="en-US" sz="3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xuất</a:t>
                      </a:r>
                      <a:r>
                        <a:rPr kumimoji="0" lang="en-US" sz="3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khẩu</a:t>
                      </a:r>
                      <a:endParaRPr lang="en-US" sz="4000" b="0" dirty="0">
                        <a:solidFill>
                          <a:srgbClr val="0000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48000"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rgbClr val="0000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8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43688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4000" b="0" dirty="0">
                        <a:solidFill>
                          <a:srgbClr val="0000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8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143688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4000" b="0" dirty="0">
                        <a:solidFill>
                          <a:srgbClr val="0000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50" name="Rectangle 49"/>
          <p:cNvSpPr/>
          <p:nvPr/>
        </p:nvSpPr>
        <p:spPr>
          <a:xfrm>
            <a:off x="2557388" y="6052835"/>
            <a:ext cx="3880349" cy="615554"/>
          </a:xfrm>
          <a:prstGeom prst="rect">
            <a:avLst/>
          </a:prstGeom>
        </p:spPr>
        <p:txBody>
          <a:bodyPr wrap="square" lIns="91422" tIns="45713" rIns="91422" bIns="45713">
            <a:spAutoFit/>
          </a:bodyPr>
          <a:lstStyle/>
          <a:p>
            <a:pPr algn="ctr" defTabSz="143663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3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3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tô</a:t>
            </a:r>
            <a:endParaRPr lang="en-US" sz="34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2616230" y="7358260"/>
            <a:ext cx="3880349" cy="615554"/>
          </a:xfrm>
          <a:prstGeom prst="rect">
            <a:avLst/>
          </a:prstGeom>
        </p:spPr>
        <p:txBody>
          <a:bodyPr wrap="square" lIns="91422" tIns="45713" rIns="91422" bIns="45713">
            <a:spAutoFit/>
          </a:bodyPr>
          <a:lstStyle/>
          <a:p>
            <a:pPr algn="ctr" defTabSz="143663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3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3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gió</a:t>
            </a:r>
            <a:endParaRPr lang="en-US" sz="34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5776119" y="7358260"/>
            <a:ext cx="9530851" cy="615554"/>
          </a:xfrm>
          <a:prstGeom prst="rect">
            <a:avLst/>
          </a:prstGeom>
        </p:spPr>
        <p:txBody>
          <a:bodyPr wrap="square" lIns="91422" tIns="45713" rIns="91422" bIns="45713">
            <a:spAutoFit/>
          </a:bodyPr>
          <a:lstStyle/>
          <a:p>
            <a:pPr algn="ctr" defTabSz="143663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3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3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3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3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3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63" name="Rectangle 62"/>
          <p:cNvSpPr/>
          <p:nvPr/>
        </p:nvSpPr>
        <p:spPr>
          <a:xfrm>
            <a:off x="2579293" y="639447"/>
            <a:ext cx="1283844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/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3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51822" y1="20000" x2="74494" y2="32917"/>
                        <a14:foregroundMark x1="55061" y1="23333" x2="56275" y2="32917"/>
                        <a14:foregroundMark x1="56275" y1="32917" x2="40081" y2="52917"/>
                        <a14:foregroundMark x1="40081" y1="23333" x2="73279" y2="29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76" t="8233" b="9433"/>
          <a:stretch/>
        </p:blipFill>
        <p:spPr bwMode="auto">
          <a:xfrm>
            <a:off x="1574188" y="649683"/>
            <a:ext cx="895975" cy="83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" name="Rectangle 33"/>
          <p:cNvSpPr/>
          <p:nvPr/>
        </p:nvSpPr>
        <p:spPr>
          <a:xfrm>
            <a:off x="2614121" y="3581400"/>
            <a:ext cx="3994348" cy="615554"/>
          </a:xfrm>
          <a:prstGeom prst="rect">
            <a:avLst/>
          </a:prstGeom>
        </p:spPr>
        <p:txBody>
          <a:bodyPr wrap="square" lIns="91422" tIns="45713" rIns="91422" bIns="45713">
            <a:spAutoFit/>
          </a:bodyPr>
          <a:lstStyle/>
          <a:p>
            <a:pPr algn="ctr"/>
            <a:r>
              <a:rPr lang="en-US" sz="3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May </a:t>
            </a:r>
            <a:r>
              <a:rPr lang="en-US" sz="3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mặc</a:t>
            </a:r>
            <a:endParaRPr lang="en-US" sz="34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2470163" y="4572000"/>
            <a:ext cx="3880349" cy="615554"/>
          </a:xfrm>
          <a:prstGeom prst="rect">
            <a:avLst/>
          </a:prstGeom>
        </p:spPr>
        <p:txBody>
          <a:bodyPr wrap="square" lIns="91422" tIns="45713" rIns="91422" bIns="45713">
            <a:spAutoFit/>
          </a:bodyPr>
          <a:lstStyle/>
          <a:p>
            <a:pPr algn="ctr" defTabSz="143663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sz="3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3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tôm</a:t>
            </a:r>
            <a:endParaRPr lang="en-US" sz="34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2728119" y="5370260"/>
            <a:ext cx="3880349" cy="615554"/>
          </a:xfrm>
          <a:prstGeom prst="rect">
            <a:avLst/>
          </a:prstGeom>
        </p:spPr>
        <p:txBody>
          <a:bodyPr wrap="square" lIns="91422" tIns="45713" rIns="91422" bIns="45713">
            <a:spAutoFit/>
          </a:bodyPr>
          <a:lstStyle/>
          <a:p>
            <a:pPr algn="ctr" defTabSz="143663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3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phích</a:t>
            </a:r>
            <a:r>
              <a:rPr lang="en-US" sz="3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endParaRPr lang="en-US" sz="34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2579293" y="6792900"/>
            <a:ext cx="3880349" cy="615554"/>
          </a:xfrm>
          <a:prstGeom prst="rect">
            <a:avLst/>
          </a:prstGeom>
        </p:spPr>
        <p:txBody>
          <a:bodyPr wrap="square" lIns="91422" tIns="45713" rIns="91422" bIns="45713">
            <a:spAutoFit/>
          </a:bodyPr>
          <a:lstStyle/>
          <a:p>
            <a:pPr algn="ctr" defTabSz="143663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Khai</a:t>
            </a:r>
            <a:r>
              <a:rPr lang="en-US" sz="3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thác</a:t>
            </a:r>
            <a:r>
              <a:rPr lang="en-US" sz="3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dầu</a:t>
            </a:r>
            <a:r>
              <a:rPr lang="en-US" sz="3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endParaRPr lang="en-US" sz="34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4851339"/>
      </p:ext>
    </p:extLst>
  </p:cSld>
  <p:clrMapOvr>
    <a:masterClrMapping/>
  </p:clrMapOvr>
  <p:transition spd="slow">
    <p:split orient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1813719" y="2694030"/>
            <a:ext cx="10744200" cy="646317"/>
          </a:xfrm>
          <a:prstGeom prst="rect">
            <a:avLst/>
          </a:prstGeom>
        </p:spPr>
        <p:txBody>
          <a:bodyPr wrap="square" lIns="91422" tIns="45713" rIns="91422" bIns="45713">
            <a:spAutoFit/>
          </a:bodyPr>
          <a:lstStyle/>
          <a:p>
            <a:r>
              <a:rPr lang="en-US" sz="36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649712" y="4537624"/>
            <a:ext cx="14182998" cy="4606375"/>
          </a:xfrm>
          <a:prstGeom prst="rect">
            <a:avLst/>
          </a:prstGeom>
        </p:spPr>
        <p:txBody>
          <a:bodyPr wrap="square" lIns="91422" tIns="45713" rIns="91422" bIns="45713">
            <a:spAutoFit/>
          </a:bodyPr>
          <a:lstStyle/>
          <a:p>
            <a:pPr algn="just">
              <a:spcAft>
                <a:spcPts val="1000"/>
              </a:spcAft>
            </a:pP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vi-VN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Một số hoạt động sản xuất 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vi-VN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ông nghiệp khác và ích lợi của các hoạt động đó mà em biết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vi-VN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 </a:t>
            </a:r>
          </a:p>
          <a:p>
            <a:pPr algn="just">
              <a:spcAft>
                <a:spcPts val="1000"/>
              </a:spcAft>
            </a:pP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+ K</a:t>
            </a:r>
            <a:r>
              <a:rPr lang="vi-VN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hai thác than, khai thác dầu mỏ, 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…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cung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cấp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than,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dầu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…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khẩu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spcAft>
                <a:spcPts val="1000"/>
              </a:spcAft>
            </a:pP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+ S</a:t>
            </a:r>
            <a:r>
              <a:rPr lang="vi-VN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ản xuất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mặt trời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spcAft>
                <a:spcPts val="1000"/>
              </a:spcAft>
            </a:pP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+ S</a:t>
            </a:r>
            <a:r>
              <a:rPr lang="vi-VN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ản xuất ấm đun siêu tốc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ấm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đun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siêu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tốc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spcAft>
                <a:spcPts val="1000"/>
              </a:spcAft>
            </a:pP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+ C</a:t>
            </a:r>
            <a:r>
              <a:rPr lang="vi-VN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hế biến cá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khẩu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32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440124" y="3307365"/>
            <a:ext cx="14637487" cy="1398164"/>
            <a:chOff x="1959838" y="2483565"/>
            <a:chExt cx="13618288" cy="1398164"/>
          </a:xfrm>
        </p:grpSpPr>
        <p:pic>
          <p:nvPicPr>
            <p:cNvPr id="29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34263" y="2483565"/>
              <a:ext cx="736614" cy="8776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0" name="Rectangle 29"/>
            <p:cNvSpPr/>
            <p:nvPr/>
          </p:nvSpPr>
          <p:spPr>
            <a:xfrm>
              <a:off x="1959838" y="2681400"/>
              <a:ext cx="13618288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           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Hãy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kể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tên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ích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lợi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một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hoạt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động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sản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xuất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công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nghiệp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khác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mà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em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biết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</a:p>
          </p:txBody>
        </p:sp>
      </p:grpSp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-81314" y="-228600"/>
            <a:ext cx="16276638" cy="1131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45199" tIns="72600" rIns="145199" bIns="72600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vi-VN" sz="6400" b="1" dirty="0">
                <a:solidFill>
                  <a:srgbClr val="2B1ED0"/>
                </a:solidFill>
                <a:latin typeface="Times New Roman" pitchFamily="18" charset="0"/>
                <a:cs typeface="Times New Roman" pitchFamily="18" charset="0"/>
              </a:rPr>
              <a:t>Thứ bảy, ngày </a:t>
            </a:r>
            <a:r>
              <a:rPr lang="en-US" sz="6400" b="1" dirty="0">
                <a:solidFill>
                  <a:srgbClr val="2B1ED0"/>
                </a:solidFill>
                <a:latin typeface="Times New Roman" pitchFamily="18" charset="0"/>
                <a:cs typeface="Times New Roman" pitchFamily="18" charset="0"/>
              </a:rPr>
              <a:t>23</a:t>
            </a:r>
            <a:r>
              <a:rPr lang="vi-VN" sz="6400" b="1" dirty="0">
                <a:solidFill>
                  <a:srgbClr val="2B1ED0"/>
                </a:solidFill>
                <a:latin typeface="Times New Roman" pitchFamily="18" charset="0"/>
                <a:cs typeface="Times New Roman" pitchFamily="18" charset="0"/>
              </a:rPr>
              <a:t> tháng 11 năm 202</a:t>
            </a:r>
            <a:r>
              <a:rPr lang="en-US" sz="6400" b="1" dirty="0">
                <a:solidFill>
                  <a:srgbClr val="2B1ED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2274320" y="1317833"/>
            <a:ext cx="11772902" cy="1376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10: HOẠT ĐỘNG SẢN XUẤT CÔNG NGHIỆP VÀ THỦ CÔNG (T1)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785519" y="660015"/>
            <a:ext cx="5946696" cy="823751"/>
          </a:xfrm>
          <a:prstGeom prst="rect">
            <a:avLst/>
          </a:prstGeom>
          <a:noFill/>
        </p:spPr>
        <p:txBody>
          <a:bodyPr wrap="square" lIns="145199" tIns="72600" rIns="145199" bIns="72600" rtlCol="0">
            <a:spAutoFit/>
          </a:bodyPr>
          <a:lstStyle/>
          <a:p>
            <a:pPr eaLnBrk="1" hangingPunct="1"/>
            <a:r>
              <a:rPr lang="en-US" sz="4400" b="1" u="sng" dirty="0" err="1">
                <a:solidFill>
                  <a:prstClr val="black"/>
                </a:solidFill>
                <a:latin typeface="Times" pitchFamily="34" charset="0"/>
                <a:ea typeface="Times" pitchFamily="34" charset="0"/>
                <a:cs typeface="Times" pitchFamily="34" charset="0"/>
              </a:rPr>
              <a:t>Tự</a:t>
            </a:r>
            <a:r>
              <a:rPr lang="en-US" sz="4400" b="1" u="sng" dirty="0">
                <a:solidFill>
                  <a:prstClr val="black"/>
                </a:solidFill>
                <a:latin typeface="Times" pitchFamily="34" charset="0"/>
                <a:ea typeface="Times" pitchFamily="34" charset="0"/>
                <a:cs typeface="Times" pitchFamily="34" charset="0"/>
              </a:rPr>
              <a:t> </a:t>
            </a:r>
            <a:r>
              <a:rPr lang="en-US" sz="4400" b="1" u="sng" dirty="0" err="1">
                <a:solidFill>
                  <a:prstClr val="black"/>
                </a:solidFill>
                <a:latin typeface="Times" pitchFamily="34" charset="0"/>
                <a:ea typeface="Times" pitchFamily="34" charset="0"/>
                <a:cs typeface="Times" pitchFamily="34" charset="0"/>
              </a:rPr>
              <a:t>nhiên</a:t>
            </a:r>
            <a:r>
              <a:rPr lang="en-US" sz="4400" b="1" u="sng" dirty="0">
                <a:solidFill>
                  <a:prstClr val="black"/>
                </a:solidFill>
                <a:latin typeface="Times" pitchFamily="34" charset="0"/>
                <a:ea typeface="Times" pitchFamily="34" charset="0"/>
                <a:cs typeface="Times" pitchFamily="34" charset="0"/>
              </a:rPr>
              <a:t> </a:t>
            </a:r>
            <a:r>
              <a:rPr lang="en-US" sz="4400" b="1" u="sng" dirty="0" err="1">
                <a:solidFill>
                  <a:prstClr val="black"/>
                </a:solidFill>
                <a:latin typeface="Times" pitchFamily="34" charset="0"/>
                <a:ea typeface="Times" pitchFamily="34" charset="0"/>
                <a:cs typeface="Times" pitchFamily="34" charset="0"/>
              </a:rPr>
              <a:t>và</a:t>
            </a:r>
            <a:r>
              <a:rPr lang="en-US" sz="4400" b="1" u="sng" dirty="0">
                <a:solidFill>
                  <a:prstClr val="black"/>
                </a:solidFill>
                <a:latin typeface="Times" pitchFamily="34" charset="0"/>
                <a:ea typeface="Times" pitchFamily="34" charset="0"/>
                <a:cs typeface="Times" pitchFamily="34" charset="0"/>
              </a:rPr>
              <a:t> </a:t>
            </a:r>
            <a:r>
              <a:rPr lang="en-US" sz="4400" b="1" u="sng" dirty="0" err="1">
                <a:solidFill>
                  <a:prstClr val="black"/>
                </a:solidFill>
                <a:latin typeface="Times" pitchFamily="34" charset="0"/>
                <a:ea typeface="Times" pitchFamily="34" charset="0"/>
                <a:cs typeface="Times" pitchFamily="34" charset="0"/>
              </a:rPr>
              <a:t>xã</a:t>
            </a:r>
            <a:r>
              <a:rPr lang="en-US" sz="4400" b="1" u="sng" dirty="0">
                <a:solidFill>
                  <a:prstClr val="black"/>
                </a:solidFill>
                <a:latin typeface="Times" pitchFamily="34" charset="0"/>
                <a:ea typeface="Times" pitchFamily="34" charset="0"/>
                <a:cs typeface="Times" pitchFamily="34" charset="0"/>
              </a:rPr>
              <a:t> </a:t>
            </a:r>
            <a:r>
              <a:rPr lang="en-US" sz="4400" b="1" u="sng" dirty="0" err="1">
                <a:solidFill>
                  <a:prstClr val="black"/>
                </a:solidFill>
                <a:latin typeface="Times" pitchFamily="34" charset="0"/>
                <a:ea typeface="Times" pitchFamily="34" charset="0"/>
                <a:cs typeface="Times" pitchFamily="34" charset="0"/>
              </a:rPr>
              <a:t>hội</a:t>
            </a:r>
            <a:r>
              <a:rPr lang="en-US" sz="4400" b="1" u="sng" dirty="0">
                <a:solidFill>
                  <a:prstClr val="black"/>
                </a:solidFill>
                <a:latin typeface="Times" pitchFamily="34" charset="0"/>
                <a:ea typeface="Times" pitchFamily="34" charset="0"/>
                <a:cs typeface="Times" pitchFamily="34" charset="0"/>
              </a:rPr>
              <a:t>:</a:t>
            </a:r>
            <a:endParaRPr lang="en-US" sz="4400" b="1" dirty="0">
              <a:solidFill>
                <a:prstClr val="black"/>
              </a:solidFill>
              <a:latin typeface="Times New Roman" pitchFamily="18" charset="0"/>
              <a:ea typeface="Times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893360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1403563" y="2457286"/>
            <a:ext cx="12830756" cy="1200314"/>
          </a:xfrm>
          <a:prstGeom prst="rect">
            <a:avLst/>
          </a:prstGeom>
        </p:spPr>
        <p:txBody>
          <a:bodyPr wrap="square" lIns="91422" tIns="45713" rIns="91422" bIns="45713">
            <a:spAutoFit/>
          </a:bodyPr>
          <a:lstStyle/>
          <a:p>
            <a:r>
              <a:rPr lang="en-US" sz="36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sz="3600" b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42318" y="4648200"/>
            <a:ext cx="12420601" cy="769441"/>
          </a:xfrm>
          <a:custGeom>
            <a:avLst/>
            <a:gdLst>
              <a:gd name="connsiteX0" fmla="*/ 0 w 11506200"/>
              <a:gd name="connsiteY0" fmla="*/ 0 h 3416320"/>
              <a:gd name="connsiteX1" fmla="*/ 11506200 w 11506200"/>
              <a:gd name="connsiteY1" fmla="*/ 0 h 3416320"/>
              <a:gd name="connsiteX2" fmla="*/ 11506200 w 11506200"/>
              <a:gd name="connsiteY2" fmla="*/ 3416320 h 3416320"/>
              <a:gd name="connsiteX3" fmla="*/ 0 w 11506200"/>
              <a:gd name="connsiteY3" fmla="*/ 3416320 h 3416320"/>
              <a:gd name="connsiteX4" fmla="*/ 0 w 11506200"/>
              <a:gd name="connsiteY4" fmla="*/ 0 h 3416320"/>
              <a:gd name="connsiteX0" fmla="*/ 241539 w 11506200"/>
              <a:gd name="connsiteY0" fmla="*/ 0 h 3416320"/>
              <a:gd name="connsiteX1" fmla="*/ 11506200 w 11506200"/>
              <a:gd name="connsiteY1" fmla="*/ 0 h 3416320"/>
              <a:gd name="connsiteX2" fmla="*/ 11506200 w 11506200"/>
              <a:gd name="connsiteY2" fmla="*/ 3416320 h 3416320"/>
              <a:gd name="connsiteX3" fmla="*/ 0 w 11506200"/>
              <a:gd name="connsiteY3" fmla="*/ 3416320 h 3416320"/>
              <a:gd name="connsiteX4" fmla="*/ 241539 w 11506200"/>
              <a:gd name="connsiteY4" fmla="*/ 0 h 3416320"/>
              <a:gd name="connsiteX0" fmla="*/ 534837 w 11799498"/>
              <a:gd name="connsiteY0" fmla="*/ 0 h 3416320"/>
              <a:gd name="connsiteX1" fmla="*/ 11799498 w 11799498"/>
              <a:gd name="connsiteY1" fmla="*/ 0 h 3416320"/>
              <a:gd name="connsiteX2" fmla="*/ 11799498 w 11799498"/>
              <a:gd name="connsiteY2" fmla="*/ 3416320 h 3416320"/>
              <a:gd name="connsiteX3" fmla="*/ 0 w 11799498"/>
              <a:gd name="connsiteY3" fmla="*/ 3364561 h 3416320"/>
              <a:gd name="connsiteX4" fmla="*/ 534837 w 11799498"/>
              <a:gd name="connsiteY4" fmla="*/ 0 h 3416320"/>
              <a:gd name="connsiteX0" fmla="*/ 534837 w 11799498"/>
              <a:gd name="connsiteY0" fmla="*/ 0 h 3416320"/>
              <a:gd name="connsiteX1" fmla="*/ 11799498 w 11799498"/>
              <a:gd name="connsiteY1" fmla="*/ 0 h 3416320"/>
              <a:gd name="connsiteX2" fmla="*/ 11799498 w 11799498"/>
              <a:gd name="connsiteY2" fmla="*/ 3416320 h 3416320"/>
              <a:gd name="connsiteX3" fmla="*/ 0 w 11799498"/>
              <a:gd name="connsiteY3" fmla="*/ 3364561 h 3416320"/>
              <a:gd name="connsiteX4" fmla="*/ 426273 w 11799498"/>
              <a:gd name="connsiteY4" fmla="*/ 58227 h 3416320"/>
              <a:gd name="connsiteX5" fmla="*/ 534837 w 11799498"/>
              <a:gd name="connsiteY5" fmla="*/ 0 h 3416320"/>
              <a:gd name="connsiteX0" fmla="*/ 534837 w 11799498"/>
              <a:gd name="connsiteY0" fmla="*/ 0 h 3416320"/>
              <a:gd name="connsiteX1" fmla="*/ 11609717 w 11799498"/>
              <a:gd name="connsiteY1" fmla="*/ 86264 h 3416320"/>
              <a:gd name="connsiteX2" fmla="*/ 11799498 w 11799498"/>
              <a:gd name="connsiteY2" fmla="*/ 3416320 h 3416320"/>
              <a:gd name="connsiteX3" fmla="*/ 0 w 11799498"/>
              <a:gd name="connsiteY3" fmla="*/ 3364561 h 3416320"/>
              <a:gd name="connsiteX4" fmla="*/ 426273 w 11799498"/>
              <a:gd name="connsiteY4" fmla="*/ 58227 h 3416320"/>
              <a:gd name="connsiteX5" fmla="*/ 534837 w 11799498"/>
              <a:gd name="connsiteY5" fmla="*/ 0 h 3416320"/>
              <a:gd name="connsiteX0" fmla="*/ 534837 w 12006532"/>
              <a:gd name="connsiteY0" fmla="*/ 0 h 3364561"/>
              <a:gd name="connsiteX1" fmla="*/ 11609717 w 12006532"/>
              <a:gd name="connsiteY1" fmla="*/ 86264 h 3364561"/>
              <a:gd name="connsiteX2" fmla="*/ 12006532 w 12006532"/>
              <a:gd name="connsiteY2" fmla="*/ 3295550 h 3364561"/>
              <a:gd name="connsiteX3" fmla="*/ 0 w 12006532"/>
              <a:gd name="connsiteY3" fmla="*/ 3364561 h 3364561"/>
              <a:gd name="connsiteX4" fmla="*/ 426273 w 12006532"/>
              <a:gd name="connsiteY4" fmla="*/ 58227 h 3364561"/>
              <a:gd name="connsiteX5" fmla="*/ 534837 w 12006532"/>
              <a:gd name="connsiteY5" fmla="*/ 0 h 3364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006532" h="3364561">
                <a:moveTo>
                  <a:pt x="534837" y="0"/>
                </a:moveTo>
                <a:lnTo>
                  <a:pt x="11609717" y="86264"/>
                </a:lnTo>
                <a:lnTo>
                  <a:pt x="12006532" y="3295550"/>
                </a:lnTo>
                <a:lnTo>
                  <a:pt x="0" y="3364561"/>
                </a:lnTo>
                <a:cubicBezTo>
                  <a:pt x="170846" y="2262450"/>
                  <a:pt x="255427" y="1160338"/>
                  <a:pt x="426273" y="58227"/>
                </a:cubicBezTo>
                <a:lnTo>
                  <a:pt x="534837" y="0"/>
                </a:lnTo>
                <a:close/>
              </a:path>
            </a:pathLst>
          </a:cu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endParaRPr lang="en-US" sz="2800" b="1" i="1" dirty="0">
              <a:solidFill>
                <a:srgbClr val="6600CC"/>
              </a:solidFill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1790951" y="762000"/>
            <a:ext cx="13191424" cy="1757197"/>
            <a:chOff x="1790950" y="761989"/>
            <a:chExt cx="13191423" cy="1757197"/>
          </a:xfrm>
        </p:grpSpPr>
        <p:sp>
          <p:nvSpPr>
            <p:cNvPr id="35" name="TextBox 34"/>
            <p:cNvSpPr txBox="1"/>
            <p:nvPr/>
          </p:nvSpPr>
          <p:spPr>
            <a:xfrm>
              <a:off x="5955869" y="761989"/>
              <a:ext cx="409432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u="sng" dirty="0">
                  <a:latin typeface="Times New Roman" pitchFamily="18" charset="0"/>
                  <a:cs typeface="Times New Roman" pitchFamily="18" charset="0"/>
                </a:rPr>
                <a:t>TỰ NHIÊN VÀ XÃ HỘI:</a:t>
              </a:r>
            </a:p>
          </p:txBody>
        </p:sp>
        <p:sp>
          <p:nvSpPr>
            <p:cNvPr id="31" name="Text Box 14"/>
            <p:cNvSpPr txBox="1">
              <a:spLocks noChangeArrowheads="1"/>
            </p:cNvSpPr>
            <p:nvPr/>
          </p:nvSpPr>
          <p:spPr bwMode="auto">
            <a:xfrm>
              <a:off x="1790950" y="1142989"/>
              <a:ext cx="13191423" cy="13761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4000" b="1" dirty="0" err="1">
                  <a:solidFill>
                    <a:srgbClr val="FF66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Bài</a:t>
              </a:r>
              <a:r>
                <a:rPr lang="en-US" sz="4000" b="1" dirty="0">
                  <a:solidFill>
                    <a:srgbClr val="FF66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 10: HOẠT ĐỘNG SẢN XUẤT CÔNG NGHIỆP VÀ THỦ CÔNG (</a:t>
              </a:r>
              <a:r>
                <a:rPr lang="en-US" sz="4000" b="1" dirty="0" err="1">
                  <a:solidFill>
                    <a:srgbClr val="FF66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Tiết</a:t>
              </a:r>
              <a:r>
                <a:rPr lang="en-US" sz="4000" b="1" dirty="0">
                  <a:solidFill>
                    <a:srgbClr val="FF66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 1)</a:t>
              </a:r>
            </a:p>
          </p:txBody>
        </p:sp>
      </p:grpSp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-95405" y="-294443"/>
            <a:ext cx="16276638" cy="1131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45199" tIns="72600" rIns="145199" bIns="72600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vi-VN" sz="6400" b="1" dirty="0">
                <a:solidFill>
                  <a:srgbClr val="2B1ED0"/>
                </a:solidFill>
                <a:latin typeface="Times New Roman" pitchFamily="18" charset="0"/>
                <a:cs typeface="Times New Roman" pitchFamily="18" charset="0"/>
              </a:rPr>
              <a:t>Thứ bảy, ngày </a:t>
            </a:r>
            <a:r>
              <a:rPr lang="en-US" sz="6400" b="1" dirty="0">
                <a:solidFill>
                  <a:srgbClr val="2B1ED0"/>
                </a:solidFill>
                <a:latin typeface="Times New Roman" pitchFamily="18" charset="0"/>
                <a:cs typeface="Times New Roman" pitchFamily="18" charset="0"/>
              </a:rPr>
              <a:t>23</a:t>
            </a:r>
            <a:r>
              <a:rPr lang="vi-VN" sz="6400" b="1" dirty="0">
                <a:solidFill>
                  <a:srgbClr val="2B1ED0"/>
                </a:solidFill>
                <a:latin typeface="Times New Roman" pitchFamily="18" charset="0"/>
                <a:cs typeface="Times New Roman" pitchFamily="18" charset="0"/>
              </a:rPr>
              <a:t> tháng 11 năm 202</a:t>
            </a:r>
            <a:r>
              <a:rPr lang="en-US" sz="6400" b="1" dirty="0">
                <a:solidFill>
                  <a:srgbClr val="2B1ED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4" name="Rectangle 3"/>
          <p:cNvSpPr/>
          <p:nvPr/>
        </p:nvSpPr>
        <p:spPr>
          <a:xfrm>
            <a:off x="442120" y="3613553"/>
            <a:ext cx="14171540" cy="326915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4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sz="3600" b="1" i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b="1" i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i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600" b="1" i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3600" b="1" i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600" b="1" i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3600" b="1" i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3600" b="1" i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3600" b="1" i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i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sz="3600" b="1" i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3600" b="1" i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lương</a:t>
            </a:r>
            <a:r>
              <a:rPr lang="en-US" sz="3600" b="1" i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600" b="1" i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i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600" b="1" i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3600" b="1" i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3600" b="1" i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600" b="1" i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3600" b="1" i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3600" b="1" i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3600" b="1" i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600" b="1" i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i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3600" b="1" i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móc</a:t>
            </a:r>
            <a:r>
              <a:rPr lang="en-US" sz="3600" b="1" i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3600" b="1" i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khai</a:t>
            </a:r>
            <a:r>
              <a:rPr lang="en-US" sz="3600" b="1" i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thác</a:t>
            </a:r>
            <a:r>
              <a:rPr lang="en-US" sz="3600" b="1" i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khoáng</a:t>
            </a:r>
            <a:r>
              <a:rPr lang="en-US" sz="3600" b="1" i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600" b="1" i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, …</a:t>
            </a:r>
          </a:p>
          <a:p>
            <a:pPr lvl="0" algn="just"/>
            <a:r>
              <a:rPr lang="en-US" sz="3600" b="1" i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3600" b="1" i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b="1" i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b="1" i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i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600" b="1" i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600" b="1" i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600" b="1" i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600" b="1" i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600" b="1" i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i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3600" b="1" i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600" b="1" i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i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3600" b="1" i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600" b="1" i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3600" b="1" i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, … </a:t>
            </a:r>
            <a:r>
              <a:rPr lang="en-US" sz="3600" b="1" i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3600" b="1" i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3600" b="1" i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3600" b="1" i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600" b="1" i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i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600" b="1" i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3600" b="1" i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i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600" b="1" i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b="1" i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i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3600" b="1" i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khẩu</a:t>
            </a:r>
            <a:r>
              <a:rPr lang="en-US" sz="3600" b="1" i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dirty="0"/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19718" y1="27778" x2="36620" y2="26068"/>
                        <a14:foregroundMark x1="36620" y1="26068" x2="41784" y2="30769"/>
                        <a14:foregroundMark x1="41784" y1="30769" x2="47887" y2="16239"/>
                        <a14:foregroundMark x1="47887" y1="16239" x2="14085" y2="30342"/>
                        <a14:foregroundMark x1="14085" y1="30342" x2="23005" y2="34615"/>
                        <a14:foregroundMark x1="14085" y1="29487" x2="17371" y2="22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12" t="13111" r="3828" b="17223"/>
          <a:stretch/>
        </p:blipFill>
        <p:spPr bwMode="auto">
          <a:xfrm>
            <a:off x="571750" y="4160436"/>
            <a:ext cx="1219201" cy="605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2513508"/>
      </p:ext>
    </p:extLst>
  </p:cSld>
  <p:clrMapOvr>
    <a:masterClrMapping/>
  </p:clrMapOvr>
  <p:transition spd="slow">
    <p:split orient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7319" y="479662"/>
            <a:ext cx="7010400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919" y="425924"/>
            <a:ext cx="6781800" cy="3993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919" y="4773304"/>
            <a:ext cx="6781800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1119" y="4800600"/>
            <a:ext cx="7162800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10781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289719" y="661931"/>
            <a:ext cx="14782801" cy="1688445"/>
            <a:chOff x="289718" y="661920"/>
            <a:chExt cx="14782800" cy="1688445"/>
          </a:xfrm>
        </p:grpSpPr>
        <p:sp>
          <p:nvSpPr>
            <p:cNvPr id="29" name="TextBox 28"/>
            <p:cNvSpPr txBox="1"/>
            <p:nvPr/>
          </p:nvSpPr>
          <p:spPr>
            <a:xfrm>
              <a:off x="6133753" y="661920"/>
              <a:ext cx="409432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u="sng" dirty="0">
                  <a:latin typeface="Times New Roman" pitchFamily="18" charset="0"/>
                  <a:cs typeface="Times New Roman" pitchFamily="18" charset="0"/>
                </a:rPr>
                <a:t>TỰ NHIÊN VÀ XÃ HỘI</a:t>
              </a:r>
              <a:r>
                <a:rPr lang="en-US" sz="2800" b="1" dirty="0">
                  <a:latin typeface="Times New Roman" pitchFamily="18" charset="0"/>
                  <a:cs typeface="Times New Roman" pitchFamily="18" charset="0"/>
                </a:rPr>
                <a:t>:</a:t>
              </a:r>
            </a:p>
          </p:txBody>
        </p:sp>
        <p:sp>
          <p:nvSpPr>
            <p:cNvPr id="25" name="Text Box 14"/>
            <p:cNvSpPr txBox="1">
              <a:spLocks noChangeArrowheads="1"/>
            </p:cNvSpPr>
            <p:nvPr/>
          </p:nvSpPr>
          <p:spPr bwMode="auto">
            <a:xfrm>
              <a:off x="289718" y="1097278"/>
              <a:ext cx="14782800" cy="12530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36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Bài</a:t>
              </a:r>
              <a:r>
                <a:rPr lang="en-US" sz="36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 10: HOẠT ĐỘNG SẢN XUẤT CÔNG NGHIỆP VÀ </a:t>
              </a:r>
            </a:p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36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THỦ CÔNG (</a:t>
              </a:r>
              <a:r>
                <a:rPr lang="en-US" sz="36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Tiết</a:t>
              </a:r>
              <a:r>
                <a:rPr lang="en-US" sz="36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 11)</a:t>
              </a:r>
            </a:p>
          </p:txBody>
        </p:sp>
      </p:grpSp>
      <p:pic>
        <p:nvPicPr>
          <p:cNvPr id="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519" y="4114800"/>
            <a:ext cx="4838701" cy="488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541" y="4105274"/>
            <a:ext cx="4848226" cy="4895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7727" y="4097313"/>
            <a:ext cx="4848226" cy="488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4" name="Group 33"/>
          <p:cNvGrpSpPr/>
          <p:nvPr/>
        </p:nvGrpSpPr>
        <p:grpSpPr>
          <a:xfrm>
            <a:off x="1573153" y="2869688"/>
            <a:ext cx="13804170" cy="1200329"/>
            <a:chOff x="1573148" y="2698407"/>
            <a:chExt cx="13804171" cy="1200329"/>
          </a:xfrm>
        </p:grpSpPr>
        <p:sp>
          <p:nvSpPr>
            <p:cNvPr id="35" name="Rectangle 34"/>
            <p:cNvSpPr/>
            <p:nvPr/>
          </p:nvSpPr>
          <p:spPr>
            <a:xfrm>
              <a:off x="2538869" y="2698407"/>
              <a:ext cx="12838450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Hãy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nói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về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những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hoạt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động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sản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xuất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thủ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công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hình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dưới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đây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.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hoạt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động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đó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mang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lại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lợi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ích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gì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</a:p>
          </p:txBody>
        </p:sp>
        <p:pic>
          <p:nvPicPr>
            <p:cNvPr id="36" name="Picture 2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100000">
                          <a14:foregroundMark x1="51822" y1="20000" x2="74494" y2="32917"/>
                          <a14:foregroundMark x1="55061" y1="23333" x2="56275" y2="32917"/>
                          <a14:foregroundMark x1="56275" y1="32917" x2="40081" y2="52917"/>
                          <a14:foregroundMark x1="40081" y1="23333" x2="73279" y2="295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976" t="8233" b="9433"/>
            <a:stretch/>
          </p:blipFill>
          <p:spPr bwMode="auto">
            <a:xfrm>
              <a:off x="1573148" y="2731579"/>
              <a:ext cx="895975" cy="8332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7" name="Rectangle 36"/>
          <p:cNvSpPr/>
          <p:nvPr/>
        </p:nvSpPr>
        <p:spPr>
          <a:xfrm>
            <a:off x="1573153" y="2200611"/>
            <a:ext cx="12356366" cy="646317"/>
          </a:xfrm>
          <a:prstGeom prst="rect">
            <a:avLst/>
          </a:prstGeom>
        </p:spPr>
        <p:txBody>
          <a:bodyPr wrap="square" lIns="91422" tIns="45713" rIns="91422" bIns="45713">
            <a:spAutoFit/>
          </a:bodyPr>
          <a:lstStyle/>
          <a:p>
            <a:r>
              <a:rPr lang="en-US" sz="36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nl-NL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một số hoạt động sản xuất thủ công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6" name="Text Box 14"/>
          <p:cNvSpPr txBox="1">
            <a:spLocks noChangeArrowheads="1"/>
          </p:cNvSpPr>
          <p:nvPr/>
        </p:nvSpPr>
        <p:spPr bwMode="auto">
          <a:xfrm>
            <a:off x="-95405" y="-294443"/>
            <a:ext cx="16276638" cy="1131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45199" tIns="72600" rIns="145199" bIns="72600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vi-VN" sz="6400" b="1" dirty="0">
                <a:solidFill>
                  <a:srgbClr val="2B1ED0"/>
                </a:solidFill>
                <a:latin typeface="Times New Roman" pitchFamily="18" charset="0"/>
                <a:cs typeface="Times New Roman" pitchFamily="18" charset="0"/>
              </a:rPr>
              <a:t>Thứ bảy, ngày </a:t>
            </a:r>
            <a:r>
              <a:rPr lang="en-US" sz="6400" b="1" dirty="0">
                <a:solidFill>
                  <a:srgbClr val="2B1ED0"/>
                </a:solidFill>
                <a:latin typeface="Times New Roman" pitchFamily="18" charset="0"/>
                <a:cs typeface="Times New Roman" pitchFamily="18" charset="0"/>
              </a:rPr>
              <a:t>23</a:t>
            </a:r>
            <a:r>
              <a:rPr lang="vi-VN" sz="6400" b="1" dirty="0">
                <a:solidFill>
                  <a:srgbClr val="2B1ED0"/>
                </a:solidFill>
                <a:latin typeface="Times New Roman" pitchFamily="18" charset="0"/>
                <a:cs typeface="Times New Roman" pitchFamily="18" charset="0"/>
              </a:rPr>
              <a:t> tháng 11 năm 202</a:t>
            </a:r>
            <a:r>
              <a:rPr lang="en-US" sz="6400" b="1" dirty="0">
                <a:solidFill>
                  <a:srgbClr val="2B1ED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70507509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798443"/>
              </p:ext>
            </p:extLst>
          </p:nvPr>
        </p:nvGraphicFramePr>
        <p:xfrm>
          <a:off x="1108872" y="4146331"/>
          <a:ext cx="14554202" cy="360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69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602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2870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0000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rgbClr val="0000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Hình</a:t>
                      </a:r>
                      <a:endParaRPr lang="en-US" sz="3600" dirty="0">
                        <a:solidFill>
                          <a:srgbClr val="0000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B2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solidFill>
                            <a:srgbClr val="0000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lang="en-US" sz="3600" b="1" dirty="0">
                          <a:solidFill>
                            <a:srgbClr val="0000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solidFill>
                            <a:srgbClr val="0000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hoạt</a:t>
                      </a:r>
                      <a:r>
                        <a:rPr lang="en-US" sz="3600" b="1" baseline="0" dirty="0">
                          <a:solidFill>
                            <a:srgbClr val="0000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solidFill>
                            <a:srgbClr val="0000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động</a:t>
                      </a:r>
                      <a:endParaRPr lang="en-US" sz="3600" b="1" dirty="0">
                        <a:solidFill>
                          <a:srgbClr val="0000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B2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rgbClr val="0000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Lợi</a:t>
                      </a:r>
                      <a:r>
                        <a:rPr lang="en-US" sz="3600" baseline="0" dirty="0">
                          <a:solidFill>
                            <a:srgbClr val="0000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rgbClr val="0000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ích</a:t>
                      </a:r>
                      <a:r>
                        <a:rPr lang="en-US" sz="3600" baseline="0" dirty="0">
                          <a:solidFill>
                            <a:srgbClr val="0000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rgbClr val="0000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lang="en-US" sz="3600" baseline="0" dirty="0">
                          <a:solidFill>
                            <a:srgbClr val="0000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rgbClr val="0000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hoạt</a:t>
                      </a:r>
                      <a:r>
                        <a:rPr lang="en-US" sz="3600" baseline="0" dirty="0">
                          <a:solidFill>
                            <a:srgbClr val="0000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rgbClr val="0000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động</a:t>
                      </a:r>
                      <a:endParaRPr lang="en-US" sz="3600" dirty="0">
                        <a:solidFill>
                          <a:srgbClr val="0000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B2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0000">
                <a:tc>
                  <a:txBody>
                    <a:bodyPr/>
                    <a:lstStyle/>
                    <a:p>
                      <a:pPr algn="ctr"/>
                      <a:endParaRPr lang="en-US" sz="3600" b="0" dirty="0">
                        <a:solidFill>
                          <a:srgbClr val="0000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8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43688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600" b="0" dirty="0">
                        <a:solidFill>
                          <a:srgbClr val="0000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8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43688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600" b="0" dirty="0">
                        <a:solidFill>
                          <a:srgbClr val="0000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00000">
                <a:tc>
                  <a:txBody>
                    <a:bodyPr/>
                    <a:lstStyle/>
                    <a:p>
                      <a:pPr algn="ctr"/>
                      <a:endParaRPr lang="en-US" sz="3600" b="0" dirty="0">
                        <a:solidFill>
                          <a:srgbClr val="0000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8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43688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600" b="0" dirty="0">
                        <a:solidFill>
                          <a:srgbClr val="0000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8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43688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600" b="0" dirty="0">
                        <a:solidFill>
                          <a:srgbClr val="0000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00000">
                <a:tc>
                  <a:txBody>
                    <a:bodyPr/>
                    <a:lstStyle/>
                    <a:p>
                      <a:pPr algn="ctr"/>
                      <a:endParaRPr lang="en-US" sz="3600" b="0" dirty="0">
                        <a:solidFill>
                          <a:srgbClr val="0000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8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43688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600" b="0" dirty="0">
                        <a:solidFill>
                          <a:srgbClr val="0000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8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43688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600" b="0" dirty="0">
                        <a:solidFill>
                          <a:srgbClr val="0000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1147345" y="5073706"/>
            <a:ext cx="1142999" cy="646331"/>
          </a:xfrm>
          <a:prstGeom prst="rect">
            <a:avLst/>
          </a:prstGeom>
        </p:spPr>
        <p:txBody>
          <a:bodyPr wrap="square" lIns="91422" tIns="45713" rIns="91422" bIns="45713">
            <a:spAutoFit/>
          </a:bodyPr>
          <a:lstStyle/>
          <a:p>
            <a:pPr algn="ctr"/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270919" y="5073706"/>
            <a:ext cx="3080534" cy="646331"/>
          </a:xfrm>
          <a:prstGeom prst="rect">
            <a:avLst/>
          </a:prstGeom>
        </p:spPr>
        <p:txBody>
          <a:bodyPr wrap="square" lIns="91422" tIns="45713" rIns="91422" bIns="45713">
            <a:spAutoFit/>
          </a:bodyPr>
          <a:lstStyle/>
          <a:p>
            <a:pPr algn="ctr"/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Dệt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lụa</a:t>
            </a:r>
            <a:endParaRPr lang="en-US" sz="36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395121" y="5073706"/>
            <a:ext cx="10287001" cy="646331"/>
          </a:xfrm>
          <a:prstGeom prst="rect">
            <a:avLst/>
          </a:prstGeom>
        </p:spPr>
        <p:txBody>
          <a:bodyPr wrap="square" lIns="91422" tIns="45713" rIns="91422" bIns="45713">
            <a:spAutoFit/>
          </a:bodyPr>
          <a:lstStyle/>
          <a:p>
            <a:pPr algn="ctr" defTabSz="143663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vải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may </a:t>
            </a: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quần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áo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kiện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vải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...</a:t>
            </a:r>
          </a:p>
        </p:txBody>
      </p:sp>
      <p:sp>
        <p:nvSpPr>
          <p:cNvPr id="40" name="Rectangle 39"/>
          <p:cNvSpPr/>
          <p:nvPr/>
        </p:nvSpPr>
        <p:spPr>
          <a:xfrm>
            <a:off x="1149773" y="5961087"/>
            <a:ext cx="1142999" cy="646331"/>
          </a:xfrm>
          <a:prstGeom prst="rect">
            <a:avLst/>
          </a:prstGeom>
        </p:spPr>
        <p:txBody>
          <a:bodyPr wrap="square" lIns="91422" tIns="45713" rIns="91422" bIns="45713">
            <a:spAutoFit/>
          </a:bodyPr>
          <a:lstStyle/>
          <a:p>
            <a:pPr algn="ctr"/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41" name="Rectangle 40"/>
          <p:cNvSpPr/>
          <p:nvPr/>
        </p:nvSpPr>
        <p:spPr>
          <a:xfrm>
            <a:off x="2273347" y="5961087"/>
            <a:ext cx="3080534" cy="646331"/>
          </a:xfrm>
          <a:prstGeom prst="rect">
            <a:avLst/>
          </a:prstGeom>
        </p:spPr>
        <p:txBody>
          <a:bodyPr wrap="square" lIns="91422" tIns="45713" rIns="91422" bIns="45713">
            <a:spAutoFit/>
          </a:bodyPr>
          <a:lstStyle/>
          <a:p>
            <a:pPr algn="ctr" defTabSz="143663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Điêu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khắc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đá</a:t>
            </a:r>
            <a:endParaRPr lang="en-US" sz="36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5397549" y="5961087"/>
            <a:ext cx="10287001" cy="646331"/>
          </a:xfrm>
          <a:prstGeom prst="rect">
            <a:avLst/>
          </a:prstGeom>
        </p:spPr>
        <p:txBody>
          <a:bodyPr wrap="square" lIns="91422" tIns="45713" rIns="91422" bIns="45713">
            <a:spAutoFit/>
          </a:bodyPr>
          <a:lstStyle/>
          <a:p>
            <a:pPr algn="ctr" defTabSz="143663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đá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46" name="Rectangle 45"/>
          <p:cNvSpPr/>
          <p:nvPr/>
        </p:nvSpPr>
        <p:spPr>
          <a:xfrm>
            <a:off x="1147345" y="6872411"/>
            <a:ext cx="1142999" cy="646331"/>
          </a:xfrm>
          <a:prstGeom prst="rect">
            <a:avLst/>
          </a:prstGeom>
        </p:spPr>
        <p:txBody>
          <a:bodyPr wrap="square" lIns="91422" tIns="45713" rIns="91422" bIns="45713">
            <a:spAutoFit/>
          </a:bodyPr>
          <a:lstStyle/>
          <a:p>
            <a:pPr algn="ctr"/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47" name="Rectangle 46"/>
          <p:cNvSpPr/>
          <p:nvPr/>
        </p:nvSpPr>
        <p:spPr>
          <a:xfrm>
            <a:off x="2270919" y="6872411"/>
            <a:ext cx="3080534" cy="646331"/>
          </a:xfrm>
          <a:prstGeom prst="rect">
            <a:avLst/>
          </a:prstGeom>
        </p:spPr>
        <p:txBody>
          <a:bodyPr wrap="square" lIns="91422" tIns="45713" rIns="91422" bIns="45713">
            <a:spAutoFit/>
          </a:bodyPr>
          <a:lstStyle/>
          <a:p>
            <a:pPr algn="ctr" defTabSz="143663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gốm</a:t>
            </a:r>
            <a:endParaRPr lang="en-US" sz="36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5395121" y="6872401"/>
            <a:ext cx="10287001" cy="646331"/>
          </a:xfrm>
          <a:prstGeom prst="rect">
            <a:avLst/>
          </a:prstGeom>
        </p:spPr>
        <p:txBody>
          <a:bodyPr wrap="square" lIns="91422" tIns="45713" rIns="91422" bIns="45713">
            <a:spAutoFit/>
          </a:bodyPr>
          <a:lstStyle/>
          <a:p>
            <a:pPr algn="ctr" defTabSz="143663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gốm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grpSp>
        <p:nvGrpSpPr>
          <p:cNvPr id="65" name="Group 64"/>
          <p:cNvGrpSpPr/>
          <p:nvPr/>
        </p:nvGrpSpPr>
        <p:grpSpPr>
          <a:xfrm>
            <a:off x="1356519" y="648283"/>
            <a:ext cx="13716000" cy="1086540"/>
            <a:chOff x="1356518" y="648272"/>
            <a:chExt cx="13716000" cy="1086540"/>
          </a:xfrm>
        </p:grpSpPr>
        <p:sp>
          <p:nvSpPr>
            <p:cNvPr id="71" name="TextBox 70"/>
            <p:cNvSpPr txBox="1"/>
            <p:nvPr/>
          </p:nvSpPr>
          <p:spPr>
            <a:xfrm>
              <a:off x="5714904" y="648272"/>
              <a:ext cx="465601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u="sng" dirty="0">
                  <a:latin typeface="Times New Roman" pitchFamily="18" charset="0"/>
                  <a:cs typeface="Times New Roman" pitchFamily="18" charset="0"/>
                </a:rPr>
                <a:t>TỰ NHIÊN VÀ XÃ HỘI:</a:t>
              </a:r>
            </a:p>
          </p:txBody>
        </p:sp>
        <p:sp>
          <p:nvSpPr>
            <p:cNvPr id="67" name="Text Box 14"/>
            <p:cNvSpPr txBox="1">
              <a:spLocks noChangeArrowheads="1"/>
            </p:cNvSpPr>
            <p:nvPr/>
          </p:nvSpPr>
          <p:spPr bwMode="auto">
            <a:xfrm>
              <a:off x="1356518" y="1097278"/>
              <a:ext cx="13716000" cy="6375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32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Bài</a:t>
              </a:r>
              <a:r>
                <a:rPr lang="en-US" sz="32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 10: HOẠT ĐỘNG SẢN XUẤT CÔNG NGHIỆP VÀ THỦ CÔNG (</a:t>
              </a:r>
              <a:r>
                <a:rPr lang="en-US" sz="32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Tiết</a:t>
              </a:r>
              <a:r>
                <a:rPr lang="en-US" sz="32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 1)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1642899" y="2533481"/>
            <a:ext cx="13734424" cy="1200329"/>
            <a:chOff x="1642894" y="2362200"/>
            <a:chExt cx="13734425" cy="1200329"/>
          </a:xfrm>
        </p:grpSpPr>
        <p:sp>
          <p:nvSpPr>
            <p:cNvPr id="33" name="Rectangle 32"/>
            <p:cNvSpPr/>
            <p:nvPr/>
          </p:nvSpPr>
          <p:spPr>
            <a:xfrm>
              <a:off x="2538869" y="2362200"/>
              <a:ext cx="12838450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Hãy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nói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về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những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hoạt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động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sản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xuất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thủ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công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hình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dưới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đây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.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hoạt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động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đó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mang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lại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lợi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ích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gì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</a:p>
          </p:txBody>
        </p:sp>
        <p:pic>
          <p:nvPicPr>
            <p:cNvPr id="34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51822" y1="20000" x2="74494" y2="32917"/>
                          <a14:foregroundMark x1="55061" y1="23333" x2="56275" y2="32917"/>
                          <a14:foregroundMark x1="56275" y1="32917" x2="40081" y2="52917"/>
                          <a14:foregroundMark x1="40081" y1="23333" x2="73279" y2="295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976" t="8233" b="9433"/>
            <a:stretch/>
          </p:blipFill>
          <p:spPr bwMode="auto">
            <a:xfrm>
              <a:off x="1642894" y="2474238"/>
              <a:ext cx="895975" cy="8332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5" name="Rectangle 34"/>
          <p:cNvSpPr/>
          <p:nvPr/>
        </p:nvSpPr>
        <p:spPr>
          <a:xfrm>
            <a:off x="1573154" y="1782795"/>
            <a:ext cx="12280165" cy="646317"/>
          </a:xfrm>
          <a:prstGeom prst="rect">
            <a:avLst/>
          </a:prstGeom>
        </p:spPr>
        <p:txBody>
          <a:bodyPr wrap="square" lIns="91422" tIns="45713" rIns="91422" bIns="45713">
            <a:spAutoFit/>
          </a:bodyPr>
          <a:lstStyle/>
          <a:p>
            <a:r>
              <a:rPr lang="en-US" sz="36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2: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nl-NL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Tìm hiểu một số hoạt động sản xuất thủ công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3" name="Text Box 14"/>
          <p:cNvSpPr txBox="1">
            <a:spLocks noChangeArrowheads="1"/>
          </p:cNvSpPr>
          <p:nvPr/>
        </p:nvSpPr>
        <p:spPr bwMode="auto">
          <a:xfrm>
            <a:off x="-95405" y="-294443"/>
            <a:ext cx="16276638" cy="1131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45199" tIns="72600" rIns="145199" bIns="72600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vi-VN" sz="6400" b="1" dirty="0">
                <a:solidFill>
                  <a:srgbClr val="2B1ED0"/>
                </a:solidFill>
                <a:latin typeface="Times New Roman" pitchFamily="18" charset="0"/>
                <a:cs typeface="Times New Roman" pitchFamily="18" charset="0"/>
              </a:rPr>
              <a:t>Thứ bảy, ngày </a:t>
            </a:r>
            <a:r>
              <a:rPr lang="en-US" sz="6400" b="1" dirty="0">
                <a:solidFill>
                  <a:srgbClr val="2B1ED0"/>
                </a:solidFill>
                <a:latin typeface="Times New Roman" pitchFamily="18" charset="0"/>
                <a:cs typeface="Times New Roman" pitchFamily="18" charset="0"/>
              </a:rPr>
              <a:t>23</a:t>
            </a:r>
            <a:r>
              <a:rPr lang="vi-VN" sz="6400" b="1" dirty="0">
                <a:solidFill>
                  <a:srgbClr val="2B1ED0"/>
                </a:solidFill>
                <a:latin typeface="Times New Roman" pitchFamily="18" charset="0"/>
                <a:cs typeface="Times New Roman" pitchFamily="18" charset="0"/>
              </a:rPr>
              <a:t> tháng 11 năm 202</a:t>
            </a:r>
            <a:r>
              <a:rPr lang="en-US" sz="6400" b="1" dirty="0">
                <a:solidFill>
                  <a:srgbClr val="2B1ED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832185156"/>
      </p:ext>
    </p:extLst>
  </p:cSld>
  <p:clrMapOvr>
    <a:masterClrMapping/>
  </p:clrMapOvr>
  <p:transition spd="slow">
    <p:split orient="vert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272" y="2845321"/>
            <a:ext cx="736614" cy="877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ectangle 23"/>
          <p:cNvSpPr/>
          <p:nvPr/>
        </p:nvSpPr>
        <p:spPr>
          <a:xfrm>
            <a:off x="1337906" y="2971800"/>
            <a:ext cx="135729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thủ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280321" y="4139181"/>
            <a:ext cx="14182998" cy="4098544"/>
          </a:xfrm>
          <a:prstGeom prst="rect">
            <a:avLst/>
          </a:prstGeom>
        </p:spPr>
        <p:txBody>
          <a:bodyPr wrap="square" lIns="91422" tIns="45713" rIns="91422" bIns="45713">
            <a:spAutoFit/>
          </a:bodyPr>
          <a:lstStyle/>
          <a:p>
            <a:pPr algn="just">
              <a:spcAft>
                <a:spcPts val="1000"/>
              </a:spcAft>
            </a:pP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- </a:t>
            </a:r>
            <a:r>
              <a:rPr lang="vi-VN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Một số hoạt động sản xuất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thủ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c</a:t>
            </a:r>
            <a:r>
              <a:rPr lang="vi-VN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khác và ích lợi của các hoạt động đó mà em biết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vi-VN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 đan nón, làm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Đọi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Tam,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dệt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thổ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cẩm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thuyền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thúng</a:t>
            </a:r>
            <a:r>
              <a:rPr lang="vi-VN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mây tre đan, sơn mài, vẽ tranh Đông Hồ, đúc trống đồng,...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spcAft>
                <a:spcPts val="1000"/>
              </a:spcAft>
            </a:pP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vi-VN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Lợi ích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thủ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vi-VN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 Cung cấp sản phẩm may mặc, vải vóc, đồ dùng để trang trí, phục vụ và nâng cao đời sống của con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 Box 14"/>
          <p:cNvSpPr txBox="1">
            <a:spLocks noChangeArrowheads="1"/>
          </p:cNvSpPr>
          <p:nvPr/>
        </p:nvSpPr>
        <p:spPr bwMode="auto">
          <a:xfrm>
            <a:off x="-95405" y="-294443"/>
            <a:ext cx="16276638" cy="1131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45199" tIns="72600" rIns="145199" bIns="72600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vi-VN" sz="6400" b="1" dirty="0">
                <a:solidFill>
                  <a:srgbClr val="2B1ED0"/>
                </a:solidFill>
                <a:latin typeface="Times New Roman" pitchFamily="18" charset="0"/>
                <a:cs typeface="Times New Roman" pitchFamily="18" charset="0"/>
              </a:rPr>
              <a:t>Thứ bảy, ngày </a:t>
            </a:r>
            <a:r>
              <a:rPr lang="en-US" sz="6400" b="1" dirty="0">
                <a:solidFill>
                  <a:srgbClr val="2B1ED0"/>
                </a:solidFill>
                <a:latin typeface="Times New Roman" pitchFamily="18" charset="0"/>
                <a:cs typeface="Times New Roman" pitchFamily="18" charset="0"/>
              </a:rPr>
              <a:t>23</a:t>
            </a:r>
            <a:r>
              <a:rPr lang="vi-VN" sz="6400" b="1" dirty="0">
                <a:solidFill>
                  <a:srgbClr val="2B1ED0"/>
                </a:solidFill>
                <a:latin typeface="Times New Roman" pitchFamily="18" charset="0"/>
                <a:cs typeface="Times New Roman" pitchFamily="18" charset="0"/>
              </a:rPr>
              <a:t> tháng 11 năm 202</a:t>
            </a:r>
            <a:r>
              <a:rPr lang="en-US" sz="6400" b="1" dirty="0">
                <a:solidFill>
                  <a:srgbClr val="2B1ED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714905" y="648283"/>
            <a:ext cx="46560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u="sng" dirty="0">
                <a:latin typeface="Times New Roman" pitchFamily="18" charset="0"/>
                <a:cs typeface="Times New Roman" pitchFamily="18" charset="0"/>
              </a:rPr>
              <a:t>TỰ NHIÊN VÀ XÃ HỘI:</a:t>
            </a:r>
          </a:p>
        </p:txBody>
      </p:sp>
      <p:sp>
        <p:nvSpPr>
          <p:cNvPr id="28" name="Text Box 14"/>
          <p:cNvSpPr txBox="1">
            <a:spLocks noChangeArrowheads="1"/>
          </p:cNvSpPr>
          <p:nvPr/>
        </p:nvSpPr>
        <p:spPr bwMode="auto">
          <a:xfrm>
            <a:off x="1356519" y="1097289"/>
            <a:ext cx="13716000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10: HOẠT ĐỘNG SẢN XUẤT CÔNG NGHIỆP VÀ THỦ CÔNG (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Tiết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1)</a:t>
            </a:r>
          </a:p>
        </p:txBody>
      </p:sp>
      <p:sp>
        <p:nvSpPr>
          <p:cNvPr id="29" name="Rectangle 28"/>
          <p:cNvSpPr/>
          <p:nvPr/>
        </p:nvSpPr>
        <p:spPr>
          <a:xfrm>
            <a:off x="1371008" y="2071834"/>
            <a:ext cx="12280165" cy="646317"/>
          </a:xfrm>
          <a:prstGeom prst="rect">
            <a:avLst/>
          </a:prstGeom>
        </p:spPr>
        <p:txBody>
          <a:bodyPr wrap="square" lIns="91422" tIns="45713" rIns="91422" bIns="45713">
            <a:spAutoFit/>
          </a:bodyPr>
          <a:lstStyle/>
          <a:p>
            <a:r>
              <a:rPr lang="en-US" sz="36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nl-NL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Tìm hiểu một số hoạt động sản xuất thủ công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0702335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4996" y="4196958"/>
            <a:ext cx="9166661" cy="5105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3" name="Group 22"/>
          <p:cNvGrpSpPr/>
          <p:nvPr/>
        </p:nvGrpSpPr>
        <p:grpSpPr>
          <a:xfrm>
            <a:off x="823119" y="837084"/>
            <a:ext cx="14097000" cy="1185728"/>
            <a:chOff x="823118" y="837073"/>
            <a:chExt cx="14096999" cy="1185728"/>
          </a:xfrm>
        </p:grpSpPr>
        <p:sp>
          <p:nvSpPr>
            <p:cNvPr id="29" name="TextBox 28"/>
            <p:cNvSpPr txBox="1"/>
            <p:nvPr/>
          </p:nvSpPr>
          <p:spPr>
            <a:xfrm>
              <a:off x="6151267" y="837073"/>
              <a:ext cx="409432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u="sng" dirty="0">
                  <a:latin typeface="Times New Roman" pitchFamily="18" charset="0"/>
                  <a:cs typeface="Times New Roman" pitchFamily="18" charset="0"/>
                </a:rPr>
                <a:t>TỰ NHIÊN VÀ XÃ HỘI:</a:t>
              </a:r>
            </a:p>
          </p:txBody>
        </p:sp>
        <p:sp>
          <p:nvSpPr>
            <p:cNvPr id="25" name="Text Box 14"/>
            <p:cNvSpPr txBox="1">
              <a:spLocks noChangeArrowheads="1"/>
            </p:cNvSpPr>
            <p:nvPr/>
          </p:nvSpPr>
          <p:spPr bwMode="auto">
            <a:xfrm>
              <a:off x="823118" y="1385267"/>
              <a:ext cx="14096999" cy="6375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32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Bài</a:t>
              </a:r>
              <a:r>
                <a:rPr lang="en-US" sz="32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 10: HOẠT ĐỘNG SẢN XUẤT CÔNG NGHIỆP VÀ THỦ CÔNG (</a:t>
              </a:r>
              <a:r>
                <a:rPr lang="en-US" sz="32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Tiết</a:t>
              </a:r>
              <a:r>
                <a:rPr lang="en-US" sz="32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 1)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274423" y="2804364"/>
            <a:ext cx="13536981" cy="1401693"/>
            <a:chOff x="1280319" y="2283946"/>
            <a:chExt cx="13536981" cy="1401693"/>
          </a:xfrm>
        </p:grpSpPr>
        <p:sp>
          <p:nvSpPr>
            <p:cNvPr id="17" name="Rectangle 16"/>
            <p:cNvSpPr/>
            <p:nvPr/>
          </p:nvSpPr>
          <p:spPr>
            <a:xfrm>
              <a:off x="2588451" y="2362200"/>
              <a:ext cx="12228849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Em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hãy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giới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thiệu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một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sản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phẩm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công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nghiệp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hoặc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sản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phẩm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thủ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công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ở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địa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phương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em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mà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em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biết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</a:p>
          </p:txBody>
        </p:sp>
        <p:pic>
          <p:nvPicPr>
            <p:cNvPr id="18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7445" b="22938" l="4952" r="17607">
                          <a14:foregroundMark x1="8941" y1="13481" x2="11004" y2="13280"/>
                          <a14:foregroundMark x1="11004" y1="13280" x2="13343" y2="15493"/>
                          <a14:foregroundMark x1="13480" y1="16298" x2="14580" y2="1629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30" t="7659" r="82591" b="76975"/>
            <a:stretch/>
          </p:blipFill>
          <p:spPr bwMode="auto">
            <a:xfrm>
              <a:off x="1280319" y="2283946"/>
              <a:ext cx="1348491" cy="12212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3" name="Text Box 14"/>
          <p:cNvSpPr txBox="1">
            <a:spLocks noChangeArrowheads="1"/>
          </p:cNvSpPr>
          <p:nvPr/>
        </p:nvSpPr>
        <p:spPr bwMode="auto">
          <a:xfrm>
            <a:off x="-95405" y="-294443"/>
            <a:ext cx="16276638" cy="1131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45199" tIns="72600" rIns="145199" bIns="72600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vi-VN" sz="6400" b="1" dirty="0">
                <a:solidFill>
                  <a:srgbClr val="2B1ED0"/>
                </a:solidFill>
                <a:latin typeface="Times New Roman" pitchFamily="18" charset="0"/>
                <a:cs typeface="Times New Roman" pitchFamily="18" charset="0"/>
              </a:rPr>
              <a:t>Thứ bảy, ngày </a:t>
            </a:r>
            <a:r>
              <a:rPr lang="en-US" sz="6400" b="1" dirty="0">
                <a:solidFill>
                  <a:srgbClr val="2B1ED0"/>
                </a:solidFill>
                <a:latin typeface="Times New Roman" pitchFamily="18" charset="0"/>
                <a:cs typeface="Times New Roman" pitchFamily="18" charset="0"/>
              </a:rPr>
              <a:t>23</a:t>
            </a:r>
            <a:r>
              <a:rPr lang="vi-VN" sz="6400" b="1" dirty="0">
                <a:solidFill>
                  <a:srgbClr val="2B1ED0"/>
                </a:solidFill>
                <a:latin typeface="Times New Roman" pitchFamily="18" charset="0"/>
                <a:cs typeface="Times New Roman" pitchFamily="18" charset="0"/>
              </a:rPr>
              <a:t> tháng 11 năm 202</a:t>
            </a:r>
            <a:r>
              <a:rPr lang="en-US" sz="6400" b="1" dirty="0">
                <a:solidFill>
                  <a:srgbClr val="2B1ED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-1615281" y="2209800"/>
            <a:ext cx="10706107" cy="760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4000" b="1" dirty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3. </a:t>
            </a:r>
            <a:r>
              <a:rPr lang="en-US" sz="4000" b="1" u="sng" dirty="0" err="1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Vận</a:t>
            </a:r>
            <a:r>
              <a:rPr lang="en-US" sz="4000" b="1" u="sng" dirty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b="1" u="sng" dirty="0" err="1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dụng</a:t>
            </a:r>
            <a:r>
              <a:rPr lang="en-US" sz="4000" b="1" u="sng" dirty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, </a:t>
            </a:r>
            <a:r>
              <a:rPr lang="en-US" sz="4000" b="1" u="sng" dirty="0" err="1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trải</a:t>
            </a:r>
            <a:r>
              <a:rPr lang="en-US" sz="4000" b="1" u="sng" dirty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b="1" u="sng" dirty="0" err="1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nghiệm</a:t>
            </a:r>
            <a:r>
              <a:rPr lang="en-US" sz="4000" b="1" dirty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03068139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2118519" y="3360606"/>
            <a:ext cx="11393647" cy="4632960"/>
          </a:xfrm>
        </p:spPr>
        <p:txBody>
          <a:bodyPr/>
          <a:lstStyle/>
          <a:p>
            <a:pPr marL="72600" indent="0">
              <a:buNone/>
            </a:pP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:</a:t>
            </a:r>
            <a:br>
              <a:rPr lang="en-US" sz="4400" b="1" dirty="0">
                <a:latin typeface="Times New Roman" pitchFamily="18" charset="0"/>
                <a:cs typeface="Times New Roman" pitchFamily="18" charset="0"/>
              </a:rPr>
            </a:b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múa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em</a:t>
            </a:r>
            <a:br>
              <a:rPr lang="en-US" b="1" dirty="0"/>
            </a:br>
            <a:endParaRPr lang="en-US" b="1" dirty="0"/>
          </a:p>
        </p:txBody>
      </p:sp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-67814" y="11"/>
            <a:ext cx="16276638" cy="1131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45199" tIns="72600" rIns="145199" bIns="72600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vi-VN" sz="6400" b="1" dirty="0">
                <a:solidFill>
                  <a:srgbClr val="2B1ED0"/>
                </a:solidFill>
                <a:latin typeface="Times New Roman" pitchFamily="18" charset="0"/>
                <a:cs typeface="Times New Roman" pitchFamily="18" charset="0"/>
              </a:rPr>
              <a:t>Thứ bảy, ngày </a:t>
            </a:r>
            <a:r>
              <a:rPr lang="en-US" sz="6400" b="1" dirty="0">
                <a:solidFill>
                  <a:srgbClr val="2B1ED0"/>
                </a:solidFill>
                <a:latin typeface="Times New Roman" pitchFamily="18" charset="0"/>
                <a:cs typeface="Times New Roman" pitchFamily="18" charset="0"/>
              </a:rPr>
              <a:t>23</a:t>
            </a:r>
            <a:r>
              <a:rPr lang="vi-VN" sz="6400" b="1" dirty="0">
                <a:solidFill>
                  <a:srgbClr val="2B1ED0"/>
                </a:solidFill>
                <a:latin typeface="Times New Roman" pitchFamily="18" charset="0"/>
                <a:cs typeface="Times New Roman" pitchFamily="18" charset="0"/>
              </a:rPr>
              <a:t> tháng 11 năm 202</a:t>
            </a:r>
            <a:r>
              <a:rPr lang="en-US" sz="6400" b="1" dirty="0">
                <a:solidFill>
                  <a:srgbClr val="2B1ED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71277" y="2336813"/>
            <a:ext cx="4611714" cy="1023804"/>
          </a:xfrm>
          <a:prstGeom prst="rect">
            <a:avLst/>
          </a:prstGeom>
          <a:noFill/>
        </p:spPr>
        <p:txBody>
          <a:bodyPr wrap="square" lIns="145199" tIns="72600" rIns="145199" bIns="72600" rtlCol="0">
            <a:spAutoFit/>
          </a:bodyPr>
          <a:lstStyle/>
          <a:p>
            <a:pPr eaLnBrk="1" hangingPunct="1"/>
            <a:r>
              <a:rPr lang="en-US" sz="5700" b="1" dirty="0">
                <a:solidFill>
                  <a:srgbClr val="0000CC"/>
                </a:solidFill>
                <a:latin typeface="Times" pitchFamily="34" charset="0"/>
                <a:ea typeface="Times" pitchFamily="34" charset="0"/>
                <a:cs typeface="Times" pitchFamily="34" charset="0"/>
              </a:rPr>
              <a:t>I. </a:t>
            </a:r>
            <a:r>
              <a:rPr lang="en-US" sz="5700" b="1" u="sng" dirty="0" err="1">
                <a:solidFill>
                  <a:srgbClr val="0000CC"/>
                </a:solidFill>
                <a:latin typeface="Times" pitchFamily="34" charset="0"/>
                <a:ea typeface="Times" pitchFamily="34" charset="0"/>
                <a:cs typeface="Times" pitchFamily="34" charset="0"/>
              </a:rPr>
              <a:t>Mở</a:t>
            </a:r>
            <a:r>
              <a:rPr lang="en-US" sz="5700" b="1" u="sng" dirty="0">
                <a:solidFill>
                  <a:srgbClr val="0000CC"/>
                </a:solidFill>
                <a:latin typeface="Times" pitchFamily="34" charset="0"/>
                <a:ea typeface="Times" pitchFamily="34" charset="0"/>
                <a:cs typeface="Times" pitchFamily="34" charset="0"/>
              </a:rPr>
              <a:t> </a:t>
            </a:r>
            <a:r>
              <a:rPr lang="en-US" sz="5700" b="1" u="sng" dirty="0" err="1">
                <a:solidFill>
                  <a:srgbClr val="0000CC"/>
                </a:solidFill>
                <a:latin typeface="Times New Roman" pitchFamily="18" charset="0"/>
                <a:ea typeface="Times" pitchFamily="34" charset="0"/>
                <a:cs typeface="Times New Roman" pitchFamily="18" charset="0"/>
              </a:rPr>
              <a:t>đầu</a:t>
            </a:r>
            <a:r>
              <a:rPr lang="en-US" sz="5700" b="1" dirty="0">
                <a:solidFill>
                  <a:srgbClr val="0000CC"/>
                </a:solidFill>
                <a:latin typeface="Times New Roman" pitchFamily="18" charset="0"/>
                <a:ea typeface="Times" pitchFamily="34" charset="0"/>
                <a:cs typeface="Times New Roman" pitchFamily="18" charset="0"/>
              </a:rPr>
              <a:t>:</a:t>
            </a:r>
            <a:endParaRPr lang="en-US" sz="6900" b="1" dirty="0">
              <a:solidFill>
                <a:srgbClr val="0000CC"/>
              </a:solidFill>
              <a:latin typeface="Times New Roman" pitchFamily="18" charset="0"/>
              <a:ea typeface="Times" pitchFamily="34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97157" y="1206697"/>
            <a:ext cx="5946696" cy="823751"/>
          </a:xfrm>
          <a:prstGeom prst="rect">
            <a:avLst/>
          </a:prstGeom>
          <a:noFill/>
        </p:spPr>
        <p:txBody>
          <a:bodyPr wrap="square" lIns="145199" tIns="72600" rIns="145199" bIns="72600" rtlCol="0">
            <a:spAutoFit/>
          </a:bodyPr>
          <a:lstStyle/>
          <a:p>
            <a:pPr eaLnBrk="1" hangingPunct="1"/>
            <a:r>
              <a:rPr lang="en-US" sz="4400" b="1" u="sng" dirty="0" err="1">
                <a:solidFill>
                  <a:prstClr val="black"/>
                </a:solidFill>
                <a:latin typeface="Times" pitchFamily="34" charset="0"/>
                <a:ea typeface="Times" pitchFamily="34" charset="0"/>
                <a:cs typeface="Times" pitchFamily="34" charset="0"/>
              </a:rPr>
              <a:t>Tự</a:t>
            </a:r>
            <a:r>
              <a:rPr lang="en-US" sz="4400" b="1" u="sng" dirty="0">
                <a:solidFill>
                  <a:prstClr val="black"/>
                </a:solidFill>
                <a:latin typeface="Times" pitchFamily="34" charset="0"/>
                <a:ea typeface="Times" pitchFamily="34" charset="0"/>
                <a:cs typeface="Times" pitchFamily="34" charset="0"/>
              </a:rPr>
              <a:t> </a:t>
            </a:r>
            <a:r>
              <a:rPr lang="en-US" sz="4400" b="1" u="sng" dirty="0" err="1">
                <a:solidFill>
                  <a:prstClr val="black"/>
                </a:solidFill>
                <a:latin typeface="Times" pitchFamily="34" charset="0"/>
                <a:ea typeface="Times" pitchFamily="34" charset="0"/>
                <a:cs typeface="Times" pitchFamily="34" charset="0"/>
              </a:rPr>
              <a:t>nhiên</a:t>
            </a:r>
            <a:r>
              <a:rPr lang="en-US" sz="4400" b="1" u="sng" dirty="0">
                <a:solidFill>
                  <a:prstClr val="black"/>
                </a:solidFill>
                <a:latin typeface="Times" pitchFamily="34" charset="0"/>
                <a:ea typeface="Times" pitchFamily="34" charset="0"/>
                <a:cs typeface="Times" pitchFamily="34" charset="0"/>
              </a:rPr>
              <a:t> </a:t>
            </a:r>
            <a:r>
              <a:rPr lang="en-US" sz="4400" b="1" u="sng" dirty="0" err="1">
                <a:solidFill>
                  <a:prstClr val="black"/>
                </a:solidFill>
                <a:latin typeface="Times" pitchFamily="34" charset="0"/>
                <a:ea typeface="Times" pitchFamily="34" charset="0"/>
                <a:cs typeface="Times" pitchFamily="34" charset="0"/>
              </a:rPr>
              <a:t>và</a:t>
            </a:r>
            <a:r>
              <a:rPr lang="en-US" sz="4400" b="1" u="sng" dirty="0">
                <a:solidFill>
                  <a:prstClr val="black"/>
                </a:solidFill>
                <a:latin typeface="Times" pitchFamily="34" charset="0"/>
                <a:ea typeface="Times" pitchFamily="34" charset="0"/>
                <a:cs typeface="Times" pitchFamily="34" charset="0"/>
              </a:rPr>
              <a:t> </a:t>
            </a:r>
            <a:r>
              <a:rPr lang="en-US" sz="4400" b="1" u="sng" dirty="0" err="1">
                <a:solidFill>
                  <a:prstClr val="black"/>
                </a:solidFill>
                <a:latin typeface="Times" pitchFamily="34" charset="0"/>
                <a:ea typeface="Times" pitchFamily="34" charset="0"/>
                <a:cs typeface="Times" pitchFamily="34" charset="0"/>
              </a:rPr>
              <a:t>xã</a:t>
            </a:r>
            <a:r>
              <a:rPr lang="en-US" sz="4400" b="1" u="sng" dirty="0">
                <a:solidFill>
                  <a:prstClr val="black"/>
                </a:solidFill>
                <a:latin typeface="Times" pitchFamily="34" charset="0"/>
                <a:ea typeface="Times" pitchFamily="34" charset="0"/>
                <a:cs typeface="Times" pitchFamily="34" charset="0"/>
              </a:rPr>
              <a:t> </a:t>
            </a:r>
            <a:r>
              <a:rPr lang="en-US" sz="4400" b="1" u="sng" dirty="0" err="1">
                <a:solidFill>
                  <a:prstClr val="black"/>
                </a:solidFill>
                <a:latin typeface="Times" pitchFamily="34" charset="0"/>
                <a:ea typeface="Times" pitchFamily="34" charset="0"/>
                <a:cs typeface="Times" pitchFamily="34" charset="0"/>
              </a:rPr>
              <a:t>hội</a:t>
            </a:r>
            <a:r>
              <a:rPr lang="en-US" sz="4400" b="1" u="sng" dirty="0">
                <a:solidFill>
                  <a:prstClr val="black"/>
                </a:solidFill>
                <a:latin typeface="Times" pitchFamily="34" charset="0"/>
                <a:ea typeface="Times" pitchFamily="34" charset="0"/>
                <a:cs typeface="Times" pitchFamily="34" charset="0"/>
              </a:rPr>
              <a:t>:</a:t>
            </a:r>
            <a:endParaRPr lang="en-US" sz="4400" b="1" dirty="0">
              <a:solidFill>
                <a:prstClr val="black"/>
              </a:solidFill>
              <a:latin typeface="Times New Roman" pitchFamily="18" charset="0"/>
              <a:ea typeface="Times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13536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823119" y="1071398"/>
            <a:ext cx="14097000" cy="1270181"/>
            <a:chOff x="823118" y="1071387"/>
            <a:chExt cx="14096999" cy="1270181"/>
          </a:xfrm>
        </p:grpSpPr>
        <p:sp>
          <p:nvSpPr>
            <p:cNvPr id="29" name="TextBox 28"/>
            <p:cNvSpPr txBox="1"/>
            <p:nvPr/>
          </p:nvSpPr>
          <p:spPr>
            <a:xfrm>
              <a:off x="6161042" y="1071387"/>
              <a:ext cx="409432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u="sng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TỰ NHIÊN VÀ XÃ HỘI:</a:t>
              </a:r>
            </a:p>
          </p:txBody>
        </p:sp>
        <p:sp>
          <p:nvSpPr>
            <p:cNvPr id="25" name="Text Box 14"/>
            <p:cNvSpPr txBox="1">
              <a:spLocks noChangeArrowheads="1"/>
            </p:cNvSpPr>
            <p:nvPr/>
          </p:nvSpPr>
          <p:spPr bwMode="auto">
            <a:xfrm>
              <a:off x="823118" y="1704034"/>
              <a:ext cx="14096999" cy="6375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32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Bài</a:t>
              </a:r>
              <a:r>
                <a:rPr lang="en-US" sz="32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 10: HOẠT ĐỘNG SẢN XUẤT CÔNG NGHIỆP VÀ THỦ CÔNG (</a:t>
              </a:r>
              <a:r>
                <a:rPr lang="en-US" sz="32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Tiết</a:t>
              </a:r>
              <a:r>
                <a:rPr lang="en-US" sz="32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 1)</a:t>
              </a:r>
            </a:p>
          </p:txBody>
        </p:sp>
      </p:grpSp>
      <p:sp>
        <p:nvSpPr>
          <p:cNvPr id="13" name="Text Box 14"/>
          <p:cNvSpPr txBox="1">
            <a:spLocks noChangeArrowheads="1"/>
          </p:cNvSpPr>
          <p:nvPr/>
        </p:nvSpPr>
        <p:spPr bwMode="auto">
          <a:xfrm>
            <a:off x="-66131" y="-60129"/>
            <a:ext cx="16276638" cy="1131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45199" tIns="72600" rIns="145199" bIns="72600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vi-VN" sz="6400" b="1" dirty="0">
                <a:solidFill>
                  <a:srgbClr val="2B1ED0"/>
                </a:solidFill>
                <a:latin typeface="Times New Roman" pitchFamily="18" charset="0"/>
                <a:cs typeface="Times New Roman" pitchFamily="18" charset="0"/>
              </a:rPr>
              <a:t>Thứ bảy, ngày </a:t>
            </a:r>
            <a:r>
              <a:rPr lang="en-US" sz="6400" b="1" dirty="0">
                <a:solidFill>
                  <a:srgbClr val="2B1ED0"/>
                </a:solidFill>
                <a:latin typeface="Times New Roman" pitchFamily="18" charset="0"/>
                <a:cs typeface="Times New Roman" pitchFamily="18" charset="0"/>
              </a:rPr>
              <a:t>23</a:t>
            </a:r>
            <a:r>
              <a:rPr lang="vi-VN" sz="6400" b="1" dirty="0">
                <a:solidFill>
                  <a:srgbClr val="2B1ED0"/>
                </a:solidFill>
                <a:latin typeface="Times New Roman" pitchFamily="18" charset="0"/>
                <a:cs typeface="Times New Roman" pitchFamily="18" charset="0"/>
              </a:rPr>
              <a:t> tháng 11 năm 202</a:t>
            </a:r>
            <a:r>
              <a:rPr lang="en-US" sz="6400" b="1" dirty="0">
                <a:solidFill>
                  <a:srgbClr val="2B1ED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1023688" y="3352800"/>
            <a:ext cx="14097000" cy="1499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4400" dirty="0" err="1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Kể</a:t>
            </a:r>
            <a:r>
              <a:rPr lang="en-US" sz="4400" dirty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400" dirty="0" err="1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tên</a:t>
            </a:r>
            <a:r>
              <a:rPr lang="en-US" sz="4400" dirty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400" dirty="0" err="1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những</a:t>
            </a:r>
            <a:r>
              <a:rPr lang="en-US" sz="4400" dirty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400" dirty="0" err="1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đồ</a:t>
            </a:r>
            <a:r>
              <a:rPr lang="en-US" sz="4400" dirty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400" dirty="0" err="1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dùng</a:t>
            </a:r>
            <a:r>
              <a:rPr lang="en-US" sz="4400" dirty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400" dirty="0" err="1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trong</a:t>
            </a:r>
            <a:r>
              <a:rPr lang="en-US" sz="4400" dirty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400" dirty="0" err="1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lớp</a:t>
            </a:r>
            <a:r>
              <a:rPr lang="en-US" sz="4400" dirty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400" dirty="0" err="1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học</a:t>
            </a:r>
            <a:r>
              <a:rPr lang="en-US" sz="4400" dirty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400" dirty="0" err="1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được</a:t>
            </a:r>
            <a:r>
              <a:rPr lang="en-US" sz="4400" dirty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400" dirty="0" err="1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làm</a:t>
            </a:r>
            <a:r>
              <a:rPr lang="en-US" sz="4400" dirty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400" dirty="0" err="1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thủ</a:t>
            </a:r>
            <a:r>
              <a:rPr lang="en-US" sz="4400" dirty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400" dirty="0" err="1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công</a:t>
            </a:r>
            <a:r>
              <a:rPr lang="en-US" sz="4400" dirty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400" dirty="0" err="1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hoặc</a:t>
            </a:r>
            <a:r>
              <a:rPr lang="en-US" sz="4400" dirty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qua </a:t>
            </a:r>
            <a:r>
              <a:rPr lang="en-US" sz="4400" dirty="0" err="1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sản</a:t>
            </a:r>
            <a:r>
              <a:rPr lang="en-US" sz="4400" dirty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400" dirty="0" err="1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xuất</a:t>
            </a:r>
            <a:r>
              <a:rPr lang="en-US" sz="4400" dirty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400" dirty="0" err="1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công</a:t>
            </a:r>
            <a:r>
              <a:rPr lang="en-US" sz="4400" dirty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400" dirty="0" err="1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nghiệp</a:t>
            </a:r>
            <a:r>
              <a:rPr lang="en-US" sz="4400" dirty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? </a:t>
            </a:r>
          </a:p>
        </p:txBody>
      </p:sp>
      <p:sp>
        <p:nvSpPr>
          <p:cNvPr id="11" name="Text Box 14"/>
          <p:cNvSpPr txBox="1">
            <a:spLocks noChangeArrowheads="1"/>
          </p:cNvSpPr>
          <p:nvPr/>
        </p:nvSpPr>
        <p:spPr bwMode="auto">
          <a:xfrm>
            <a:off x="-1578046" y="2502400"/>
            <a:ext cx="10706107" cy="760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3. </a:t>
            </a:r>
            <a:r>
              <a:rPr lang="en-US" sz="40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Vận</a:t>
            </a:r>
            <a:r>
              <a:rPr lang="en-US" sz="4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dụng</a:t>
            </a:r>
            <a:r>
              <a:rPr lang="en-US" sz="4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, </a:t>
            </a:r>
            <a:r>
              <a:rPr lang="en-US" sz="40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trải</a:t>
            </a:r>
            <a:r>
              <a:rPr lang="en-US" sz="4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nghiệm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735282053"/>
      </p:ext>
    </p:extLst>
  </p:cSld>
  <p:clrMapOvr>
    <a:masterClrMapping/>
  </p:clrMapOvr>
  <p:transition spd="slow">
    <p:split orient="vert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hát triển Công nghiệp: Yếu tố quan trọng góp phần thúc đẩy phát triển kinh  tế - xã hộ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5151" y="474260"/>
            <a:ext cx="7543800" cy="3878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ổng quan về công nghiệp sản xuất hàng tiêu dùng (Mới) | Als.com.v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119" y="160338"/>
            <a:ext cx="6629400" cy="4175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Content Placeholder 7" descr="Chính sách phát triển công nghiệp của một số quốc gia"/>
          <p:cNvPicPr>
            <a:picLocks noGr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119" y="4648200"/>
            <a:ext cx="6629400" cy="40386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AutoShape 6" descr="Các ngành công nghiệp mũi nhọn hiện nay, vai trò và ví dụ cụ thể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5151" y="4724400"/>
            <a:ext cx="7429500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74573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nh dep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95" y="388939"/>
            <a:ext cx="14920252" cy="8755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WordArt 3"/>
          <p:cNvSpPr>
            <a:spLocks noChangeArrowheads="1" noChangeShapeType="1" noTextEdit="1"/>
          </p:cNvSpPr>
          <p:nvPr/>
        </p:nvSpPr>
        <p:spPr bwMode="auto">
          <a:xfrm>
            <a:off x="3642519" y="4114803"/>
            <a:ext cx="9220199" cy="1125538"/>
          </a:xfrm>
          <a:prstGeom prst="rect">
            <a:avLst/>
          </a:prstGeom>
        </p:spPr>
        <p:txBody>
          <a:bodyPr wrap="none" lIns="91422" tIns="45713" rIns="91422" bIns="45713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339709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araoke - Em Yêu Trường Em - Lớp 3 - Bài 8 - Âm Nhạc Lớp 3 - CD Bộ Giáo Dục">
            <a:hlinkClick r:id="" action="ppaction://media"/>
            <a:extLst>
              <a:ext uri="{FF2B5EF4-FFF2-40B4-BE49-F238E27FC236}">
                <a16:creationId xmlns:a16="http://schemas.microsoft.com/office/drawing/2014/main" id="{8A036A67-6F33-477B-8E35-049739CB044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25" y="-6251"/>
            <a:ext cx="16267113" cy="9150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458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7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0" y="22"/>
            <a:ext cx="16276638" cy="9171518"/>
            <a:chOff x="8" y="0"/>
            <a:chExt cx="5760" cy="4333"/>
          </a:xfrm>
        </p:grpSpPr>
        <p:pic>
          <p:nvPicPr>
            <p:cNvPr id="5125" name="Picture 6" descr="GRANS02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531882" flipH="1">
              <a:off x="5004" y="3580"/>
              <a:ext cx="741" cy="7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26" name="Picture 7" descr="GRANS02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465066">
              <a:off x="71" y="3768"/>
              <a:ext cx="961" cy="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4" name="Group 8"/>
            <p:cNvGrpSpPr>
              <a:grpSpLocks/>
            </p:cNvGrpSpPr>
            <p:nvPr/>
          </p:nvGrpSpPr>
          <p:grpSpPr bwMode="auto">
            <a:xfrm>
              <a:off x="8" y="0"/>
              <a:ext cx="5760" cy="4320"/>
              <a:chOff x="672" y="0"/>
              <a:chExt cx="5760" cy="4320"/>
            </a:xfrm>
          </p:grpSpPr>
          <p:pic>
            <p:nvPicPr>
              <p:cNvPr id="5128" name="Picture 9" descr="BD21325_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672" y="4176"/>
                <a:ext cx="5760" cy="144"/>
              </a:xfrm>
              <a:prstGeom prst="rect">
                <a:avLst/>
              </a:prstGeom>
              <a:gradFill rotWithShape="1">
                <a:gsLst>
                  <a:gs pos="0">
                    <a:srgbClr val="FF00FF"/>
                  </a:gs>
                  <a:gs pos="50000">
                    <a:srgbClr val="FFFFFF"/>
                  </a:gs>
                  <a:gs pos="100000">
                    <a:srgbClr val="FF00FF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129" name="Picture 10" descr="BD21325_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672" y="0"/>
                <a:ext cx="5760" cy="144"/>
              </a:xfrm>
              <a:prstGeom prst="rect">
                <a:avLst/>
              </a:prstGeom>
              <a:gradFill rotWithShape="1">
                <a:gsLst>
                  <a:gs pos="0">
                    <a:srgbClr val="FF00FF"/>
                  </a:gs>
                  <a:gs pos="50000">
                    <a:srgbClr val="FFFFFF"/>
                  </a:gs>
                  <a:gs pos="100000">
                    <a:srgbClr val="FF00FF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130" name="Picture 11" descr="BD21325_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6288" y="192"/>
                <a:ext cx="144" cy="3984"/>
              </a:xfrm>
              <a:prstGeom prst="rect">
                <a:avLst/>
              </a:prstGeom>
              <a:gradFill rotWithShape="1">
                <a:gsLst>
                  <a:gs pos="0">
                    <a:srgbClr val="FF00FF"/>
                  </a:gs>
                  <a:gs pos="50000">
                    <a:srgbClr val="FFFFFF"/>
                  </a:gs>
                  <a:gs pos="100000">
                    <a:srgbClr val="FF00FF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131" name="Picture 12" descr="BD21325_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672" y="0"/>
                <a:ext cx="153" cy="4224"/>
              </a:xfrm>
              <a:prstGeom prst="rect">
                <a:avLst/>
              </a:prstGeom>
              <a:gradFill rotWithShape="1">
                <a:gsLst>
                  <a:gs pos="0">
                    <a:srgbClr val="FF00FF"/>
                  </a:gs>
                  <a:gs pos="50000">
                    <a:srgbClr val="FFFFFF"/>
                  </a:gs>
                  <a:gs pos="100000">
                    <a:srgbClr val="FF00FF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</p:spPr>
          </p:pic>
        </p:grpSp>
      </p:grpSp>
      <p:sp>
        <p:nvSpPr>
          <p:cNvPr id="5124" name="Rectangle 7"/>
          <p:cNvSpPr>
            <a:spLocks noChangeArrowheads="1"/>
          </p:cNvSpPr>
          <p:nvPr/>
        </p:nvSpPr>
        <p:spPr bwMode="auto">
          <a:xfrm>
            <a:off x="2916231" y="406400"/>
            <a:ext cx="10851092" cy="508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161612" tIns="80806" rIns="161612" bIns="80806" anchor="ctr"/>
          <a:lstStyle/>
          <a:p>
            <a:pPr algn="ctr" defTabSz="161482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5000" b="1">
              <a:solidFill>
                <a:srgbClr val="0000FF"/>
              </a:solidFill>
              <a:latin typeface="Calibri"/>
            </a:endParaRPr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3898823" y="340071"/>
            <a:ext cx="7324487" cy="930169"/>
          </a:xfrm>
          <a:prstGeom prst="rect">
            <a:avLst/>
          </a:prstGeom>
          <a:solidFill>
            <a:srgbClr val="FFFFFF"/>
          </a:solidFill>
          <a:ln w="9525" algn="ctr">
            <a:solidFill>
              <a:srgbClr val="FFFFFF"/>
            </a:solidFill>
            <a:miter lim="800000"/>
            <a:headEnd/>
            <a:tailEnd/>
          </a:ln>
        </p:spPr>
        <p:txBody>
          <a:bodyPr wrap="square" lIns="162647" tIns="81324" rIns="162647" bIns="8132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1626463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endParaRPr lang="en-US" sz="5000" b="1" kern="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Picture 134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80543" y="797276"/>
            <a:ext cx="10444176" cy="650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Oval 22"/>
          <p:cNvSpPr/>
          <p:nvPr/>
        </p:nvSpPr>
        <p:spPr bwMode="auto">
          <a:xfrm>
            <a:off x="5907188" y="4715078"/>
            <a:ext cx="1085109" cy="940663"/>
          </a:xfrm>
          <a:prstGeom prst="ellipse">
            <a:avLst/>
          </a:prstGeom>
          <a:blipFill>
            <a:blip r:embed="rId7"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21986" tIns="60993" rIns="121986" bIns="60993"/>
          <a:lstStyle/>
          <a:p>
            <a:pPr algn="ctr" defTabSz="162646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500" b="1" kern="0" dirty="0">
              <a:solidFill>
                <a:srgbClr val="FFFFFF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25" name="Oval 24"/>
          <p:cNvSpPr/>
          <p:nvPr/>
        </p:nvSpPr>
        <p:spPr bwMode="auto">
          <a:xfrm>
            <a:off x="6964616" y="2540002"/>
            <a:ext cx="1173705" cy="963844"/>
          </a:xfrm>
          <a:prstGeom prst="ellipse">
            <a:avLst/>
          </a:prstGeom>
          <a:blipFill>
            <a:blip r:embed="rId7"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21986" tIns="60993" rIns="121986" bIns="60993"/>
          <a:lstStyle/>
          <a:p>
            <a:pPr algn="ctr" defTabSz="162646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500" b="1" kern="0" dirty="0">
                <a:solidFill>
                  <a:srgbClr val="FFFF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2</a:t>
            </a:r>
          </a:p>
        </p:txBody>
      </p:sp>
      <p:sp>
        <p:nvSpPr>
          <p:cNvPr id="26" name="Oval 25"/>
          <p:cNvSpPr/>
          <p:nvPr/>
        </p:nvSpPr>
        <p:spPr bwMode="auto">
          <a:xfrm>
            <a:off x="10049605" y="3751228"/>
            <a:ext cx="1173705" cy="963844"/>
          </a:xfrm>
          <a:prstGeom prst="ellipse">
            <a:avLst/>
          </a:prstGeom>
          <a:blipFill>
            <a:blip r:embed="rId7"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21986" tIns="60993" rIns="121986" bIns="60993"/>
          <a:lstStyle/>
          <a:p>
            <a:pPr algn="ctr" defTabSz="162646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500" b="1" kern="0" dirty="0">
                <a:solidFill>
                  <a:srgbClr val="FFFF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1</a:t>
            </a:r>
          </a:p>
        </p:txBody>
      </p:sp>
      <p:sp>
        <p:nvSpPr>
          <p:cNvPr id="3" name="Rectangle 2"/>
          <p:cNvSpPr/>
          <p:nvPr/>
        </p:nvSpPr>
        <p:spPr>
          <a:xfrm>
            <a:off x="948916" y="922363"/>
            <a:ext cx="2879277" cy="769427"/>
          </a:xfrm>
          <a:prstGeom prst="rect">
            <a:avLst/>
          </a:prstGeom>
        </p:spPr>
        <p:txBody>
          <a:bodyPr wrap="none" lIns="91422" tIns="45713" rIns="91422" bIns="45713">
            <a:spAutoFit/>
          </a:bodyPr>
          <a:lstStyle/>
          <a:p>
            <a:pPr algn="ctr" defTabSz="1626463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4000" b="1" kern="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1.</a:t>
            </a:r>
            <a:r>
              <a:rPr lang="en-US" sz="4000" b="1" u="sng" kern="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MỞ ĐẦU</a:t>
            </a:r>
            <a:r>
              <a:rPr lang="en-US" sz="4400" b="1" kern="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2374978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0" y="22"/>
            <a:ext cx="16276638" cy="9171518"/>
            <a:chOff x="8" y="0"/>
            <a:chExt cx="5760" cy="4333"/>
          </a:xfrm>
        </p:grpSpPr>
        <p:pic>
          <p:nvPicPr>
            <p:cNvPr id="5125" name="Picture 6" descr="GRANS024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rot="531882" flipH="1">
              <a:off x="5004" y="3580"/>
              <a:ext cx="741" cy="7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26" name="Picture 7" descr="GRANS024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rot="465066">
              <a:off x="71" y="3768"/>
              <a:ext cx="961" cy="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4" name="Group 8"/>
            <p:cNvGrpSpPr>
              <a:grpSpLocks/>
            </p:cNvGrpSpPr>
            <p:nvPr/>
          </p:nvGrpSpPr>
          <p:grpSpPr bwMode="auto">
            <a:xfrm>
              <a:off x="8" y="0"/>
              <a:ext cx="5760" cy="4320"/>
              <a:chOff x="672" y="0"/>
              <a:chExt cx="5760" cy="4320"/>
            </a:xfrm>
          </p:grpSpPr>
          <p:pic>
            <p:nvPicPr>
              <p:cNvPr id="5128" name="Picture 9" descr="BD21325_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672" y="4176"/>
                <a:ext cx="5760" cy="144"/>
              </a:xfrm>
              <a:prstGeom prst="rect">
                <a:avLst/>
              </a:prstGeom>
              <a:gradFill rotWithShape="1">
                <a:gsLst>
                  <a:gs pos="0">
                    <a:srgbClr val="FF00FF"/>
                  </a:gs>
                  <a:gs pos="50000">
                    <a:srgbClr val="FFFFFF"/>
                  </a:gs>
                  <a:gs pos="100000">
                    <a:srgbClr val="FF00FF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129" name="Picture 10" descr="BD21325_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672" y="0"/>
                <a:ext cx="5760" cy="144"/>
              </a:xfrm>
              <a:prstGeom prst="rect">
                <a:avLst/>
              </a:prstGeom>
              <a:gradFill rotWithShape="1">
                <a:gsLst>
                  <a:gs pos="0">
                    <a:srgbClr val="FF00FF"/>
                  </a:gs>
                  <a:gs pos="50000">
                    <a:srgbClr val="FFFFFF"/>
                  </a:gs>
                  <a:gs pos="100000">
                    <a:srgbClr val="FF00FF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130" name="Picture 11" descr="BD21325_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6288" y="192"/>
                <a:ext cx="144" cy="3984"/>
              </a:xfrm>
              <a:prstGeom prst="rect">
                <a:avLst/>
              </a:prstGeom>
              <a:gradFill rotWithShape="1">
                <a:gsLst>
                  <a:gs pos="0">
                    <a:srgbClr val="FF00FF"/>
                  </a:gs>
                  <a:gs pos="50000">
                    <a:srgbClr val="FFFFFF"/>
                  </a:gs>
                  <a:gs pos="100000">
                    <a:srgbClr val="FF00FF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131" name="Picture 12" descr="BD21325_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672" y="0"/>
                <a:ext cx="153" cy="4224"/>
              </a:xfrm>
              <a:prstGeom prst="rect">
                <a:avLst/>
              </a:prstGeom>
              <a:gradFill rotWithShape="1">
                <a:gsLst>
                  <a:gs pos="0">
                    <a:srgbClr val="FF00FF"/>
                  </a:gs>
                  <a:gs pos="50000">
                    <a:srgbClr val="FFFFFF"/>
                  </a:gs>
                  <a:gs pos="100000">
                    <a:srgbClr val="FF00FF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</p:spPr>
          </p:pic>
        </p:grpSp>
      </p:grpSp>
      <p:sp>
        <p:nvSpPr>
          <p:cNvPr id="5124" name="Rectangle 7"/>
          <p:cNvSpPr>
            <a:spLocks noChangeArrowheads="1"/>
          </p:cNvSpPr>
          <p:nvPr/>
        </p:nvSpPr>
        <p:spPr bwMode="auto">
          <a:xfrm>
            <a:off x="2916231" y="406400"/>
            <a:ext cx="10851092" cy="508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161640" tIns="80820" rIns="161640" bIns="80820" anchor="ctr"/>
          <a:lstStyle/>
          <a:p>
            <a:pPr algn="ctr" defTabSz="1615108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5000" b="1">
              <a:solidFill>
                <a:srgbClr val="0000FF"/>
              </a:solidFill>
              <a:latin typeface="Calibri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992298" y="2464622"/>
            <a:ext cx="562596" cy="718277"/>
          </a:xfrm>
          <a:prstGeom prst="rect">
            <a:avLst/>
          </a:prstGeom>
          <a:noFill/>
        </p:spPr>
        <p:txBody>
          <a:bodyPr wrap="none" lIns="162676" tIns="81338" rIns="162676" bIns="81338" rtlCol="0">
            <a:spAutoFit/>
          </a:bodyPr>
          <a:lstStyle/>
          <a:p>
            <a:pPr defTabSz="1626755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 kern="0" dirty="0">
                <a:solidFill>
                  <a:srgbClr val="FFFFFF"/>
                </a:solidFill>
                <a:latin typeface="Calibri"/>
              </a:rPr>
              <a:t>3</a:t>
            </a:r>
            <a:endParaRPr lang="vi-VN" sz="3600" kern="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159754" y="2335388"/>
            <a:ext cx="562596" cy="718277"/>
          </a:xfrm>
          <a:prstGeom prst="rect">
            <a:avLst/>
          </a:prstGeom>
          <a:noFill/>
        </p:spPr>
        <p:txBody>
          <a:bodyPr wrap="none" lIns="162676" tIns="81338" rIns="162676" bIns="81338" rtlCol="0">
            <a:spAutoFit/>
          </a:bodyPr>
          <a:lstStyle/>
          <a:p>
            <a:pPr defTabSz="1626755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 kern="0" dirty="0">
                <a:solidFill>
                  <a:srgbClr val="FFFFFF"/>
                </a:solidFill>
                <a:latin typeface="Calibri"/>
              </a:rPr>
              <a:t>2</a:t>
            </a:r>
            <a:endParaRPr lang="vi-VN" sz="3600" kern="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968101" y="4707468"/>
            <a:ext cx="562596" cy="718277"/>
          </a:xfrm>
          <a:prstGeom prst="rect">
            <a:avLst/>
          </a:prstGeom>
          <a:noFill/>
        </p:spPr>
        <p:txBody>
          <a:bodyPr wrap="none" lIns="162676" tIns="81338" rIns="162676" bIns="81338" rtlCol="0">
            <a:spAutoFit/>
          </a:bodyPr>
          <a:lstStyle/>
          <a:p>
            <a:pPr defTabSz="1626755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 kern="0" dirty="0">
                <a:solidFill>
                  <a:prstClr val="white"/>
                </a:solidFill>
                <a:latin typeface="Calibri"/>
              </a:rPr>
              <a:t>1</a:t>
            </a:r>
            <a:endParaRPr lang="vi-VN" sz="3600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3642519" y="914400"/>
            <a:ext cx="9296400" cy="6883414"/>
          </a:xfrm>
          <a:prstGeom prst="ellipse">
            <a:avLst/>
          </a:prstGeom>
          <a:blipFill>
            <a:blip r:embed="rId5"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22007" tIns="61003" rIns="122007" bIns="61003"/>
          <a:lstStyle/>
          <a:p>
            <a:pPr algn="ctr" defTabSz="162675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400" b="1" kern="0" dirty="0">
              <a:solidFill>
                <a:srgbClr val="FFFFFF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algn="ctr" defTabSz="162675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kern="0" dirty="0" err="1">
                <a:solidFill>
                  <a:srgbClr val="FFFF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Kể</a:t>
            </a:r>
            <a:r>
              <a:rPr lang="en-US" sz="6000" b="1" kern="0" dirty="0">
                <a:solidFill>
                  <a:srgbClr val="FFFF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6000" b="1" kern="0" dirty="0" err="1">
                <a:solidFill>
                  <a:srgbClr val="FFFF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tên</a:t>
            </a:r>
            <a:r>
              <a:rPr lang="en-US" sz="6000" b="1" kern="0" dirty="0">
                <a:solidFill>
                  <a:srgbClr val="FFFF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6000" b="1" kern="0" dirty="0" err="1">
                <a:solidFill>
                  <a:srgbClr val="FFFF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một</a:t>
            </a:r>
            <a:r>
              <a:rPr lang="en-US" sz="6000" b="1" kern="0" dirty="0">
                <a:solidFill>
                  <a:srgbClr val="FFFF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6000" b="1" kern="0" dirty="0" err="1">
                <a:solidFill>
                  <a:srgbClr val="FFFF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số</a:t>
            </a:r>
            <a:r>
              <a:rPr lang="en-US" sz="6000" b="1" kern="0" dirty="0">
                <a:solidFill>
                  <a:srgbClr val="FFFF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6000" b="1" kern="0" dirty="0" err="1">
                <a:solidFill>
                  <a:srgbClr val="FFFF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hoạt</a:t>
            </a:r>
            <a:r>
              <a:rPr lang="en-US" sz="6000" b="1" kern="0" dirty="0">
                <a:solidFill>
                  <a:srgbClr val="FFFF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6000" b="1" kern="0" dirty="0" err="1">
                <a:solidFill>
                  <a:srgbClr val="FFFF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động</a:t>
            </a:r>
            <a:r>
              <a:rPr lang="en-US" sz="6000" b="1" kern="0" dirty="0">
                <a:solidFill>
                  <a:srgbClr val="FFFF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6000" b="1" kern="0" dirty="0" err="1">
                <a:solidFill>
                  <a:srgbClr val="FFFF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sản</a:t>
            </a:r>
            <a:r>
              <a:rPr lang="en-US" sz="6000" b="1" kern="0" dirty="0">
                <a:solidFill>
                  <a:srgbClr val="FFFF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6000" b="1" kern="0" dirty="0" err="1">
                <a:solidFill>
                  <a:srgbClr val="FFFF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xuất</a:t>
            </a:r>
            <a:r>
              <a:rPr lang="en-US" sz="6000" b="1" kern="0" dirty="0">
                <a:solidFill>
                  <a:srgbClr val="FFFF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6000" b="1" kern="0" dirty="0" err="1">
                <a:solidFill>
                  <a:srgbClr val="FFFF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nông</a:t>
            </a:r>
            <a:r>
              <a:rPr lang="en-US" sz="6000" b="1" kern="0" dirty="0">
                <a:solidFill>
                  <a:srgbClr val="FFFF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6000" b="1" kern="0" dirty="0" err="1">
                <a:solidFill>
                  <a:srgbClr val="FFFF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nghiệp</a:t>
            </a:r>
            <a:r>
              <a:rPr lang="en-US" sz="6000" b="1" kern="0" dirty="0">
                <a:solidFill>
                  <a:srgbClr val="FFFF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6000" b="1" kern="0" dirty="0" err="1">
                <a:solidFill>
                  <a:srgbClr val="FFFF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mà</a:t>
            </a:r>
            <a:r>
              <a:rPr lang="en-US" sz="6000" b="1" kern="0" dirty="0">
                <a:solidFill>
                  <a:srgbClr val="FFFF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6000" b="1" kern="0" dirty="0" err="1">
                <a:solidFill>
                  <a:srgbClr val="FFFF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6000" b="1" kern="0" dirty="0">
                <a:solidFill>
                  <a:srgbClr val="FFFF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6000" b="1" kern="0" dirty="0" err="1">
                <a:solidFill>
                  <a:srgbClr val="FFFF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biết</a:t>
            </a:r>
            <a:r>
              <a:rPr lang="en-US" sz="6000" b="1" kern="0" dirty="0">
                <a:solidFill>
                  <a:srgbClr val="FFFF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  <a:endParaRPr lang="en-US" sz="6000" b="1" kern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4755350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0" y="22"/>
            <a:ext cx="16276638" cy="9171518"/>
            <a:chOff x="8" y="0"/>
            <a:chExt cx="5760" cy="4333"/>
          </a:xfrm>
        </p:grpSpPr>
        <p:pic>
          <p:nvPicPr>
            <p:cNvPr id="5125" name="Picture 6" descr="GRANS02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531882" flipH="1">
              <a:off x="5004" y="3580"/>
              <a:ext cx="741" cy="7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26" name="Picture 7" descr="GRANS02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465066">
              <a:off x="71" y="3768"/>
              <a:ext cx="961" cy="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4" name="Group 8"/>
            <p:cNvGrpSpPr>
              <a:grpSpLocks/>
            </p:cNvGrpSpPr>
            <p:nvPr/>
          </p:nvGrpSpPr>
          <p:grpSpPr bwMode="auto">
            <a:xfrm>
              <a:off x="8" y="0"/>
              <a:ext cx="5760" cy="4320"/>
              <a:chOff x="672" y="0"/>
              <a:chExt cx="5760" cy="4320"/>
            </a:xfrm>
          </p:grpSpPr>
          <p:pic>
            <p:nvPicPr>
              <p:cNvPr id="5128" name="Picture 9" descr="BD21325_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672" y="4176"/>
                <a:ext cx="5760" cy="144"/>
              </a:xfrm>
              <a:prstGeom prst="rect">
                <a:avLst/>
              </a:prstGeom>
              <a:gradFill rotWithShape="1">
                <a:gsLst>
                  <a:gs pos="0">
                    <a:srgbClr val="FF00FF"/>
                  </a:gs>
                  <a:gs pos="50000">
                    <a:srgbClr val="FFFFFF"/>
                  </a:gs>
                  <a:gs pos="100000">
                    <a:srgbClr val="FF00FF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129" name="Picture 10" descr="BD21325_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672" y="0"/>
                <a:ext cx="5760" cy="144"/>
              </a:xfrm>
              <a:prstGeom prst="rect">
                <a:avLst/>
              </a:prstGeom>
              <a:gradFill rotWithShape="1">
                <a:gsLst>
                  <a:gs pos="0">
                    <a:srgbClr val="FF00FF"/>
                  </a:gs>
                  <a:gs pos="50000">
                    <a:srgbClr val="FFFFFF"/>
                  </a:gs>
                  <a:gs pos="100000">
                    <a:srgbClr val="FF00FF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130" name="Picture 11" descr="BD21325_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6288" y="192"/>
                <a:ext cx="144" cy="3984"/>
              </a:xfrm>
              <a:prstGeom prst="rect">
                <a:avLst/>
              </a:prstGeom>
              <a:gradFill rotWithShape="1">
                <a:gsLst>
                  <a:gs pos="0">
                    <a:srgbClr val="FF00FF"/>
                  </a:gs>
                  <a:gs pos="50000">
                    <a:srgbClr val="FFFFFF"/>
                  </a:gs>
                  <a:gs pos="100000">
                    <a:srgbClr val="FF00FF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131" name="Picture 12" descr="BD21325_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672" y="0"/>
                <a:ext cx="153" cy="4224"/>
              </a:xfrm>
              <a:prstGeom prst="rect">
                <a:avLst/>
              </a:prstGeom>
              <a:gradFill rotWithShape="1">
                <a:gsLst>
                  <a:gs pos="0">
                    <a:srgbClr val="FF00FF"/>
                  </a:gs>
                  <a:gs pos="50000">
                    <a:srgbClr val="FFFFFF"/>
                  </a:gs>
                  <a:gs pos="100000">
                    <a:srgbClr val="FF00FF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</p:spPr>
          </p:pic>
        </p:grpSp>
      </p:grpSp>
      <p:sp>
        <p:nvSpPr>
          <p:cNvPr id="5124" name="Rectangle 7"/>
          <p:cNvSpPr>
            <a:spLocks noChangeArrowheads="1"/>
          </p:cNvSpPr>
          <p:nvPr/>
        </p:nvSpPr>
        <p:spPr bwMode="auto">
          <a:xfrm>
            <a:off x="2916231" y="406400"/>
            <a:ext cx="10851092" cy="508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161612" tIns="80806" rIns="161612" bIns="80806" anchor="ctr"/>
          <a:lstStyle/>
          <a:p>
            <a:pPr algn="ctr" defTabSz="161482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5000" b="1">
              <a:solidFill>
                <a:srgbClr val="0000FF"/>
              </a:solidFill>
              <a:latin typeface="Calibri"/>
            </a:endParaRPr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3898823" y="340071"/>
            <a:ext cx="7324487" cy="930169"/>
          </a:xfrm>
          <a:prstGeom prst="rect">
            <a:avLst/>
          </a:prstGeom>
          <a:solidFill>
            <a:srgbClr val="FFFFFF"/>
          </a:solidFill>
          <a:ln w="9525" algn="ctr">
            <a:solidFill>
              <a:srgbClr val="FFFFFF"/>
            </a:solidFill>
            <a:miter lim="800000"/>
            <a:headEnd/>
            <a:tailEnd/>
          </a:ln>
        </p:spPr>
        <p:txBody>
          <a:bodyPr wrap="square" lIns="162647" tIns="81324" rIns="162647" bIns="8132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1626463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endParaRPr lang="en-US" sz="5000" b="1" kern="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Picture 134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19689" y="797276"/>
            <a:ext cx="10444176" cy="650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Oval 22"/>
          <p:cNvSpPr/>
          <p:nvPr/>
        </p:nvSpPr>
        <p:spPr bwMode="auto">
          <a:xfrm>
            <a:off x="5907188" y="4715078"/>
            <a:ext cx="1085109" cy="940663"/>
          </a:xfrm>
          <a:prstGeom prst="ellipse">
            <a:avLst/>
          </a:prstGeom>
          <a:blipFill>
            <a:blip r:embed="rId7"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21986" tIns="60993" rIns="121986" bIns="60993"/>
          <a:lstStyle/>
          <a:p>
            <a:pPr algn="ctr" defTabSz="162646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500" b="1" kern="0" dirty="0">
              <a:solidFill>
                <a:srgbClr val="FFFFFF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26" name="Oval 25"/>
          <p:cNvSpPr/>
          <p:nvPr/>
        </p:nvSpPr>
        <p:spPr bwMode="auto">
          <a:xfrm>
            <a:off x="10049605" y="3751228"/>
            <a:ext cx="1173705" cy="963844"/>
          </a:xfrm>
          <a:prstGeom prst="ellipse">
            <a:avLst/>
          </a:prstGeom>
          <a:blipFill>
            <a:blip r:embed="rId7"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21986" tIns="60993" rIns="121986" bIns="60993"/>
          <a:lstStyle/>
          <a:p>
            <a:pPr algn="ctr" defTabSz="162646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500" b="1" kern="0" dirty="0">
                <a:solidFill>
                  <a:srgbClr val="FFFFFF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1</a:t>
            </a:r>
          </a:p>
        </p:txBody>
      </p:sp>
      <p:sp>
        <p:nvSpPr>
          <p:cNvPr id="3" name="Rectangle 2"/>
          <p:cNvSpPr/>
          <p:nvPr/>
        </p:nvSpPr>
        <p:spPr>
          <a:xfrm>
            <a:off x="746920" y="922363"/>
            <a:ext cx="3283271" cy="769442"/>
          </a:xfrm>
          <a:prstGeom prst="rect">
            <a:avLst/>
          </a:prstGeom>
        </p:spPr>
        <p:txBody>
          <a:bodyPr wrap="none" lIns="91422" tIns="45713" rIns="91422" bIns="45713">
            <a:spAutoFit/>
          </a:bodyPr>
          <a:lstStyle/>
          <a:p>
            <a:pPr algn="ctr" defTabSz="1626463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3600" b="1" kern="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1.  </a:t>
            </a:r>
            <a:r>
              <a:rPr lang="en-US" sz="4400" b="1" u="sng" kern="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MỞ ĐẦU</a:t>
            </a:r>
            <a:r>
              <a:rPr lang="en-US" sz="4400" b="1" kern="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1134423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0" y="22"/>
            <a:ext cx="16276638" cy="9171518"/>
            <a:chOff x="8" y="0"/>
            <a:chExt cx="5760" cy="4333"/>
          </a:xfrm>
        </p:grpSpPr>
        <p:pic>
          <p:nvPicPr>
            <p:cNvPr id="5125" name="Picture 6" descr="GRANS024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rot="531882" flipH="1">
              <a:off x="5004" y="3580"/>
              <a:ext cx="741" cy="7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26" name="Picture 7" descr="GRANS024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rot="465066">
              <a:off x="71" y="3768"/>
              <a:ext cx="961" cy="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4" name="Group 8"/>
            <p:cNvGrpSpPr>
              <a:grpSpLocks/>
            </p:cNvGrpSpPr>
            <p:nvPr/>
          </p:nvGrpSpPr>
          <p:grpSpPr bwMode="auto">
            <a:xfrm>
              <a:off x="8" y="0"/>
              <a:ext cx="5760" cy="4320"/>
              <a:chOff x="672" y="0"/>
              <a:chExt cx="5760" cy="4320"/>
            </a:xfrm>
          </p:grpSpPr>
          <p:pic>
            <p:nvPicPr>
              <p:cNvPr id="5128" name="Picture 9" descr="BD21325_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672" y="4176"/>
                <a:ext cx="5760" cy="144"/>
              </a:xfrm>
              <a:prstGeom prst="rect">
                <a:avLst/>
              </a:prstGeom>
              <a:gradFill rotWithShape="1">
                <a:gsLst>
                  <a:gs pos="0">
                    <a:srgbClr val="FF00FF"/>
                  </a:gs>
                  <a:gs pos="50000">
                    <a:srgbClr val="FFFFFF"/>
                  </a:gs>
                  <a:gs pos="100000">
                    <a:srgbClr val="FF00FF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129" name="Picture 10" descr="BD21325_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672" y="0"/>
                <a:ext cx="5760" cy="144"/>
              </a:xfrm>
              <a:prstGeom prst="rect">
                <a:avLst/>
              </a:prstGeom>
              <a:gradFill rotWithShape="1">
                <a:gsLst>
                  <a:gs pos="0">
                    <a:srgbClr val="FF00FF"/>
                  </a:gs>
                  <a:gs pos="50000">
                    <a:srgbClr val="FFFFFF"/>
                  </a:gs>
                  <a:gs pos="100000">
                    <a:srgbClr val="FF00FF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130" name="Picture 11" descr="BD21325_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6288" y="192"/>
                <a:ext cx="144" cy="3984"/>
              </a:xfrm>
              <a:prstGeom prst="rect">
                <a:avLst/>
              </a:prstGeom>
              <a:gradFill rotWithShape="1">
                <a:gsLst>
                  <a:gs pos="0">
                    <a:srgbClr val="FF00FF"/>
                  </a:gs>
                  <a:gs pos="50000">
                    <a:srgbClr val="FFFFFF"/>
                  </a:gs>
                  <a:gs pos="100000">
                    <a:srgbClr val="FF00FF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131" name="Picture 12" descr="BD21325_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672" y="0"/>
                <a:ext cx="153" cy="4224"/>
              </a:xfrm>
              <a:prstGeom prst="rect">
                <a:avLst/>
              </a:prstGeom>
              <a:gradFill rotWithShape="1">
                <a:gsLst>
                  <a:gs pos="0">
                    <a:srgbClr val="FF00FF"/>
                  </a:gs>
                  <a:gs pos="50000">
                    <a:srgbClr val="FFFFFF"/>
                  </a:gs>
                  <a:gs pos="100000">
                    <a:srgbClr val="FF00FF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</p:spPr>
          </p:pic>
        </p:grpSp>
      </p:grpSp>
      <p:sp>
        <p:nvSpPr>
          <p:cNvPr id="5124" name="Rectangle 7"/>
          <p:cNvSpPr>
            <a:spLocks noChangeArrowheads="1"/>
          </p:cNvSpPr>
          <p:nvPr/>
        </p:nvSpPr>
        <p:spPr bwMode="auto">
          <a:xfrm>
            <a:off x="2916231" y="406400"/>
            <a:ext cx="10851092" cy="508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161640" tIns="80820" rIns="161640" bIns="80820" anchor="ctr"/>
          <a:lstStyle/>
          <a:p>
            <a:pPr algn="ctr" defTabSz="1615108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5000" b="1">
              <a:solidFill>
                <a:srgbClr val="0000FF"/>
              </a:solidFill>
              <a:latin typeface="Calibri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992298" y="2464622"/>
            <a:ext cx="562596" cy="718277"/>
          </a:xfrm>
          <a:prstGeom prst="rect">
            <a:avLst/>
          </a:prstGeom>
          <a:noFill/>
        </p:spPr>
        <p:txBody>
          <a:bodyPr wrap="none" lIns="162676" tIns="81338" rIns="162676" bIns="81338" rtlCol="0">
            <a:spAutoFit/>
          </a:bodyPr>
          <a:lstStyle/>
          <a:p>
            <a:pPr defTabSz="1626755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 kern="0" dirty="0">
                <a:solidFill>
                  <a:srgbClr val="FFFFFF"/>
                </a:solidFill>
                <a:latin typeface="Calibri"/>
              </a:rPr>
              <a:t>3</a:t>
            </a:r>
            <a:endParaRPr lang="vi-VN" sz="3600" kern="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159754" y="2335388"/>
            <a:ext cx="562596" cy="718277"/>
          </a:xfrm>
          <a:prstGeom prst="rect">
            <a:avLst/>
          </a:prstGeom>
          <a:noFill/>
        </p:spPr>
        <p:txBody>
          <a:bodyPr wrap="none" lIns="162676" tIns="81338" rIns="162676" bIns="81338" rtlCol="0">
            <a:spAutoFit/>
          </a:bodyPr>
          <a:lstStyle/>
          <a:p>
            <a:pPr defTabSz="1626755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 kern="0" dirty="0">
                <a:solidFill>
                  <a:srgbClr val="FFFFFF"/>
                </a:solidFill>
                <a:latin typeface="Calibri"/>
              </a:rPr>
              <a:t>2</a:t>
            </a:r>
            <a:endParaRPr lang="vi-VN" sz="3600" kern="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968101" y="4707468"/>
            <a:ext cx="562596" cy="718277"/>
          </a:xfrm>
          <a:prstGeom prst="rect">
            <a:avLst/>
          </a:prstGeom>
          <a:noFill/>
        </p:spPr>
        <p:txBody>
          <a:bodyPr wrap="none" lIns="162676" tIns="81338" rIns="162676" bIns="81338" rtlCol="0">
            <a:spAutoFit/>
          </a:bodyPr>
          <a:lstStyle/>
          <a:p>
            <a:pPr defTabSz="1626755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 kern="0" dirty="0">
                <a:solidFill>
                  <a:prstClr val="white"/>
                </a:solidFill>
                <a:latin typeface="Calibri"/>
              </a:rPr>
              <a:t>1</a:t>
            </a:r>
            <a:endParaRPr lang="vi-VN" sz="3600" kern="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4095021" y="660400"/>
            <a:ext cx="8691497" cy="7137414"/>
          </a:xfrm>
          <a:prstGeom prst="ellipse">
            <a:avLst/>
          </a:prstGeom>
          <a:blipFill>
            <a:blip r:embed="rId5"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22007" tIns="61003" rIns="122007" bIns="61003"/>
          <a:lstStyle/>
          <a:p>
            <a:pPr algn="ctr" defTabSz="162675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0" b="1" kern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algn="ctr" defTabSz="162675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kern="0" dirty="0" err="1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Times New Roman" pitchFamily="18" charset="0"/>
              </a:rPr>
              <a:t>Các</a:t>
            </a:r>
            <a:r>
              <a:rPr lang="en-US" sz="6000" b="1" kern="0" dirty="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6000" b="1" kern="0" dirty="0" err="1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Times New Roman" pitchFamily="18" charset="0"/>
              </a:rPr>
              <a:t>hoạt</a:t>
            </a:r>
            <a:r>
              <a:rPr lang="en-US" sz="6000" b="1" kern="0" dirty="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6000" b="1" kern="0" dirty="0" err="1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Times New Roman" pitchFamily="18" charset="0"/>
              </a:rPr>
              <a:t>động</a:t>
            </a:r>
            <a:r>
              <a:rPr lang="en-US" sz="6000" b="1" kern="0" dirty="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6000" b="1" kern="0" dirty="0" err="1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Times New Roman" pitchFamily="18" charset="0"/>
              </a:rPr>
              <a:t>sản</a:t>
            </a:r>
            <a:r>
              <a:rPr lang="en-US" sz="6000" b="1" kern="0" dirty="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6000" b="1" kern="0" dirty="0" err="1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Times New Roman" pitchFamily="18" charset="0"/>
              </a:rPr>
              <a:t>xuất</a:t>
            </a:r>
            <a:r>
              <a:rPr lang="en-US" sz="6000" b="1" kern="0" dirty="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6000" b="1" kern="0" dirty="0" err="1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Times New Roman" pitchFamily="18" charset="0"/>
              </a:rPr>
              <a:t>nông</a:t>
            </a:r>
            <a:r>
              <a:rPr lang="en-US" sz="6000" b="1" kern="0" dirty="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6000" b="1" kern="0" dirty="0" err="1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Times New Roman" pitchFamily="18" charset="0"/>
              </a:rPr>
              <a:t>nghiệp</a:t>
            </a:r>
            <a:r>
              <a:rPr lang="en-US" sz="6000" b="1" kern="0" dirty="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6000" b="1" kern="0" dirty="0" err="1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Times New Roman" pitchFamily="18" charset="0"/>
              </a:rPr>
              <a:t>mang</a:t>
            </a:r>
            <a:r>
              <a:rPr lang="en-US" sz="6000" b="1" kern="0" dirty="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6000" b="1" kern="0" dirty="0" err="1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Times New Roman" pitchFamily="18" charset="0"/>
              </a:rPr>
              <a:t>lại</a:t>
            </a:r>
            <a:r>
              <a:rPr lang="en-US" sz="6000" b="1" kern="0" dirty="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6000" b="1" kern="0" dirty="0" err="1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Times New Roman" pitchFamily="18" charset="0"/>
              </a:rPr>
              <a:t>lợi</a:t>
            </a:r>
            <a:r>
              <a:rPr lang="en-US" sz="6000" b="1" kern="0" dirty="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6000" b="1" kern="0" dirty="0" err="1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Times New Roman" pitchFamily="18" charset="0"/>
              </a:rPr>
              <a:t>ích</a:t>
            </a:r>
            <a:r>
              <a:rPr lang="en-US" sz="6000" b="1" kern="0" dirty="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6000" b="1" kern="0" dirty="0" err="1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Times New Roman" pitchFamily="18" charset="0"/>
              </a:rPr>
              <a:t>gì</a:t>
            </a:r>
            <a:r>
              <a:rPr lang="en-US" sz="6000" b="1" kern="0" dirty="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  <a:endParaRPr lang="en-US" sz="6000" b="1" kern="0" dirty="0">
              <a:solidFill>
                <a:srgbClr val="FFFFFF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4450690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-67814" y="11"/>
            <a:ext cx="16276638" cy="1131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45199" tIns="72600" rIns="145199" bIns="72600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vi-VN" sz="6400" b="1" dirty="0">
                <a:solidFill>
                  <a:srgbClr val="2B1ED0"/>
                </a:solidFill>
                <a:latin typeface="Times New Roman" pitchFamily="18" charset="0"/>
                <a:cs typeface="Times New Roman" pitchFamily="18" charset="0"/>
              </a:rPr>
              <a:t>Thứ bảy, ngày </a:t>
            </a:r>
            <a:r>
              <a:rPr lang="en-US" sz="6400" b="1" dirty="0">
                <a:solidFill>
                  <a:srgbClr val="2B1ED0"/>
                </a:solidFill>
                <a:latin typeface="Times New Roman" pitchFamily="18" charset="0"/>
                <a:cs typeface="Times New Roman" pitchFamily="18" charset="0"/>
              </a:rPr>
              <a:t>23</a:t>
            </a:r>
            <a:r>
              <a:rPr lang="vi-VN" sz="6400" b="1" dirty="0">
                <a:solidFill>
                  <a:srgbClr val="2B1ED0"/>
                </a:solidFill>
                <a:latin typeface="Times New Roman" pitchFamily="18" charset="0"/>
                <a:cs typeface="Times New Roman" pitchFamily="18" charset="0"/>
              </a:rPr>
              <a:t> tháng 11 năm 202</a:t>
            </a:r>
            <a:r>
              <a:rPr lang="en-US" sz="6400" b="1" dirty="0">
                <a:solidFill>
                  <a:srgbClr val="2B1ED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71277" y="2336813"/>
            <a:ext cx="4611714" cy="1023804"/>
          </a:xfrm>
          <a:prstGeom prst="rect">
            <a:avLst/>
          </a:prstGeom>
          <a:noFill/>
        </p:spPr>
        <p:txBody>
          <a:bodyPr wrap="square" lIns="145199" tIns="72600" rIns="145199" bIns="72600" rtlCol="0">
            <a:spAutoFit/>
          </a:bodyPr>
          <a:lstStyle/>
          <a:p>
            <a:pPr eaLnBrk="1" hangingPunct="1"/>
            <a:r>
              <a:rPr lang="en-US" sz="5700" b="1" dirty="0">
                <a:solidFill>
                  <a:srgbClr val="0000CC"/>
                </a:solidFill>
                <a:latin typeface="Times" pitchFamily="34" charset="0"/>
                <a:ea typeface="Times" pitchFamily="34" charset="0"/>
                <a:cs typeface="Times" pitchFamily="34" charset="0"/>
              </a:rPr>
              <a:t>1. </a:t>
            </a:r>
            <a:r>
              <a:rPr lang="en-US" sz="5700" b="1" u="sng" dirty="0" err="1">
                <a:solidFill>
                  <a:srgbClr val="0000CC"/>
                </a:solidFill>
                <a:latin typeface="Times" pitchFamily="34" charset="0"/>
                <a:ea typeface="Times" pitchFamily="34" charset="0"/>
                <a:cs typeface="Times" pitchFamily="34" charset="0"/>
              </a:rPr>
              <a:t>Mở</a:t>
            </a:r>
            <a:r>
              <a:rPr lang="en-US" sz="5700" b="1" u="sng" dirty="0">
                <a:solidFill>
                  <a:srgbClr val="0000CC"/>
                </a:solidFill>
                <a:latin typeface="Times" pitchFamily="34" charset="0"/>
                <a:ea typeface="Times" pitchFamily="34" charset="0"/>
                <a:cs typeface="Times" pitchFamily="34" charset="0"/>
              </a:rPr>
              <a:t> </a:t>
            </a:r>
            <a:r>
              <a:rPr lang="en-US" sz="5700" b="1" u="sng" dirty="0" err="1">
                <a:solidFill>
                  <a:srgbClr val="0000CC"/>
                </a:solidFill>
                <a:latin typeface="Times New Roman" pitchFamily="18" charset="0"/>
                <a:ea typeface="Times" pitchFamily="34" charset="0"/>
                <a:cs typeface="Times New Roman" pitchFamily="18" charset="0"/>
              </a:rPr>
              <a:t>đầu</a:t>
            </a:r>
            <a:r>
              <a:rPr lang="en-US" sz="5700" b="1" dirty="0">
                <a:solidFill>
                  <a:srgbClr val="0000CC"/>
                </a:solidFill>
                <a:latin typeface="Times New Roman" pitchFamily="18" charset="0"/>
                <a:ea typeface="Times" pitchFamily="34" charset="0"/>
                <a:cs typeface="Times New Roman" pitchFamily="18" charset="0"/>
              </a:rPr>
              <a:t>:</a:t>
            </a:r>
            <a:endParaRPr lang="en-US" sz="6900" b="1" dirty="0">
              <a:solidFill>
                <a:srgbClr val="0000CC"/>
              </a:solidFill>
              <a:latin typeface="Times New Roman" pitchFamily="18" charset="0"/>
              <a:ea typeface="Times" pitchFamily="34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85057" y="1219207"/>
            <a:ext cx="5946696" cy="823751"/>
          </a:xfrm>
          <a:prstGeom prst="rect">
            <a:avLst/>
          </a:prstGeom>
          <a:noFill/>
        </p:spPr>
        <p:txBody>
          <a:bodyPr wrap="square" lIns="145199" tIns="72600" rIns="145199" bIns="72600" rtlCol="0">
            <a:spAutoFit/>
          </a:bodyPr>
          <a:lstStyle/>
          <a:p>
            <a:pPr eaLnBrk="1" hangingPunct="1"/>
            <a:r>
              <a:rPr lang="en-US" sz="4400" b="1" u="sng" dirty="0" err="1">
                <a:solidFill>
                  <a:prstClr val="black"/>
                </a:solidFill>
                <a:latin typeface="Times" pitchFamily="34" charset="0"/>
                <a:ea typeface="Times" pitchFamily="34" charset="0"/>
                <a:cs typeface="Times" pitchFamily="34" charset="0"/>
              </a:rPr>
              <a:t>Tự</a:t>
            </a:r>
            <a:r>
              <a:rPr lang="en-US" sz="4400" b="1" u="sng" dirty="0">
                <a:solidFill>
                  <a:prstClr val="black"/>
                </a:solidFill>
                <a:latin typeface="Times" pitchFamily="34" charset="0"/>
                <a:ea typeface="Times" pitchFamily="34" charset="0"/>
                <a:cs typeface="Times" pitchFamily="34" charset="0"/>
              </a:rPr>
              <a:t> </a:t>
            </a:r>
            <a:r>
              <a:rPr lang="en-US" sz="4400" b="1" u="sng" dirty="0" err="1">
                <a:solidFill>
                  <a:prstClr val="black"/>
                </a:solidFill>
                <a:latin typeface="Times" pitchFamily="34" charset="0"/>
                <a:ea typeface="Times" pitchFamily="34" charset="0"/>
                <a:cs typeface="Times" pitchFamily="34" charset="0"/>
              </a:rPr>
              <a:t>nhiên</a:t>
            </a:r>
            <a:r>
              <a:rPr lang="en-US" sz="4400" b="1" u="sng" dirty="0">
                <a:solidFill>
                  <a:prstClr val="black"/>
                </a:solidFill>
                <a:latin typeface="Times" pitchFamily="34" charset="0"/>
                <a:ea typeface="Times" pitchFamily="34" charset="0"/>
                <a:cs typeface="Times" pitchFamily="34" charset="0"/>
              </a:rPr>
              <a:t> </a:t>
            </a:r>
            <a:r>
              <a:rPr lang="en-US" sz="4400" b="1" u="sng" dirty="0" err="1">
                <a:solidFill>
                  <a:prstClr val="black"/>
                </a:solidFill>
                <a:latin typeface="Times" pitchFamily="34" charset="0"/>
                <a:ea typeface="Times" pitchFamily="34" charset="0"/>
                <a:cs typeface="Times" pitchFamily="34" charset="0"/>
              </a:rPr>
              <a:t>và</a:t>
            </a:r>
            <a:r>
              <a:rPr lang="en-US" sz="4400" b="1" u="sng" dirty="0">
                <a:solidFill>
                  <a:prstClr val="black"/>
                </a:solidFill>
                <a:latin typeface="Times" pitchFamily="34" charset="0"/>
                <a:ea typeface="Times" pitchFamily="34" charset="0"/>
                <a:cs typeface="Times" pitchFamily="34" charset="0"/>
              </a:rPr>
              <a:t> </a:t>
            </a:r>
            <a:r>
              <a:rPr lang="en-US" sz="4400" b="1" u="sng" dirty="0" err="1">
                <a:solidFill>
                  <a:prstClr val="black"/>
                </a:solidFill>
                <a:latin typeface="Times" pitchFamily="34" charset="0"/>
                <a:ea typeface="Times" pitchFamily="34" charset="0"/>
                <a:cs typeface="Times" pitchFamily="34" charset="0"/>
              </a:rPr>
              <a:t>xã</a:t>
            </a:r>
            <a:r>
              <a:rPr lang="en-US" sz="4400" b="1" u="sng" dirty="0">
                <a:solidFill>
                  <a:prstClr val="black"/>
                </a:solidFill>
                <a:latin typeface="Times" pitchFamily="34" charset="0"/>
                <a:ea typeface="Times" pitchFamily="34" charset="0"/>
                <a:cs typeface="Times" pitchFamily="34" charset="0"/>
              </a:rPr>
              <a:t> </a:t>
            </a:r>
            <a:r>
              <a:rPr lang="en-US" sz="4400" b="1" u="sng" dirty="0" err="1">
                <a:solidFill>
                  <a:prstClr val="black"/>
                </a:solidFill>
                <a:latin typeface="Times" pitchFamily="34" charset="0"/>
                <a:ea typeface="Times" pitchFamily="34" charset="0"/>
                <a:cs typeface="Times" pitchFamily="34" charset="0"/>
              </a:rPr>
              <a:t>hội</a:t>
            </a:r>
            <a:r>
              <a:rPr lang="en-US" sz="4400" b="1" u="sng" dirty="0">
                <a:solidFill>
                  <a:prstClr val="black"/>
                </a:solidFill>
                <a:latin typeface="Times" pitchFamily="34" charset="0"/>
                <a:ea typeface="Times" pitchFamily="34" charset="0"/>
                <a:cs typeface="Times" pitchFamily="34" charset="0"/>
              </a:rPr>
              <a:t>:</a:t>
            </a:r>
            <a:endParaRPr lang="en-US" sz="4400" b="1" dirty="0">
              <a:solidFill>
                <a:prstClr val="black"/>
              </a:solidFill>
              <a:latin typeface="Times New Roman" pitchFamily="18" charset="0"/>
              <a:ea typeface="Times" pitchFamily="34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80321" y="3581414"/>
            <a:ext cx="13411200" cy="1500859"/>
          </a:xfrm>
          <a:prstGeom prst="rect">
            <a:avLst/>
          </a:prstGeom>
          <a:noFill/>
        </p:spPr>
        <p:txBody>
          <a:bodyPr wrap="square" lIns="145199" tIns="72600" rIns="145199" bIns="72600" rtlCol="0">
            <a:spAutoFit/>
          </a:bodyPr>
          <a:lstStyle/>
          <a:p>
            <a:pPr eaLnBrk="1" hangingPunct="1"/>
            <a:r>
              <a:rPr lang="en-US" sz="4400" b="1" dirty="0">
                <a:solidFill>
                  <a:prstClr val="black"/>
                </a:solidFill>
                <a:latin typeface="Times New Roman" pitchFamily="18" charset="0"/>
                <a:ea typeface="Times" pitchFamily="34" charset="0"/>
                <a:cs typeface="Times New Roman" pitchFamily="18" charset="0"/>
              </a:rPr>
              <a:t>   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ea typeface="Times" pitchFamily="34" charset="0"/>
                <a:cs typeface="Times New Roman" pitchFamily="18" charset="0"/>
              </a:rPr>
              <a:t>Em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ea typeface="Times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ea typeface="Times" pitchFamily="34" charset="0"/>
                <a:cs typeface="Times New Roman" pitchFamily="18" charset="0"/>
              </a:rPr>
              <a:t>hãy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ea typeface="Times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ea typeface="Times" pitchFamily="34" charset="0"/>
                <a:cs typeface="Times New Roman" pitchFamily="18" charset="0"/>
              </a:rPr>
              <a:t>kể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ea typeface="Times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ea typeface="Times" pitchFamily="34" charset="0"/>
                <a:cs typeface="Times New Roman" pitchFamily="18" charset="0"/>
              </a:rPr>
              <a:t>tên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ea typeface="Times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ea typeface="Times" pitchFamily="34" charset="0"/>
                <a:cs typeface="Times New Roman" pitchFamily="18" charset="0"/>
              </a:rPr>
              <a:t>một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ea typeface="Times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ea typeface="Times" pitchFamily="34" charset="0"/>
                <a:cs typeface="Times New Roman" pitchFamily="18" charset="0"/>
              </a:rPr>
              <a:t>số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ea typeface="Times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ea typeface="Times" pitchFamily="34" charset="0"/>
                <a:cs typeface="Times New Roman" pitchFamily="18" charset="0"/>
              </a:rPr>
              <a:t>đồ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ea typeface="Times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ea typeface="Times" pitchFamily="34" charset="0"/>
                <a:cs typeface="Times New Roman" pitchFamily="18" charset="0"/>
              </a:rPr>
              <a:t>dùng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ea typeface="Times" pitchFamily="34" charset="0"/>
                <a:cs typeface="Times New Roman" pitchFamily="18" charset="0"/>
              </a:rPr>
              <a:t>,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ea typeface="Times" pitchFamily="34" charset="0"/>
                <a:cs typeface="Times New Roman" pitchFamily="18" charset="0"/>
              </a:rPr>
              <a:t>thiết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ea typeface="Times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ea typeface="Times" pitchFamily="34" charset="0"/>
                <a:cs typeface="Times New Roman" pitchFamily="18" charset="0"/>
              </a:rPr>
              <a:t>bị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ea typeface="Times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ea typeface="Times" pitchFamily="34" charset="0"/>
                <a:cs typeface="Times New Roman" pitchFamily="18" charset="0"/>
              </a:rPr>
              <a:t>có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ea typeface="Times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ea typeface="Times" pitchFamily="34" charset="0"/>
                <a:cs typeface="Times New Roman" pitchFamily="18" charset="0"/>
              </a:rPr>
              <a:t>trong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ea typeface="Times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ea typeface="Times" pitchFamily="34" charset="0"/>
                <a:cs typeface="Times New Roman" pitchFamily="18" charset="0"/>
              </a:rPr>
              <a:t>gia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ea typeface="Times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ea typeface="Times" pitchFamily="34" charset="0"/>
                <a:cs typeface="Times New Roman" pitchFamily="18" charset="0"/>
              </a:rPr>
              <a:t>đình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ea typeface="Times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ea typeface="Times" pitchFamily="34" charset="0"/>
                <a:cs typeface="Times New Roman" pitchFamily="18" charset="0"/>
              </a:rPr>
              <a:t>em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ea typeface="Times" pitchFamily="34" charset="0"/>
                <a:cs typeface="Times New Roman" pitchFamily="18" charset="0"/>
              </a:rPr>
              <a:t>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280321" y="5849214"/>
            <a:ext cx="13411200" cy="823751"/>
          </a:xfrm>
          <a:prstGeom prst="rect">
            <a:avLst/>
          </a:prstGeom>
          <a:noFill/>
        </p:spPr>
        <p:txBody>
          <a:bodyPr wrap="square" lIns="145199" tIns="72600" rIns="145199" bIns="72600" rtlCol="0">
            <a:spAutoFit/>
          </a:bodyPr>
          <a:lstStyle/>
          <a:p>
            <a:pPr eaLnBrk="1" hangingPunct="1"/>
            <a:r>
              <a:rPr lang="en-US" sz="4400" b="1" dirty="0">
                <a:solidFill>
                  <a:prstClr val="black"/>
                </a:solidFill>
                <a:latin typeface="Times New Roman" pitchFamily="18" charset="0"/>
                <a:ea typeface="Times" pitchFamily="34" charset="0"/>
                <a:cs typeface="Times New Roman" pitchFamily="18" charset="0"/>
              </a:rPr>
              <a:t>   </a:t>
            </a:r>
          </a:p>
        </p:txBody>
      </p:sp>
      <p:sp>
        <p:nvSpPr>
          <p:cNvPr id="10" name="Flowchart: Process 9"/>
          <p:cNvSpPr/>
          <p:nvPr/>
        </p:nvSpPr>
        <p:spPr>
          <a:xfrm>
            <a:off x="1585120" y="5334000"/>
            <a:ext cx="11430000" cy="2133600"/>
          </a:xfrm>
          <a:prstGeom prst="flowChartProcess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3" rIns="91422" bIns="45713" rtlCol="0" anchor="ctr"/>
          <a:lstStyle/>
          <a:p>
            <a:pPr lvl="0" eaLnBrk="1" hangingPunct="1"/>
            <a:r>
              <a:rPr lang="en-US" sz="4400" b="1" dirty="0">
                <a:solidFill>
                  <a:srgbClr val="0000CC"/>
                </a:solidFill>
                <a:latin typeface="Times New Roman" pitchFamily="18" charset="0"/>
                <a:ea typeface="Times" pitchFamily="34" charset="0"/>
                <a:cs typeface="Times New Roman" pitchFamily="18" charset="0"/>
              </a:rPr>
              <a:t>  </a:t>
            </a:r>
            <a:r>
              <a:rPr lang="en-US" sz="4400" b="1" dirty="0" err="1">
                <a:solidFill>
                  <a:srgbClr val="0000CC"/>
                </a:solidFill>
                <a:latin typeface="Times New Roman" pitchFamily="18" charset="0"/>
                <a:ea typeface="Times" pitchFamily="34" charset="0"/>
                <a:cs typeface="Times New Roman" pitchFamily="18" charset="0"/>
              </a:rPr>
              <a:t>Một</a:t>
            </a:r>
            <a:r>
              <a:rPr lang="en-US" sz="4400" b="1" dirty="0">
                <a:solidFill>
                  <a:srgbClr val="0000CC"/>
                </a:solidFill>
                <a:latin typeface="Times New Roman" pitchFamily="18" charset="0"/>
                <a:ea typeface="Times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Times New Roman" pitchFamily="18" charset="0"/>
                <a:ea typeface="Times" pitchFamily="34" charset="0"/>
                <a:cs typeface="Times New Roman" pitchFamily="18" charset="0"/>
              </a:rPr>
              <a:t>số</a:t>
            </a:r>
            <a:r>
              <a:rPr lang="en-US" sz="4400" b="1" dirty="0">
                <a:solidFill>
                  <a:srgbClr val="0000CC"/>
                </a:solidFill>
                <a:latin typeface="Times New Roman" pitchFamily="18" charset="0"/>
                <a:ea typeface="Times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Times New Roman" pitchFamily="18" charset="0"/>
                <a:ea typeface="Times" pitchFamily="34" charset="0"/>
                <a:cs typeface="Times New Roman" pitchFamily="18" charset="0"/>
              </a:rPr>
              <a:t>đồ</a:t>
            </a:r>
            <a:r>
              <a:rPr lang="en-US" sz="4400" b="1" dirty="0">
                <a:solidFill>
                  <a:srgbClr val="0000CC"/>
                </a:solidFill>
                <a:latin typeface="Times New Roman" pitchFamily="18" charset="0"/>
                <a:ea typeface="Times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Times New Roman" pitchFamily="18" charset="0"/>
                <a:ea typeface="Times" pitchFamily="34" charset="0"/>
                <a:cs typeface="Times New Roman" pitchFamily="18" charset="0"/>
              </a:rPr>
              <a:t>dùng</a:t>
            </a:r>
            <a:r>
              <a:rPr lang="en-US" sz="4400" b="1" dirty="0">
                <a:solidFill>
                  <a:srgbClr val="0000CC"/>
                </a:solidFill>
                <a:latin typeface="Times New Roman" pitchFamily="18" charset="0"/>
                <a:ea typeface="Times" pitchFamily="34" charset="0"/>
                <a:cs typeface="Times New Roman" pitchFamily="18" charset="0"/>
              </a:rPr>
              <a:t>, </a:t>
            </a:r>
            <a:r>
              <a:rPr lang="en-US" sz="4400" b="1" dirty="0" err="1">
                <a:solidFill>
                  <a:srgbClr val="0000CC"/>
                </a:solidFill>
                <a:latin typeface="Times New Roman" pitchFamily="18" charset="0"/>
                <a:ea typeface="Times" pitchFamily="34" charset="0"/>
                <a:cs typeface="Times New Roman" pitchFamily="18" charset="0"/>
              </a:rPr>
              <a:t>thiết</a:t>
            </a:r>
            <a:r>
              <a:rPr lang="en-US" sz="4400" b="1" dirty="0">
                <a:solidFill>
                  <a:srgbClr val="0000CC"/>
                </a:solidFill>
                <a:latin typeface="Times New Roman" pitchFamily="18" charset="0"/>
                <a:ea typeface="Times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Times New Roman" pitchFamily="18" charset="0"/>
                <a:ea typeface="Times" pitchFamily="34" charset="0"/>
                <a:cs typeface="Times New Roman" pitchFamily="18" charset="0"/>
              </a:rPr>
              <a:t>bị</a:t>
            </a:r>
            <a:r>
              <a:rPr lang="en-US" sz="4400" b="1" dirty="0">
                <a:solidFill>
                  <a:srgbClr val="0000CC"/>
                </a:solidFill>
                <a:latin typeface="Times New Roman" pitchFamily="18" charset="0"/>
                <a:ea typeface="Times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Times New Roman" pitchFamily="18" charset="0"/>
                <a:ea typeface="Times" pitchFamily="34" charset="0"/>
                <a:cs typeface="Times New Roman" pitchFamily="18" charset="0"/>
              </a:rPr>
              <a:t>có</a:t>
            </a:r>
            <a:r>
              <a:rPr lang="en-US" sz="4400" b="1" dirty="0">
                <a:solidFill>
                  <a:srgbClr val="0000CC"/>
                </a:solidFill>
                <a:latin typeface="Times New Roman" pitchFamily="18" charset="0"/>
                <a:ea typeface="Times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Times New Roman" pitchFamily="18" charset="0"/>
                <a:ea typeface="Times" pitchFamily="34" charset="0"/>
                <a:cs typeface="Times New Roman" pitchFamily="18" charset="0"/>
              </a:rPr>
              <a:t>trong</a:t>
            </a:r>
            <a:r>
              <a:rPr lang="en-US" sz="4400" b="1" dirty="0">
                <a:solidFill>
                  <a:srgbClr val="0000CC"/>
                </a:solidFill>
                <a:latin typeface="Times New Roman" pitchFamily="18" charset="0"/>
                <a:ea typeface="Times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Times New Roman" pitchFamily="18" charset="0"/>
                <a:ea typeface="Times" pitchFamily="34" charset="0"/>
                <a:cs typeface="Times New Roman" pitchFamily="18" charset="0"/>
              </a:rPr>
              <a:t>gia</a:t>
            </a:r>
            <a:r>
              <a:rPr lang="en-US" sz="4400" b="1" dirty="0">
                <a:solidFill>
                  <a:srgbClr val="0000CC"/>
                </a:solidFill>
                <a:latin typeface="Times New Roman" pitchFamily="18" charset="0"/>
                <a:ea typeface="Times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Times New Roman" pitchFamily="18" charset="0"/>
                <a:ea typeface="Times" pitchFamily="34" charset="0"/>
                <a:cs typeface="Times New Roman" pitchFamily="18" charset="0"/>
              </a:rPr>
              <a:t>đình</a:t>
            </a:r>
            <a:r>
              <a:rPr lang="en-US" sz="4400" b="1" dirty="0">
                <a:solidFill>
                  <a:srgbClr val="0000CC"/>
                </a:solidFill>
                <a:latin typeface="Times New Roman" pitchFamily="18" charset="0"/>
                <a:ea typeface="Times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Times New Roman" pitchFamily="18" charset="0"/>
                <a:ea typeface="Times" pitchFamily="34" charset="0"/>
                <a:cs typeface="Times New Roman" pitchFamily="18" charset="0"/>
              </a:rPr>
              <a:t>em</a:t>
            </a:r>
            <a:r>
              <a:rPr lang="en-US" sz="4400" b="1" dirty="0">
                <a:solidFill>
                  <a:srgbClr val="0000CC"/>
                </a:solidFill>
                <a:latin typeface="Times New Roman" pitchFamily="18" charset="0"/>
                <a:ea typeface="Times" pitchFamily="34" charset="0"/>
                <a:cs typeface="Times New Roman" pitchFamily="18" charset="0"/>
              </a:rPr>
              <a:t>: </a:t>
            </a:r>
            <a:r>
              <a:rPr lang="en-US" sz="4400" b="1" dirty="0" err="1">
                <a:solidFill>
                  <a:srgbClr val="0000CC"/>
                </a:solidFill>
                <a:latin typeface="Times New Roman" pitchFamily="18" charset="0"/>
                <a:ea typeface="Times" pitchFamily="34" charset="0"/>
                <a:cs typeface="Times New Roman" pitchFamily="18" charset="0"/>
              </a:rPr>
              <a:t>ti</a:t>
            </a:r>
            <a:r>
              <a:rPr lang="en-US" sz="4400" b="1" dirty="0">
                <a:solidFill>
                  <a:srgbClr val="0000CC"/>
                </a:solidFill>
                <a:latin typeface="Times New Roman" pitchFamily="18" charset="0"/>
                <a:ea typeface="Times" pitchFamily="34" charset="0"/>
                <a:cs typeface="Times New Roman" pitchFamily="18" charset="0"/>
              </a:rPr>
              <a:t> vi, </a:t>
            </a:r>
            <a:r>
              <a:rPr lang="en-US" sz="4400" b="1" dirty="0" err="1">
                <a:solidFill>
                  <a:srgbClr val="0000CC"/>
                </a:solidFill>
                <a:latin typeface="Times New Roman" pitchFamily="18" charset="0"/>
                <a:ea typeface="Times" pitchFamily="34" charset="0"/>
                <a:cs typeface="Times New Roman" pitchFamily="18" charset="0"/>
              </a:rPr>
              <a:t>xe</a:t>
            </a:r>
            <a:r>
              <a:rPr lang="en-US" sz="4400" b="1" dirty="0">
                <a:solidFill>
                  <a:srgbClr val="0000CC"/>
                </a:solidFill>
                <a:latin typeface="Times New Roman" pitchFamily="18" charset="0"/>
                <a:ea typeface="Times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Times New Roman" pitchFamily="18" charset="0"/>
                <a:ea typeface="Times" pitchFamily="34" charset="0"/>
                <a:cs typeface="Times New Roman" pitchFamily="18" charset="0"/>
              </a:rPr>
              <a:t>máy</a:t>
            </a:r>
            <a:r>
              <a:rPr lang="en-US" sz="4400" b="1" dirty="0">
                <a:solidFill>
                  <a:srgbClr val="0000CC"/>
                </a:solidFill>
                <a:latin typeface="Times New Roman" pitchFamily="18" charset="0"/>
                <a:ea typeface="Times" pitchFamily="34" charset="0"/>
                <a:cs typeface="Times New Roman" pitchFamily="18" charset="0"/>
              </a:rPr>
              <a:t>, </a:t>
            </a:r>
            <a:r>
              <a:rPr lang="en-US" sz="4400" b="1" dirty="0" err="1">
                <a:solidFill>
                  <a:srgbClr val="0000CC"/>
                </a:solidFill>
                <a:latin typeface="Times New Roman" pitchFamily="18" charset="0"/>
                <a:ea typeface="Times" pitchFamily="34" charset="0"/>
                <a:cs typeface="Times New Roman" pitchFamily="18" charset="0"/>
              </a:rPr>
              <a:t>quạt</a:t>
            </a:r>
            <a:r>
              <a:rPr lang="en-US" sz="4400" b="1" dirty="0">
                <a:solidFill>
                  <a:srgbClr val="0000CC"/>
                </a:solidFill>
                <a:latin typeface="Times New Roman" pitchFamily="18" charset="0"/>
                <a:ea typeface="Times" pitchFamily="34" charset="0"/>
                <a:cs typeface="Times New Roman" pitchFamily="18" charset="0"/>
              </a:rPr>
              <a:t>, </a:t>
            </a:r>
            <a:r>
              <a:rPr lang="en-US" sz="4400" b="1" dirty="0" err="1">
                <a:solidFill>
                  <a:srgbClr val="0000CC"/>
                </a:solidFill>
                <a:latin typeface="Times New Roman" pitchFamily="18" charset="0"/>
                <a:ea typeface="Times" pitchFamily="34" charset="0"/>
                <a:cs typeface="Times New Roman" pitchFamily="18" charset="0"/>
              </a:rPr>
              <a:t>điều</a:t>
            </a:r>
            <a:r>
              <a:rPr lang="en-US" sz="4400" b="1" dirty="0">
                <a:solidFill>
                  <a:srgbClr val="0000CC"/>
                </a:solidFill>
                <a:latin typeface="Times New Roman" pitchFamily="18" charset="0"/>
                <a:ea typeface="Times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Times New Roman" pitchFamily="18" charset="0"/>
                <a:ea typeface="Times" pitchFamily="34" charset="0"/>
                <a:cs typeface="Times New Roman" pitchFamily="18" charset="0"/>
              </a:rPr>
              <a:t>hòa</a:t>
            </a:r>
            <a:r>
              <a:rPr lang="en-US" sz="4400" b="1" dirty="0">
                <a:solidFill>
                  <a:srgbClr val="0000CC"/>
                </a:solidFill>
                <a:latin typeface="Times New Roman" pitchFamily="18" charset="0"/>
                <a:ea typeface="Times" pitchFamily="34" charset="0"/>
                <a:cs typeface="Times New Roman" pitchFamily="18" charset="0"/>
              </a:rPr>
              <a:t>, </a:t>
            </a:r>
            <a:r>
              <a:rPr lang="en-US" sz="4400" b="1" dirty="0" err="1">
                <a:solidFill>
                  <a:srgbClr val="0000CC"/>
                </a:solidFill>
                <a:latin typeface="Times New Roman" pitchFamily="18" charset="0"/>
                <a:ea typeface="Times" pitchFamily="34" charset="0"/>
                <a:cs typeface="Times New Roman" pitchFamily="18" charset="0"/>
              </a:rPr>
              <a:t>rèm</a:t>
            </a:r>
            <a:r>
              <a:rPr lang="en-US" sz="4400" b="1" dirty="0">
                <a:solidFill>
                  <a:srgbClr val="0000CC"/>
                </a:solidFill>
                <a:latin typeface="Times New Roman" pitchFamily="18" charset="0"/>
                <a:ea typeface="Times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Times New Roman" pitchFamily="18" charset="0"/>
                <a:ea typeface="Times" pitchFamily="34" charset="0"/>
                <a:cs typeface="Times New Roman" pitchFamily="18" charset="0"/>
              </a:rPr>
              <a:t>cửa</a:t>
            </a:r>
            <a:r>
              <a:rPr lang="en-US" sz="4400" b="1" dirty="0">
                <a:solidFill>
                  <a:srgbClr val="0000CC"/>
                </a:solidFill>
                <a:latin typeface="Times New Roman" pitchFamily="18" charset="0"/>
                <a:ea typeface="Times" pitchFamily="34" charset="0"/>
                <a:cs typeface="Times New Roman" pitchFamily="18" charset="0"/>
              </a:rPr>
              <a:t>, </a:t>
            </a:r>
            <a:r>
              <a:rPr lang="en-US" sz="4400" b="1" dirty="0" err="1">
                <a:solidFill>
                  <a:srgbClr val="0000CC"/>
                </a:solidFill>
                <a:latin typeface="Times New Roman" pitchFamily="18" charset="0"/>
                <a:ea typeface="Times" pitchFamily="34" charset="0"/>
                <a:cs typeface="Times New Roman" pitchFamily="18" charset="0"/>
              </a:rPr>
              <a:t>giường</a:t>
            </a:r>
            <a:r>
              <a:rPr lang="en-US" sz="4400" b="1" dirty="0">
                <a:solidFill>
                  <a:srgbClr val="0000CC"/>
                </a:solidFill>
                <a:latin typeface="Times New Roman" pitchFamily="18" charset="0"/>
                <a:ea typeface="Times" pitchFamily="34" charset="0"/>
                <a:cs typeface="Times New Roman" pitchFamily="18" charset="0"/>
              </a:rPr>
              <a:t>, </a:t>
            </a:r>
            <a:r>
              <a:rPr lang="en-US" sz="4400" b="1" dirty="0" err="1">
                <a:solidFill>
                  <a:srgbClr val="0000CC"/>
                </a:solidFill>
                <a:latin typeface="Times New Roman" pitchFamily="18" charset="0"/>
                <a:ea typeface="Times" pitchFamily="34" charset="0"/>
                <a:cs typeface="Times New Roman" pitchFamily="18" charset="0"/>
              </a:rPr>
              <a:t>tủ</a:t>
            </a:r>
            <a:r>
              <a:rPr lang="en-US" sz="4400" b="1" dirty="0">
                <a:solidFill>
                  <a:srgbClr val="0000CC"/>
                </a:solidFill>
                <a:latin typeface="Times New Roman" pitchFamily="18" charset="0"/>
                <a:ea typeface="Times" pitchFamily="34" charset="0"/>
                <a:cs typeface="Times New Roman" pitchFamily="18" charset="0"/>
              </a:rPr>
              <a:t>,…</a:t>
            </a:r>
          </a:p>
        </p:txBody>
      </p:sp>
    </p:spTree>
    <p:extLst>
      <p:ext uri="{BB962C8B-B14F-4D97-AF65-F5344CB8AC3E}">
        <p14:creationId xmlns:p14="http://schemas.microsoft.com/office/powerpoint/2010/main" val="1918696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2118519" y="3360606"/>
            <a:ext cx="11393647" cy="4632960"/>
          </a:xfrm>
        </p:spPr>
        <p:txBody>
          <a:bodyPr/>
          <a:lstStyle/>
          <a:p>
            <a:pPr marL="72600" indent="0">
              <a:buNone/>
            </a:pPr>
            <a:br>
              <a:rPr lang="en-US" b="1" dirty="0"/>
            </a:br>
            <a:endParaRPr lang="en-US" b="1" dirty="0"/>
          </a:p>
        </p:txBody>
      </p:sp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-67814" y="11"/>
            <a:ext cx="16276638" cy="1131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45199" tIns="72600" rIns="145199" bIns="72600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vi-VN" sz="6400" b="1" dirty="0">
                <a:solidFill>
                  <a:srgbClr val="2B1ED0"/>
                </a:solidFill>
                <a:latin typeface="Times New Roman" pitchFamily="18" charset="0"/>
                <a:cs typeface="Times New Roman" pitchFamily="18" charset="0"/>
              </a:rPr>
              <a:t>Thứ bảy, ngày </a:t>
            </a:r>
            <a:r>
              <a:rPr lang="en-US" sz="6400" b="1" dirty="0">
                <a:solidFill>
                  <a:srgbClr val="2B1ED0"/>
                </a:solidFill>
                <a:latin typeface="Times New Roman" pitchFamily="18" charset="0"/>
                <a:cs typeface="Times New Roman" pitchFamily="18" charset="0"/>
              </a:rPr>
              <a:t>23</a:t>
            </a:r>
            <a:r>
              <a:rPr lang="vi-VN" sz="6400" b="1" dirty="0">
                <a:solidFill>
                  <a:srgbClr val="2B1ED0"/>
                </a:solidFill>
                <a:latin typeface="Times New Roman" pitchFamily="18" charset="0"/>
                <a:cs typeface="Times New Roman" pitchFamily="18" charset="0"/>
              </a:rPr>
              <a:t> tháng 11 năm 202</a:t>
            </a:r>
            <a:r>
              <a:rPr lang="en-US" sz="6400" b="1" dirty="0">
                <a:solidFill>
                  <a:srgbClr val="2B1ED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85057" y="1219207"/>
            <a:ext cx="5946696" cy="823751"/>
          </a:xfrm>
          <a:prstGeom prst="rect">
            <a:avLst/>
          </a:prstGeom>
          <a:noFill/>
        </p:spPr>
        <p:txBody>
          <a:bodyPr wrap="square" lIns="145199" tIns="72600" rIns="145199" bIns="72600" rtlCol="0">
            <a:spAutoFit/>
          </a:bodyPr>
          <a:lstStyle/>
          <a:p>
            <a:pPr eaLnBrk="1" hangingPunct="1"/>
            <a:r>
              <a:rPr lang="en-US" sz="4400" b="1" u="sng" dirty="0" err="1">
                <a:solidFill>
                  <a:prstClr val="black"/>
                </a:solidFill>
                <a:latin typeface="Times" pitchFamily="34" charset="0"/>
                <a:ea typeface="Times" pitchFamily="34" charset="0"/>
                <a:cs typeface="Times" pitchFamily="34" charset="0"/>
              </a:rPr>
              <a:t>Tự</a:t>
            </a:r>
            <a:r>
              <a:rPr lang="en-US" sz="4400" b="1" u="sng" dirty="0">
                <a:solidFill>
                  <a:prstClr val="black"/>
                </a:solidFill>
                <a:latin typeface="Times" pitchFamily="34" charset="0"/>
                <a:ea typeface="Times" pitchFamily="34" charset="0"/>
                <a:cs typeface="Times" pitchFamily="34" charset="0"/>
              </a:rPr>
              <a:t> </a:t>
            </a:r>
            <a:r>
              <a:rPr lang="en-US" sz="4400" b="1" u="sng" dirty="0" err="1">
                <a:solidFill>
                  <a:prstClr val="black"/>
                </a:solidFill>
                <a:latin typeface="Times" pitchFamily="34" charset="0"/>
                <a:ea typeface="Times" pitchFamily="34" charset="0"/>
                <a:cs typeface="Times" pitchFamily="34" charset="0"/>
              </a:rPr>
              <a:t>nhiên</a:t>
            </a:r>
            <a:r>
              <a:rPr lang="en-US" sz="4400" b="1" u="sng" dirty="0">
                <a:solidFill>
                  <a:prstClr val="black"/>
                </a:solidFill>
                <a:latin typeface="Times" pitchFamily="34" charset="0"/>
                <a:ea typeface="Times" pitchFamily="34" charset="0"/>
                <a:cs typeface="Times" pitchFamily="34" charset="0"/>
              </a:rPr>
              <a:t> </a:t>
            </a:r>
            <a:r>
              <a:rPr lang="en-US" sz="4400" b="1" u="sng" dirty="0" err="1">
                <a:solidFill>
                  <a:prstClr val="black"/>
                </a:solidFill>
                <a:latin typeface="Times" pitchFamily="34" charset="0"/>
                <a:ea typeface="Times" pitchFamily="34" charset="0"/>
                <a:cs typeface="Times" pitchFamily="34" charset="0"/>
              </a:rPr>
              <a:t>và</a:t>
            </a:r>
            <a:r>
              <a:rPr lang="en-US" sz="4400" b="1" u="sng" dirty="0">
                <a:solidFill>
                  <a:prstClr val="black"/>
                </a:solidFill>
                <a:latin typeface="Times" pitchFamily="34" charset="0"/>
                <a:ea typeface="Times" pitchFamily="34" charset="0"/>
                <a:cs typeface="Times" pitchFamily="34" charset="0"/>
              </a:rPr>
              <a:t> </a:t>
            </a:r>
            <a:r>
              <a:rPr lang="en-US" sz="4400" b="1" u="sng" dirty="0" err="1">
                <a:solidFill>
                  <a:prstClr val="black"/>
                </a:solidFill>
                <a:latin typeface="Times" pitchFamily="34" charset="0"/>
                <a:ea typeface="Times" pitchFamily="34" charset="0"/>
                <a:cs typeface="Times" pitchFamily="34" charset="0"/>
              </a:rPr>
              <a:t>xã</a:t>
            </a:r>
            <a:r>
              <a:rPr lang="en-US" sz="4400" b="1" u="sng" dirty="0">
                <a:solidFill>
                  <a:prstClr val="black"/>
                </a:solidFill>
                <a:latin typeface="Times" pitchFamily="34" charset="0"/>
                <a:ea typeface="Times" pitchFamily="34" charset="0"/>
                <a:cs typeface="Times" pitchFamily="34" charset="0"/>
              </a:rPr>
              <a:t> </a:t>
            </a:r>
            <a:r>
              <a:rPr lang="en-US" sz="4400" b="1" u="sng" dirty="0" err="1">
                <a:solidFill>
                  <a:prstClr val="black"/>
                </a:solidFill>
                <a:latin typeface="Times" pitchFamily="34" charset="0"/>
                <a:ea typeface="Times" pitchFamily="34" charset="0"/>
                <a:cs typeface="Times" pitchFamily="34" charset="0"/>
              </a:rPr>
              <a:t>hội</a:t>
            </a:r>
            <a:r>
              <a:rPr lang="en-US" sz="4400" b="1" u="sng" dirty="0">
                <a:solidFill>
                  <a:prstClr val="black"/>
                </a:solidFill>
                <a:latin typeface="Times" pitchFamily="34" charset="0"/>
                <a:ea typeface="Times" pitchFamily="34" charset="0"/>
                <a:cs typeface="Times" pitchFamily="34" charset="0"/>
              </a:rPr>
              <a:t>:</a:t>
            </a:r>
            <a:endParaRPr lang="en-US" sz="4400" b="1" dirty="0">
              <a:solidFill>
                <a:prstClr val="black"/>
              </a:solidFill>
              <a:latin typeface="Times New Roman" pitchFamily="18" charset="0"/>
              <a:ea typeface="Times" pitchFamily="34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66125" y="2086171"/>
            <a:ext cx="11049000" cy="1377748"/>
          </a:xfrm>
          <a:prstGeom prst="rect">
            <a:avLst/>
          </a:prstGeom>
          <a:noFill/>
        </p:spPr>
        <p:txBody>
          <a:bodyPr wrap="square" lIns="145199" tIns="72600" rIns="145199" bIns="72600" rtlCol="0">
            <a:spAutoFit/>
          </a:bodyPr>
          <a:lstStyle/>
          <a:p>
            <a:pPr algn="ctr" eaLnBrk="1" hangingPunct="1"/>
            <a:r>
              <a:rPr lang="en-US" sz="4000" b="1" dirty="0" err="1">
                <a:solidFill>
                  <a:srgbClr val="FF0000"/>
                </a:solidFill>
                <a:latin typeface="Times" pitchFamily="34" charset="0"/>
                <a:ea typeface="Times" pitchFamily="34" charset="0"/>
                <a:cs typeface="Times" pitchFamily="34" charset="0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Times" pitchFamily="34" charset="0"/>
                <a:ea typeface="Times" pitchFamily="34" charset="0"/>
                <a:cs typeface="Times" pitchFamily="34" charset="0"/>
              </a:rPr>
              <a:t> 10: HOẠT ĐỘNG SẢN XUẤT CÔNG      NGHIỆP VÀ THỦ CÔNG (</a:t>
            </a:r>
            <a:r>
              <a:rPr lang="en-US" sz="4000" b="1" dirty="0" err="1">
                <a:solidFill>
                  <a:srgbClr val="FF0000"/>
                </a:solidFill>
                <a:latin typeface="Times" pitchFamily="34" charset="0"/>
                <a:ea typeface="Times" pitchFamily="34" charset="0"/>
                <a:cs typeface="Times" pitchFamily="34" charset="0"/>
              </a:rPr>
              <a:t>Tiết</a:t>
            </a:r>
            <a:r>
              <a:rPr lang="en-US" sz="4000" b="1" dirty="0">
                <a:solidFill>
                  <a:srgbClr val="FF0000"/>
                </a:solidFill>
                <a:latin typeface="Times" pitchFamily="34" charset="0"/>
                <a:ea typeface="Times" pitchFamily="34" charset="0"/>
                <a:cs typeface="Times" pitchFamily="34" charset="0"/>
              </a:rPr>
              <a:t> 1)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ea typeface="Times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0161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11190</TotalTime>
  <Words>1057</Words>
  <Application>Microsoft Office PowerPoint</Application>
  <PresentationFormat>Tùy chỉnh</PresentationFormat>
  <Paragraphs>127</Paragraphs>
  <Slides>22</Slides>
  <Notes>2</Notes>
  <HiddenSlides>0</HiddenSlides>
  <MMClips>1</MMClips>
  <ScaleCrop>false</ScaleCrop>
  <HeadingPairs>
    <vt:vector size="4" baseType="variant">
      <vt:variant>
        <vt:lpstr>Chủ đề</vt:lpstr>
      </vt:variant>
      <vt:variant>
        <vt:i4>8</vt:i4>
      </vt:variant>
      <vt:variant>
        <vt:lpstr>Tiêu đề Bản chiếu</vt:lpstr>
      </vt:variant>
      <vt:variant>
        <vt:i4>22</vt:i4>
      </vt:variant>
    </vt:vector>
  </HeadingPairs>
  <TitlesOfParts>
    <vt:vector size="30" baseType="lpstr">
      <vt:lpstr>Default Design</vt:lpstr>
      <vt:lpstr>1_Default Design</vt:lpstr>
      <vt:lpstr>2_Default Design</vt:lpstr>
      <vt:lpstr>Slipstream</vt:lpstr>
      <vt:lpstr>1_Office Theme</vt:lpstr>
      <vt:lpstr>2_Office Theme</vt:lpstr>
      <vt:lpstr>4_Default Design</vt:lpstr>
      <vt:lpstr>3_Default Design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Người dùng Không xác định</cp:lastModifiedBy>
  <cp:revision>1239</cp:revision>
  <dcterms:created xsi:type="dcterms:W3CDTF">2008-09-09T22:52:10Z</dcterms:created>
  <dcterms:modified xsi:type="dcterms:W3CDTF">2025-03-11T13:42:11Z</dcterms:modified>
</cp:coreProperties>
</file>