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34" r:id="rId3"/>
    <p:sldId id="309" r:id="rId4"/>
    <p:sldId id="335" r:id="rId5"/>
    <p:sldId id="275" r:id="rId6"/>
    <p:sldId id="318" r:id="rId7"/>
    <p:sldId id="322" r:id="rId8"/>
    <p:sldId id="315" r:id="rId9"/>
    <p:sldId id="323" r:id="rId10"/>
    <p:sldId id="306" r:id="rId11"/>
    <p:sldId id="3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251BAB"/>
    <a:srgbClr val="FFFF99"/>
    <a:srgbClr val="F8CBAC"/>
    <a:srgbClr val="FF7707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76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42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97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36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0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54626C44-C5B0-4C26-A27C-018224218D0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852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80" r:id="rId2"/>
    <p:sldLayoutId id="2147483678" r:id="rId3"/>
    <p:sldLayoutId id="2147483681" r:id="rId4"/>
    <p:sldLayoutId id="21474836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3087" y="853730"/>
            <a:ext cx="7073647" cy="58477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913634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TIỂU HỌC 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 THÀNH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ordArt 127"/>
          <p:cNvSpPr>
            <a:spLocks noChangeArrowheads="1" noChangeShapeType="1" noTextEdit="1"/>
          </p:cNvSpPr>
          <p:nvPr/>
        </p:nvSpPr>
        <p:spPr bwMode="auto">
          <a:xfrm>
            <a:off x="2150785" y="2526423"/>
            <a:ext cx="8706119" cy="1594816"/>
          </a:xfrm>
          <a:prstGeom prst="rect">
            <a:avLst/>
          </a:prstGeom>
        </p:spPr>
        <p:txBody>
          <a:bodyPr wrap="none" lIns="91436" tIns="45718" rIns="91436" bIns="45718" fromWordArt="1">
            <a:prstTxWarp prst="textPlain">
              <a:avLst>
                <a:gd name="adj" fmla="val 52367"/>
              </a:avLst>
            </a:prstTxWarp>
          </a:bodyPr>
          <a:lstStyle/>
          <a:p>
            <a:pPr algn="ctr"/>
            <a:r>
              <a:rPr lang="en-US" sz="3600" b="1" i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QU</a:t>
            </a:r>
            <a:r>
              <a:rPr lang="vi-VN" sz="3600" b="1" i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Ý </a:t>
            </a:r>
            <a:r>
              <a:rPr lang="en-US" sz="3600" b="1" i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 CÔ</a:t>
            </a:r>
            <a:r>
              <a:rPr lang="vi-VN" sz="3600" b="1" i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vi-VN" sz="3600" b="1" i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 DỰ GIỜ LỚP </a:t>
            </a:r>
            <a:r>
              <a:rPr lang="vi-VN" sz="3600" b="1" i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3600" b="1" i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727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/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5333" b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em</a:t>
            </a:r>
            <a:endParaRPr lang="en-GB" altLang="zh-CN" sz="5333" b="1" dirty="0">
              <a:solidFill>
                <a:srgbClr val="FF1171"/>
              </a:solidFill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/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64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ả Nhà Thương Nhau - Bài Hát Mầm Non Hay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9492"/>
            <a:ext cx="12192000" cy="642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9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CB2D8-8CEA-4B4A-AE31-C621F55557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79443" y="1997106"/>
            <a:ext cx="12791431" cy="1155849"/>
          </a:xfrm>
        </p:spPr>
        <p:txBody>
          <a:bodyPr>
            <a:normAutofit fontScale="90000"/>
          </a:bodyPr>
          <a:lstStyle/>
          <a:p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27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2024</a:t>
            </a:r>
            <a:b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                     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223793" y="3000550"/>
            <a:ext cx="13108520" cy="1655762"/>
          </a:xfrm>
        </p:spPr>
        <p:txBody>
          <a:bodyPr>
            <a:normAutofit/>
          </a:bodyPr>
          <a:lstStyle/>
          <a:p>
            <a:pPr marL="5080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8669539" y="13612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6451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r="2132" b="4943"/>
          <a:stretch/>
        </p:blipFill>
        <p:spPr>
          <a:xfrm>
            <a:off x="-218942" y="1282157"/>
            <a:ext cx="10715222" cy="5575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70455" y="575033"/>
            <a:ext cx="9736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           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xmlns="" id="{ACD2A31B-E011-4769-9A63-FA528615979D}"/>
              </a:ext>
            </a:extLst>
          </p:cNvPr>
          <p:cNvSpPr txBox="1">
            <a:spLocks/>
          </p:cNvSpPr>
          <p:nvPr/>
        </p:nvSpPr>
        <p:spPr>
          <a:xfrm>
            <a:off x="371062" y="265043"/>
            <a:ext cx="115558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( </a:t>
            </a:r>
            <a:r>
              <a:rPr 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en-US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E6B26E05-A477-4415-AF02-EBA02368CB08}"/>
              </a:ext>
            </a:extLst>
          </p:cNvPr>
          <p:cNvSpPr/>
          <p:nvPr/>
        </p:nvSpPr>
        <p:spPr>
          <a:xfrm>
            <a:off x="1073425" y="1603512"/>
            <a:ext cx="3101009" cy="62607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</a:rPr>
              <a:t>Câu hỏi gợi ý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AB599981-925C-4BCC-8186-CBADFF7469BE}"/>
              </a:ext>
            </a:extLst>
          </p:cNvPr>
          <p:cNvSpPr/>
          <p:nvPr/>
        </p:nvSpPr>
        <p:spPr>
          <a:xfrm>
            <a:off x="7679634" y="1523153"/>
            <a:ext cx="3101009" cy="65920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</a:rPr>
              <a:t>Trả lời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76054C24-8D04-4FA1-8528-D8579BD2D3ED}"/>
              </a:ext>
            </a:extLst>
          </p:cNvPr>
          <p:cNvCxnSpPr>
            <a:cxnSpLocks/>
          </p:cNvCxnSpPr>
          <p:nvPr/>
        </p:nvCxnSpPr>
        <p:spPr>
          <a:xfrm>
            <a:off x="5817708" y="1967948"/>
            <a:ext cx="0" cy="466260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34FF963-4902-437D-891B-7FFD5EDCFD07}"/>
              </a:ext>
            </a:extLst>
          </p:cNvPr>
          <p:cNvSpPr txBox="1"/>
          <p:nvPr/>
        </p:nvSpPr>
        <p:spPr>
          <a:xfrm>
            <a:off x="180304" y="2398845"/>
            <a:ext cx="5465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ai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tuổi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811B900A-D61C-499E-B98C-7FED77199230}"/>
              </a:ext>
            </a:extLst>
          </p:cNvPr>
          <p:cNvSpPr txBox="1"/>
          <p:nvPr/>
        </p:nvSpPr>
        <p:spPr>
          <a:xfrm>
            <a:off x="139252" y="3552639"/>
            <a:ext cx="5465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đáng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yêu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? (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F49CCC1E-ECC5-4FC4-BF54-5B746B805CAE}"/>
              </a:ext>
            </a:extLst>
          </p:cNvPr>
          <p:cNvSpPr txBox="1"/>
          <p:nvPr/>
        </p:nvSpPr>
        <p:spPr>
          <a:xfrm>
            <a:off x="139252" y="5312639"/>
            <a:ext cx="5465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giữa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anh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51BAB"/>
                </a:solidFill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251BAB"/>
                </a:solidFill>
                <a:cs typeface="Arial" panose="020B0604020202020204" pitchFamily="34" charset="0"/>
              </a:rPr>
              <a:t>?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4F7FAED9-02EA-4897-BA60-A24EDEABF171}"/>
              </a:ext>
            </a:extLst>
          </p:cNvPr>
          <p:cNvSpPr txBox="1"/>
          <p:nvPr/>
        </p:nvSpPr>
        <p:spPr>
          <a:xfrm>
            <a:off x="5985896" y="3521150"/>
            <a:ext cx="58309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- </a:t>
            </a:r>
            <a:r>
              <a:rPr lang="vi-VN" sz="2800" kern="0" dirty="0">
                <a:solidFill>
                  <a:srgbClr val="404040"/>
                </a:solidFill>
                <a:cs typeface="Times New Roman" panose="02020603050405020304" pitchFamily="18" charset="0"/>
              </a:rPr>
              <a:t>Tí có nước da trắng hồng. Khuôn </a:t>
            </a:r>
            <a:r>
              <a:rPr lang="vi-VN" sz="2800" kern="0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mặ</a:t>
            </a:r>
            <a:r>
              <a:rPr lang="en-US" sz="2800" kern="0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t</a:t>
            </a:r>
            <a:r>
              <a:rPr lang="vi-VN" sz="2800" kern="0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vi-VN" sz="2800" kern="0" dirty="0">
                <a:solidFill>
                  <a:srgbClr val="404040"/>
                </a:solidFill>
                <a:cs typeface="Times New Roman" panose="02020603050405020304" pitchFamily="18" charset="0"/>
              </a:rPr>
              <a:t>bụ bẫm. Hai mắt to tròn, đen láy. Em rất đáng yêu đặc biệt là lúc cười</a:t>
            </a:r>
            <a:endParaRPr lang="en-US" sz="2800" dirty="0">
              <a:solidFill>
                <a:srgbClr val="404040"/>
              </a:solidFill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F703190D-7B9C-4B7F-A88F-10556E13D5D0}"/>
              </a:ext>
            </a:extLst>
          </p:cNvPr>
          <p:cNvSpPr txBox="1"/>
          <p:nvPr/>
        </p:nvSpPr>
        <p:spPr>
          <a:xfrm>
            <a:off x="5985896" y="5528082"/>
            <a:ext cx="5182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- </a:t>
            </a:r>
            <a:r>
              <a:rPr lang="en-US" sz="28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trai</a:t>
            </a:r>
            <a:r>
              <a:rPr lang="en-US" sz="2800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5985896" y="2286810"/>
            <a:ext cx="5949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trai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trai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Cu </a:t>
            </a:r>
            <a:r>
              <a:rPr lang="en-US" sz="2800" dirty="0" err="1" smtClean="0">
                <a:solidFill>
                  <a:srgbClr val="404040"/>
                </a:solidFill>
                <a:cs typeface="Arial" panose="020B0604020202020204" pitchFamily="34" charset="0"/>
              </a:rPr>
              <a:t>Tí</a:t>
            </a:r>
            <a:r>
              <a:rPr lang="en-US" sz="2800" dirty="0" smtClean="0">
                <a:solidFill>
                  <a:srgbClr val="404040"/>
                </a:solidFill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nay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404040"/>
                </a:solidFill>
                <a:cs typeface="Arial" panose="020B0604020202020204" pitchFamily="34" charset="0"/>
              </a:rPr>
              <a:t> 3 </a:t>
            </a:r>
            <a:r>
              <a:rPr lang="en-US" sz="2800" dirty="0" err="1">
                <a:solidFill>
                  <a:srgbClr val="404040"/>
                </a:solidFill>
                <a:cs typeface="Arial" panose="020B0604020202020204" pitchFamily="34" charset="0"/>
              </a:rPr>
              <a:t>tuổi</a:t>
            </a:r>
            <a:endParaRPr lang="en-US" sz="2800" dirty="0">
              <a:solidFill>
                <a:srgbClr val="40404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91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4F4E31-7820-4D0C-968B-9A46CC906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1350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AF1FE9-716E-400E-87E9-EA717DE1E32F}"/>
              </a:ext>
            </a:extLst>
          </p:cNvPr>
          <p:cNvSpPr txBox="1"/>
          <p:nvPr/>
        </p:nvSpPr>
        <p:spPr>
          <a:xfrm>
            <a:off x="5434586" y="2017992"/>
            <a:ext cx="3880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NÓI CHO NHAU NGHE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xmlns="" id="{80B49FD8-1E7B-4A5A-A789-7477F75C9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67161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84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" y="616258"/>
            <a:ext cx="11629623" cy="60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98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0422F1-F90E-4B3B-8EC7-1663A67D2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483164-52C7-4691-95F4-4638E2BDF902}"/>
              </a:ext>
            </a:extLst>
          </p:cNvPr>
          <p:cNvSpPr txBox="1"/>
          <p:nvPr/>
        </p:nvSpPr>
        <p:spPr>
          <a:xfrm>
            <a:off x="5434586" y="1962574"/>
            <a:ext cx="3880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THỰC HÀNH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xmlns="" id="{0BC6E11F-564B-4085-ADEF-B1F0E1E4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7918" y="2636994"/>
            <a:ext cx="5549721" cy="139409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CHIA SẺ BÀI VIẾT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BFE13A-63C5-4888-B808-90C962F434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6013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F1C4A7-7846-4C2C-ABE3-97D08ABAA093}"/>
              </a:ext>
            </a:extLst>
          </p:cNvPr>
          <p:cNvSpPr txBox="1"/>
          <p:nvPr/>
        </p:nvSpPr>
        <p:spPr>
          <a:xfrm>
            <a:off x="5351194" y="2073410"/>
            <a:ext cx="3880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CHIA SẺ BÀI VIẾT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xmlns="" id="{CBB9F625-7CE5-4C45-B1AB-5F2236B3D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465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2147</TotalTime>
  <Words>216</Words>
  <Application>Microsoft Office PowerPoint</Application>
  <PresentationFormat>Widescreen</PresentationFormat>
  <Paragraphs>24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Arial-Rounded</vt:lpstr>
      <vt:lpstr>宋体</vt:lpstr>
      <vt:lpstr>UTM Avo</vt:lpstr>
      <vt:lpstr>Arial</vt:lpstr>
      <vt:lpstr>Calibri</vt:lpstr>
      <vt:lpstr>Calibri Light</vt:lpstr>
      <vt:lpstr>Times New Roman</vt:lpstr>
      <vt:lpstr>Custom Design</vt:lpstr>
      <vt:lpstr>HOC10 TEMPLATE</vt:lpstr>
      <vt:lpstr>PowerPoint Presentation</vt:lpstr>
      <vt:lpstr>PowerPoint Presentation</vt:lpstr>
      <vt:lpstr>Thứ sáu ngày  27 tháng 12 năm 2024                          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thachvx</cp:lastModifiedBy>
  <cp:revision>96</cp:revision>
  <dcterms:created xsi:type="dcterms:W3CDTF">2021-11-01T08:16:43Z</dcterms:created>
  <dcterms:modified xsi:type="dcterms:W3CDTF">2024-12-26T06:35:51Z</dcterms:modified>
</cp:coreProperties>
</file>