
<file path=[Content_Types].xml><?xml version="1.0" encoding="utf-8"?>
<Types xmlns="http://schemas.openxmlformats.org/package/2006/content-types">
  <Override PartName="/ppt/slideMasters/slideMaster3.xml" ContentType="application/vnd.openxmlformats-officedocument.presentationml.slideMaster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notesSlides/notesSlide2.xml" ContentType="application/vnd.openxmlformats-officedocument.presentationml.notesSlide+xml"/>
  <Override PartName="/ppt/slideLayouts/slideLayout46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s/slide25.xml" ContentType="application/vnd.openxmlformats-officedocument.presentationml.slide+xml"/>
  <Override PartName="/ppt/slideLayouts/slideLayout2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124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2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Masters/slideMaster8.xml" ContentType="application/vnd.openxmlformats-officedocument.presentationml.slideMaster+xml"/>
  <Override PartName="/ppt/notesSlides/notesSlide7.xml" ContentType="application/vnd.openxmlformats-officedocument.presentationml.notesSlide+xml"/>
  <Override PartName="/ppt/slideMasters/slideMaster4.xml" ContentType="application/vnd.openxmlformats-officedocument.presentationml.slideMaster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69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98.xml" ContentType="application/vnd.openxmlformats-officedocument.presentationml.slideLayout+xml"/>
  <Override PartName="/ppt/theme/theme6.xml" ContentType="application/vnd.openxmlformats-officedocument.them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58.xml" ContentType="application/vnd.openxmlformats-officedocument.presentationml.slideLayout+xml"/>
  <Default Extension="png" ContentType="image/png"/>
  <Override PartName="/ppt/slideLayouts/slideLayout76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notesSlides/notesSlide3.xml" ContentType="application/vnd.openxmlformats-officedocument.presentationml.notesSlide+xml"/>
  <Override PartName="/ppt/slides/slide26.xml" ContentType="application/vnd.openxmlformats-officedocument.presentationml.slide+xml"/>
  <Override PartName="/ppt/presProps.xml" ContentType="application/vnd.openxmlformats-officedocument.presentationml.presProps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33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Layouts/slideLayout14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ags/tag1.xml" ContentType="application/vnd.openxmlformats-officedocument.presentationml.tags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Layouts/slideLayout21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21.xml" ContentType="application/vnd.openxmlformats-officedocument.presentationml.slideLayout+xml"/>
  <Default Extension="wdp" ContentType="image/vnd.ms-photo"/>
  <Override PartName="/ppt/slideLayouts/slideLayout10.xml" ContentType="application/vnd.openxmlformats-officedocument.presentationml.slideLayout+xml"/>
  <Default Extension="gif" ContentType="image/gif"/>
  <Override PartName="/ppt/notesSlides/notesSlide8.xml" ContentType="application/vnd.openxmlformats-officedocument.presentationml.notesSlide+xml"/>
  <Override PartName="/ppt/slideLayouts/slideLayout99.xml" ContentType="application/vnd.openxmlformats-officedocument.presentationml.slideLayout+xml"/>
  <Override PartName="/ppt/slideMasters/slideMaster5.xml" ContentType="application/vnd.openxmlformats-officedocument.presentationml.slideMaster+xml"/>
  <Override PartName="/ppt/slideLayouts/slideLayout59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7.xml" ContentType="application/vnd.openxmlformats-officedocument.them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3.xml" ContentType="application/vnd.openxmlformats-officedocument.theme+xml"/>
  <Override PartName="/ppt/slideLayouts/slideLayout55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Layouts/slideLayout1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33.xml" ContentType="application/vnd.openxmlformats-officedocument.presentationml.slideLayout+xml"/>
  <Default Extension="wmf" ContentType="image/x-wmf"/>
  <Default Extension="rels" ContentType="application/vnd.openxmlformats-package.relationships+xml"/>
  <Override PartName="/ppt/slides/slide23.xml" ContentType="application/vnd.openxmlformats-officedocument.presentationml.slide+xml"/>
  <Override PartName="/ppt/slideLayouts/slideLayout2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00.xml" ContentType="application/vnd.openxmlformats-officedocument.presentationml.slideLayout+xml"/>
  <Override PartName="/ppt/notesSlides/notesSlide9.xml" ContentType="application/vnd.openxmlformats-officedocument.presentationml.notesSlide+xml"/>
  <Override PartName="/ppt/slideMasters/slideMaster6.xml" ContentType="application/vnd.openxmlformats-officedocument.presentationml.slideMaster+xml"/>
  <Override PartName="/ppt/slideLayouts/slideLayout89.xml" ContentType="application/vnd.openxmlformats-officedocument.presentationml.slideLayout+xml"/>
  <Override PartName="/ppt/theme/theme8.xml" ContentType="application/vnd.openxmlformats-officedocument.them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Layouts/slideLayout9.xml" ContentType="application/vnd.openxmlformats-officedocument.presentationml.slideLayout+xml"/>
  <Override PartName="/ppt/slideLayouts/slideLayout78.xml" ContentType="application/vnd.openxmlformats-officedocument.presentationml.slideLayout+xml"/>
  <Override PartName="/ppt/notesSlides/notesSlide5.xml" ContentType="application/vnd.openxmlformats-officedocument.presentationml.notesSlide+xml"/>
  <Override PartName="/ppt/slideMasters/slideMaster2.xml" ContentType="application/vnd.openxmlformats-officedocument.presentationml.slideMaster+xml"/>
  <Override PartName="/ppt/slides/slide28.xml" ContentType="application/vnd.openxmlformats-officedocument.presentationml.slide+xml"/>
  <Override PartName="/ppt/slideLayouts/slideLayout3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4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109.xml" ContentType="application/vnd.openxmlformats-officedocument.presentationml.slideLayout+xml"/>
  <Override PartName="/ppt/notesSlides/notesSlide1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Layouts/slideLayout5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s/slide24.xml" ContentType="application/vnd.openxmlformats-officedocument.presentationml.slide+xml"/>
  <Override PartName="/ppt/slideLayouts/slideLayout16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34.xml" ContentType="application/vnd.openxmlformats-officedocument.presentationml.slideLayout+xml"/>
  <Default Extension="jpeg" ContentType="image/jpeg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23.xml" ContentType="application/vnd.openxmlformats-officedocument.presentationml.slideLayout+xml"/>
  <Default Extension="wav" ContentType="audio/wav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Masters/slideMaster7.xml" ContentType="application/vnd.openxmlformats-officedocument.presentationml.slideMaster+xml"/>
  <Override PartName="/ppt/theme/theme9.xml" ContentType="application/vnd.openxmlformats-officedocument.them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Layouts/slideLayout6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s/slide29.xml" ContentType="application/vnd.openxmlformats-officedocument.presentationml.slide+xml"/>
  <Override PartName="/ppt/slideLayouts/slideLayout39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117.xml" ContentType="application/vnd.openxmlformats-officedocument.presentationml.slideLayout+xml"/>
  <Override PartName="/ppt/theme/theme1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106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4" r:id="rId2"/>
    <p:sldMasterId id="2147483720" r:id="rId3"/>
    <p:sldMasterId id="2147483732" r:id="rId4"/>
    <p:sldMasterId id="2147483755" r:id="rId5"/>
    <p:sldMasterId id="2147483779" r:id="rId6"/>
    <p:sldMasterId id="2147483791" r:id="rId7"/>
    <p:sldMasterId id="2147483815" r:id="rId8"/>
  </p:sldMasterIdLst>
  <p:notesMasterIdLst>
    <p:notesMasterId r:id="rId42"/>
  </p:notesMasterIdLst>
  <p:sldIdLst>
    <p:sldId id="292" r:id="rId9"/>
    <p:sldId id="293" r:id="rId10"/>
    <p:sldId id="294" r:id="rId11"/>
    <p:sldId id="295" r:id="rId12"/>
    <p:sldId id="262" r:id="rId13"/>
    <p:sldId id="315" r:id="rId14"/>
    <p:sldId id="320" r:id="rId15"/>
    <p:sldId id="265" r:id="rId16"/>
    <p:sldId id="316" r:id="rId17"/>
    <p:sldId id="266" r:id="rId18"/>
    <p:sldId id="296" r:id="rId19"/>
    <p:sldId id="297" r:id="rId20"/>
    <p:sldId id="304" r:id="rId21"/>
    <p:sldId id="303" r:id="rId22"/>
    <p:sldId id="317" r:id="rId23"/>
    <p:sldId id="299" r:id="rId24"/>
    <p:sldId id="305" r:id="rId25"/>
    <p:sldId id="306" r:id="rId26"/>
    <p:sldId id="308" r:id="rId27"/>
    <p:sldId id="309" r:id="rId28"/>
    <p:sldId id="307" r:id="rId29"/>
    <p:sldId id="310" r:id="rId30"/>
    <p:sldId id="273" r:id="rId31"/>
    <p:sldId id="318" r:id="rId32"/>
    <p:sldId id="311" r:id="rId33"/>
    <p:sldId id="282" r:id="rId34"/>
    <p:sldId id="312" r:id="rId35"/>
    <p:sldId id="319" r:id="rId36"/>
    <p:sldId id="321" r:id="rId37"/>
    <p:sldId id="322" r:id="rId38"/>
    <p:sldId id="313" r:id="rId39"/>
    <p:sldId id="314" r:id="rId40"/>
    <p:sldId id="291" r:id="rId41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A0DF91"/>
    <a:srgbClr val="009900"/>
    <a:srgbClr val="CCECFF"/>
    <a:srgbClr val="99FFCC"/>
    <a:srgbClr val="FF3399"/>
    <a:srgbClr val="BBDAA6"/>
    <a:srgbClr val="AECEE4"/>
    <a:srgbClr val="3C83B4"/>
    <a:srgbClr val="FFFF66"/>
    <a:srgbClr val="FF5050"/>
  </p:clrMru>
  <p:extLst>
    <p:ext uri="{E76CE94A-603C-4142-B9EB-6D1370010A27}">
      <p14:discardImageEditData xmlns="" xmlns:p14="http://schemas.microsoft.com/office/powerpoint/2010/main" val="0"/>
    </p:ext>
    <p:ext uri="{D31A062A-798A-4329-ABDD-BBA856620510}">
      <p14:defaultImageDpi xmlns=""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8799B23B-EC83-4686-B30A-512413B5E67A}" styleName="Light Style 3 - Accent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E8034E78-7F5D-4C2E-B375-FC64B27BC917}" styleName="Dark Style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72833802-FEF1-4C79-8D5D-14CF1EAF98D9}" styleName="Light Style 2 - Accent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5DA37D80-6434-44D0-A028-1B22A696006F}" styleName="Light Style 3 - Accent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34" autoAdjust="0"/>
    <p:restoredTop sz="94633" autoAdjust="0"/>
  </p:normalViewPr>
  <p:slideViewPr>
    <p:cSldViewPr>
      <p:cViewPr varScale="1">
        <p:scale>
          <a:sx n="68" d="100"/>
          <a:sy n="68" d="100"/>
        </p:scale>
        <p:origin x="-1440" y="-9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slide" Target="slides/slide3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41" Type="http://schemas.openxmlformats.org/officeDocument/2006/relationships/slide" Target="slides/slide3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4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B1DFC4A-0126-496A-98F7-9DAC485F5D15}" type="datetimeFigureOut">
              <a:rPr lang="en-US" smtClean="0"/>
              <a:pPr/>
              <a:t>19-Dec-24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D26C843-BD73-4DC3-A34E-C1E0056A5CBA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88481911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EB516E-07DC-497B-9789-361D47A843FC}" type="slidenum">
              <a:rPr lang="vi-VN">
                <a:solidFill>
                  <a:prstClr val="black"/>
                </a:solidFill>
              </a:rPr>
              <a:pPr/>
              <a:t>1</a:t>
            </a:fld>
            <a:endParaRPr lang="vi-VN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9962785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Giới</a:t>
            </a:r>
            <a:r>
              <a:rPr lang="en-US" dirty="0"/>
              <a:t> </a:t>
            </a:r>
            <a:r>
              <a:rPr lang="en-US" dirty="0" err="1"/>
              <a:t>thiệu</a:t>
            </a:r>
            <a:r>
              <a:rPr lang="en-US" dirty="0"/>
              <a:t> </a:t>
            </a:r>
            <a:r>
              <a:rPr lang="en-US" dirty="0" err="1"/>
              <a:t>bài</a:t>
            </a:r>
            <a:r>
              <a:rPr lang="en-US" dirty="0"/>
              <a:t> </a:t>
            </a:r>
            <a:r>
              <a:rPr lang="en-US" dirty="0" err="1"/>
              <a:t>học</a:t>
            </a:r>
            <a:r>
              <a:rPr lang="en-US" dirty="0"/>
              <a:t>: </a:t>
            </a:r>
            <a:r>
              <a:rPr lang="en-US" dirty="0" err="1"/>
              <a:t>thực</a:t>
            </a:r>
            <a:r>
              <a:rPr lang="en-US" dirty="0"/>
              <a:t> </a:t>
            </a:r>
            <a:r>
              <a:rPr lang="en-US" err="1"/>
              <a:t>hành</a:t>
            </a:r>
            <a:r>
              <a:rPr lang="en-US"/>
              <a:t> làm</a:t>
            </a:r>
            <a:r>
              <a:rPr lang="vi-VN"/>
              <a:t> </a:t>
            </a:r>
            <a:r>
              <a:rPr lang="en-US"/>
              <a:t>lịch</a:t>
            </a:r>
            <a:r>
              <a:rPr lang="en-US" baseline="0"/>
              <a:t> để bàn tiện ích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EBEB516E-07DC-497B-9789-361D47A843FC}" type="slidenum">
              <a:rPr lang="vi-VN">
                <a:solidFill>
                  <a:prstClr val="black"/>
                </a:solidFill>
              </a:rPr>
              <a:pPr>
                <a:defRPr/>
              </a:pPr>
              <a:t>32</a:t>
            </a:fld>
            <a:endParaRPr lang="vi-VN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49266352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Giới</a:t>
            </a:r>
            <a:r>
              <a:rPr lang="en-US" dirty="0"/>
              <a:t> </a:t>
            </a:r>
            <a:r>
              <a:rPr lang="en-US" dirty="0" err="1"/>
              <a:t>thiệu</a:t>
            </a:r>
            <a:r>
              <a:rPr lang="en-US" dirty="0"/>
              <a:t> </a:t>
            </a:r>
            <a:r>
              <a:rPr lang="en-US" dirty="0" err="1"/>
              <a:t>bài</a:t>
            </a:r>
            <a:r>
              <a:rPr lang="en-US" dirty="0"/>
              <a:t> </a:t>
            </a:r>
            <a:r>
              <a:rPr lang="en-US" dirty="0" err="1"/>
              <a:t>học</a:t>
            </a:r>
            <a:r>
              <a:rPr lang="en-US" dirty="0"/>
              <a:t>: </a:t>
            </a:r>
            <a:r>
              <a:rPr lang="en-US" dirty="0" err="1"/>
              <a:t>thực</a:t>
            </a:r>
            <a:r>
              <a:rPr lang="en-US" dirty="0"/>
              <a:t> </a:t>
            </a:r>
            <a:r>
              <a:rPr lang="en-US" err="1"/>
              <a:t>hành</a:t>
            </a:r>
            <a:r>
              <a:rPr lang="en-US"/>
              <a:t> làm</a:t>
            </a:r>
            <a:r>
              <a:rPr lang="vi-VN"/>
              <a:t> </a:t>
            </a:r>
            <a:r>
              <a:rPr lang="en-US"/>
              <a:t>lịch</a:t>
            </a:r>
            <a:r>
              <a:rPr lang="en-US" baseline="0"/>
              <a:t> để bàn tiện ích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EBEB516E-07DC-497B-9789-361D47A843FC}" type="slidenum">
              <a:rPr lang="vi-VN">
                <a:solidFill>
                  <a:prstClr val="black"/>
                </a:solidFill>
              </a:rPr>
              <a:pPr>
                <a:defRPr/>
              </a:pPr>
              <a:t>4</a:t>
            </a:fld>
            <a:endParaRPr lang="vi-VN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49266352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Giới</a:t>
            </a:r>
            <a:r>
              <a:rPr lang="en-US" dirty="0"/>
              <a:t> </a:t>
            </a:r>
            <a:r>
              <a:rPr lang="en-US" dirty="0" err="1"/>
              <a:t>thiệu</a:t>
            </a:r>
            <a:r>
              <a:rPr lang="en-US" dirty="0"/>
              <a:t> </a:t>
            </a:r>
            <a:r>
              <a:rPr lang="en-US" dirty="0" err="1"/>
              <a:t>bài</a:t>
            </a:r>
            <a:r>
              <a:rPr lang="en-US" dirty="0"/>
              <a:t> </a:t>
            </a:r>
            <a:r>
              <a:rPr lang="en-US" dirty="0" err="1"/>
              <a:t>học</a:t>
            </a:r>
            <a:r>
              <a:rPr lang="en-US" dirty="0"/>
              <a:t>: </a:t>
            </a:r>
            <a:r>
              <a:rPr lang="en-US" dirty="0" err="1"/>
              <a:t>thực</a:t>
            </a:r>
            <a:r>
              <a:rPr lang="en-US" dirty="0"/>
              <a:t> </a:t>
            </a:r>
            <a:r>
              <a:rPr lang="en-US" err="1"/>
              <a:t>hành</a:t>
            </a:r>
            <a:r>
              <a:rPr lang="en-US"/>
              <a:t> làm</a:t>
            </a:r>
            <a:r>
              <a:rPr lang="vi-VN"/>
              <a:t> </a:t>
            </a:r>
            <a:r>
              <a:rPr lang="en-US"/>
              <a:t>lịch</a:t>
            </a:r>
            <a:r>
              <a:rPr lang="en-US" baseline="0"/>
              <a:t> để bàn tiện ích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EBEB516E-07DC-497B-9789-361D47A843FC}" type="slidenum">
              <a:rPr lang="vi-VN">
                <a:solidFill>
                  <a:prstClr val="black"/>
                </a:solidFill>
              </a:rPr>
              <a:pPr>
                <a:defRPr/>
              </a:pPr>
              <a:t>5</a:t>
            </a:fld>
            <a:endParaRPr lang="vi-VN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49266352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Giới</a:t>
            </a:r>
            <a:r>
              <a:rPr lang="en-US" dirty="0"/>
              <a:t> </a:t>
            </a:r>
            <a:r>
              <a:rPr lang="en-US" dirty="0" err="1"/>
              <a:t>thiệu</a:t>
            </a:r>
            <a:r>
              <a:rPr lang="en-US" dirty="0"/>
              <a:t> </a:t>
            </a:r>
            <a:r>
              <a:rPr lang="en-US" dirty="0" err="1"/>
              <a:t>bài</a:t>
            </a:r>
            <a:r>
              <a:rPr lang="en-US" dirty="0"/>
              <a:t> </a:t>
            </a:r>
            <a:r>
              <a:rPr lang="en-US" dirty="0" err="1"/>
              <a:t>học</a:t>
            </a:r>
            <a:r>
              <a:rPr lang="en-US" dirty="0"/>
              <a:t>: </a:t>
            </a:r>
            <a:r>
              <a:rPr lang="en-US" dirty="0" err="1"/>
              <a:t>thực</a:t>
            </a:r>
            <a:r>
              <a:rPr lang="en-US" dirty="0"/>
              <a:t> </a:t>
            </a:r>
            <a:r>
              <a:rPr lang="en-US" err="1"/>
              <a:t>hành</a:t>
            </a:r>
            <a:r>
              <a:rPr lang="en-US"/>
              <a:t> làm</a:t>
            </a:r>
            <a:r>
              <a:rPr lang="vi-VN"/>
              <a:t> </a:t>
            </a:r>
            <a:r>
              <a:rPr lang="en-US"/>
              <a:t>lịch</a:t>
            </a:r>
            <a:r>
              <a:rPr lang="en-US" baseline="0"/>
              <a:t> để bàn tiện ích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EBEB516E-07DC-497B-9789-361D47A843FC}" type="slidenum">
              <a:rPr lang="vi-VN">
                <a:solidFill>
                  <a:prstClr val="black"/>
                </a:solidFill>
              </a:rPr>
              <a:pPr>
                <a:defRPr/>
              </a:pPr>
              <a:t>18</a:t>
            </a:fld>
            <a:endParaRPr lang="vi-VN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49266352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Giới</a:t>
            </a:r>
            <a:r>
              <a:rPr lang="en-US" dirty="0"/>
              <a:t> </a:t>
            </a:r>
            <a:r>
              <a:rPr lang="en-US" dirty="0" err="1"/>
              <a:t>thiệu</a:t>
            </a:r>
            <a:r>
              <a:rPr lang="en-US" dirty="0"/>
              <a:t> </a:t>
            </a:r>
            <a:r>
              <a:rPr lang="en-US" dirty="0" err="1"/>
              <a:t>bài</a:t>
            </a:r>
            <a:r>
              <a:rPr lang="en-US" dirty="0"/>
              <a:t> </a:t>
            </a:r>
            <a:r>
              <a:rPr lang="en-US" dirty="0" err="1"/>
              <a:t>học</a:t>
            </a:r>
            <a:r>
              <a:rPr lang="en-US" dirty="0"/>
              <a:t>: </a:t>
            </a:r>
            <a:r>
              <a:rPr lang="en-US" dirty="0" err="1"/>
              <a:t>thực</a:t>
            </a:r>
            <a:r>
              <a:rPr lang="en-US" dirty="0"/>
              <a:t> </a:t>
            </a:r>
            <a:r>
              <a:rPr lang="en-US" err="1"/>
              <a:t>hành</a:t>
            </a:r>
            <a:r>
              <a:rPr lang="en-US"/>
              <a:t> làm</a:t>
            </a:r>
            <a:r>
              <a:rPr lang="vi-VN"/>
              <a:t> </a:t>
            </a:r>
            <a:r>
              <a:rPr lang="en-US"/>
              <a:t>lịch</a:t>
            </a:r>
            <a:r>
              <a:rPr lang="en-US" baseline="0"/>
              <a:t> để bàn tiện ích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EBEB516E-07DC-497B-9789-361D47A843FC}" type="slidenum">
              <a:rPr lang="vi-VN">
                <a:solidFill>
                  <a:prstClr val="black"/>
                </a:solidFill>
              </a:rPr>
              <a:pPr>
                <a:defRPr/>
              </a:pPr>
              <a:t>20</a:t>
            </a:fld>
            <a:endParaRPr lang="vi-VN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49266352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GV</a:t>
            </a:r>
            <a:r>
              <a:rPr lang="en-US" baseline="0" dirty="0"/>
              <a:t> </a:t>
            </a:r>
            <a:r>
              <a:rPr lang="en-US" baseline="0" dirty="0" err="1"/>
              <a:t>nêu</a:t>
            </a:r>
            <a:r>
              <a:rPr lang="en-US" baseline="0" dirty="0"/>
              <a:t> </a:t>
            </a:r>
            <a:r>
              <a:rPr lang="en-US" baseline="0" dirty="0" err="1"/>
              <a:t>yêu</a:t>
            </a:r>
            <a:r>
              <a:rPr lang="en-US" baseline="0" dirty="0"/>
              <a:t> </a:t>
            </a:r>
            <a:r>
              <a:rPr lang="en-US" baseline="0" dirty="0" err="1"/>
              <a:t>cầu</a:t>
            </a:r>
            <a:r>
              <a:rPr lang="en-US" baseline="0" dirty="0"/>
              <a:t> </a:t>
            </a:r>
            <a:r>
              <a:rPr lang="en-US" baseline="0" err="1"/>
              <a:t>sản</a:t>
            </a:r>
            <a:r>
              <a:rPr lang="en-US" baseline="0"/>
              <a:t> phẩm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BEB516E-07DC-497B-9789-361D47A843FC}" type="slidenum">
              <a:rPr lang="vi-VN" smtClean="0">
                <a:solidFill>
                  <a:prstClr val="black"/>
                </a:solidFill>
              </a:rPr>
              <a:pPr>
                <a:defRPr/>
              </a:pPr>
              <a:t>21</a:t>
            </a:fld>
            <a:endParaRPr lang="vi-VN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95063254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Giới</a:t>
            </a:r>
            <a:r>
              <a:rPr lang="en-US" dirty="0"/>
              <a:t> </a:t>
            </a:r>
            <a:r>
              <a:rPr lang="en-US" dirty="0" err="1"/>
              <a:t>thiệu</a:t>
            </a:r>
            <a:r>
              <a:rPr lang="en-US" dirty="0"/>
              <a:t> </a:t>
            </a:r>
            <a:r>
              <a:rPr lang="en-US" dirty="0" err="1"/>
              <a:t>bài</a:t>
            </a:r>
            <a:r>
              <a:rPr lang="en-US" dirty="0"/>
              <a:t> </a:t>
            </a:r>
            <a:r>
              <a:rPr lang="en-US" dirty="0" err="1"/>
              <a:t>học</a:t>
            </a:r>
            <a:r>
              <a:rPr lang="en-US" dirty="0"/>
              <a:t>: </a:t>
            </a:r>
            <a:r>
              <a:rPr lang="en-US" dirty="0" err="1"/>
              <a:t>thực</a:t>
            </a:r>
            <a:r>
              <a:rPr lang="en-US" dirty="0"/>
              <a:t> </a:t>
            </a:r>
            <a:r>
              <a:rPr lang="en-US" err="1"/>
              <a:t>hành</a:t>
            </a:r>
            <a:r>
              <a:rPr lang="en-US"/>
              <a:t> làm</a:t>
            </a:r>
            <a:r>
              <a:rPr lang="vi-VN"/>
              <a:t> </a:t>
            </a:r>
            <a:r>
              <a:rPr lang="en-US"/>
              <a:t>lịch</a:t>
            </a:r>
            <a:r>
              <a:rPr lang="en-US" baseline="0"/>
              <a:t> để bàn tiện ích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EBEB516E-07DC-497B-9789-361D47A843FC}" type="slidenum">
              <a:rPr lang="vi-VN">
                <a:solidFill>
                  <a:prstClr val="black"/>
                </a:solidFill>
              </a:rPr>
              <a:pPr>
                <a:defRPr/>
              </a:pPr>
              <a:t>22</a:t>
            </a:fld>
            <a:endParaRPr lang="vi-VN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49266352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Giới</a:t>
            </a:r>
            <a:r>
              <a:rPr lang="en-US" dirty="0"/>
              <a:t> </a:t>
            </a:r>
            <a:r>
              <a:rPr lang="en-US" dirty="0" err="1"/>
              <a:t>thiệu</a:t>
            </a:r>
            <a:r>
              <a:rPr lang="en-US" dirty="0"/>
              <a:t> </a:t>
            </a:r>
            <a:r>
              <a:rPr lang="en-US" dirty="0" err="1"/>
              <a:t>bài</a:t>
            </a:r>
            <a:r>
              <a:rPr lang="en-US" dirty="0"/>
              <a:t> </a:t>
            </a:r>
            <a:r>
              <a:rPr lang="en-US" dirty="0" err="1"/>
              <a:t>học</a:t>
            </a:r>
            <a:r>
              <a:rPr lang="en-US" dirty="0"/>
              <a:t>: </a:t>
            </a:r>
            <a:r>
              <a:rPr lang="en-US" dirty="0" err="1"/>
              <a:t>thực</a:t>
            </a:r>
            <a:r>
              <a:rPr lang="en-US" dirty="0"/>
              <a:t> </a:t>
            </a:r>
            <a:r>
              <a:rPr lang="en-US" err="1"/>
              <a:t>hành</a:t>
            </a:r>
            <a:r>
              <a:rPr lang="en-US"/>
              <a:t> làm</a:t>
            </a:r>
            <a:r>
              <a:rPr lang="vi-VN"/>
              <a:t> </a:t>
            </a:r>
            <a:r>
              <a:rPr lang="en-US"/>
              <a:t>lịch</a:t>
            </a:r>
            <a:r>
              <a:rPr lang="en-US" baseline="0"/>
              <a:t> để bàn tiện ích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EBEB516E-07DC-497B-9789-361D47A843FC}" type="slidenum">
              <a:rPr lang="vi-VN">
                <a:solidFill>
                  <a:prstClr val="black"/>
                </a:solidFill>
              </a:rPr>
              <a:pPr>
                <a:defRPr/>
              </a:pPr>
              <a:t>26</a:t>
            </a:fld>
            <a:endParaRPr lang="vi-VN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49266352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Giới</a:t>
            </a:r>
            <a:r>
              <a:rPr lang="en-US" dirty="0"/>
              <a:t> </a:t>
            </a:r>
            <a:r>
              <a:rPr lang="en-US" dirty="0" err="1"/>
              <a:t>thiệu</a:t>
            </a:r>
            <a:r>
              <a:rPr lang="en-US" dirty="0"/>
              <a:t> </a:t>
            </a:r>
            <a:r>
              <a:rPr lang="en-US" dirty="0" err="1"/>
              <a:t>bài</a:t>
            </a:r>
            <a:r>
              <a:rPr lang="en-US" dirty="0"/>
              <a:t> </a:t>
            </a:r>
            <a:r>
              <a:rPr lang="en-US" dirty="0" err="1"/>
              <a:t>học</a:t>
            </a:r>
            <a:r>
              <a:rPr lang="en-US" dirty="0"/>
              <a:t>: </a:t>
            </a:r>
            <a:r>
              <a:rPr lang="en-US" dirty="0" err="1"/>
              <a:t>thực</a:t>
            </a:r>
            <a:r>
              <a:rPr lang="en-US" dirty="0"/>
              <a:t> </a:t>
            </a:r>
            <a:r>
              <a:rPr lang="en-US" err="1"/>
              <a:t>hành</a:t>
            </a:r>
            <a:r>
              <a:rPr lang="en-US"/>
              <a:t> làm</a:t>
            </a:r>
            <a:r>
              <a:rPr lang="vi-VN"/>
              <a:t> </a:t>
            </a:r>
            <a:r>
              <a:rPr lang="en-US"/>
              <a:t>lịch</a:t>
            </a:r>
            <a:r>
              <a:rPr lang="en-US" baseline="0"/>
              <a:t> để bàn tiện ích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EBEB516E-07DC-497B-9789-361D47A843FC}" type="slidenum">
              <a:rPr lang="vi-VN">
                <a:solidFill>
                  <a:prstClr val="black"/>
                </a:solidFill>
              </a:rPr>
              <a:pPr>
                <a:defRPr/>
              </a:pPr>
              <a:t>31</a:t>
            </a:fld>
            <a:endParaRPr lang="vi-VN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49266352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1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02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73" y="6264712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497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60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672478" y="1603302"/>
            <a:ext cx="7400615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18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29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34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992478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053" y="127927"/>
            <a:ext cx="1744100" cy="1162735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280265348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2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1481026785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8253053" y="1043402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1540973" y="6264712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8246643" y="6181497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613019" y="5192360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672478" y="1603302"/>
            <a:ext cx="7400615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198766" y="3608318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2480972" y="6418029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143234" y="5626834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26665720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108301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7920845" y="5038670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8083918" y="714889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956098" y="5541524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1911231" y="3588109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3250583" y="1572183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="" xmlns:p14="http://schemas.microsoft.com/office/powerpoint/2010/main" val="24818428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108301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7920845" y="5038670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8083918" y="714889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956098" y="5541524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2669145" y="1522389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="" xmlns:p14="http://schemas.microsoft.com/office/powerpoint/2010/main" val="433996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108301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7920845" y="5038670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8083918" y="714889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956098" y="5541524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2732040" y="1503407"/>
            <a:ext cx="3546156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="" xmlns:p14="http://schemas.microsoft.com/office/powerpoint/2010/main" val="3113485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108301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7920845" y="5038670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8083918" y="714889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956098" y="5541524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2732040" y="1503407"/>
            <a:ext cx="3546156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latin typeface="UTM Cookies"/>
              </a:rPr>
              <a:t>TRÒ CHƠI</a:t>
            </a:r>
            <a:endParaRPr lang="vi-VN" sz="1150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latin typeface="UTM Cookies"/>
            </a:endParaRPr>
          </a:p>
        </p:txBody>
      </p:sp>
      <p:grpSp>
        <p:nvGrpSpPr>
          <p:cNvPr id="225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 flipH="1">
            <a:off x="5939601" y="3656003"/>
            <a:ext cx="934204" cy="2486166"/>
            <a:chOff x="961250" y="234750"/>
            <a:chExt cx="1222525" cy="2320700"/>
          </a:xfrm>
        </p:grpSpPr>
        <p:sp>
          <p:nvSpPr>
            <p:cNvPr id="226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1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195366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278" y="98256"/>
            <a:ext cx="1552415" cy="1034943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2561698483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296920" y="219522"/>
            <a:ext cx="8709926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278" y="98256"/>
            <a:ext cx="1552415" cy="1034943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634748057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xmlns="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89047" y="450432"/>
            <a:ext cx="1678338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="" xmlns:p14="http://schemas.microsoft.com/office/powerpoint/2010/main" val="4083252438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xmlns="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=""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262" y="438264"/>
            <a:ext cx="1747912" cy="887829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368617257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4028169054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053" y="127927"/>
            <a:ext cx="1744100" cy="1162735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1135822256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1460336635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8253053" y="1043402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1540973" y="6264712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8246643" y="6181497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613019" y="5192360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2480972" y="6418029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3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672478" y="1566374"/>
            <a:ext cx="7400615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198766" y="3608318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143234" y="5626834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3966474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108301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7920845" y="5038670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8083918" y="714889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956098" y="5541524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1911231" y="3588109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3250583" y="1572183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="" xmlns:p14="http://schemas.microsoft.com/office/powerpoint/2010/main" val="3975357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108301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7920845" y="5038670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8083918" y="714889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956098" y="5541524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2669145" y="1522389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="" xmlns:p14="http://schemas.microsoft.com/office/powerpoint/2010/main" val="960871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108301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7920845" y="5038670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8083918" y="714889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956098" y="5541524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2703172" y="1596508"/>
            <a:ext cx="3564062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178229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7920845" y="5038670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8083918" y="714889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956098" y="5541524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108301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2732040" y="1503407"/>
            <a:ext cx="3546156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latin typeface="UTM Cookies"/>
              </a:rPr>
              <a:t>TRÒ CHƠI</a:t>
            </a:r>
            <a:endParaRPr lang="vi-VN" sz="1150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latin typeface="UTM Cookies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 flipH="1">
            <a:off x="5939601" y="3656003"/>
            <a:ext cx="934204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2277518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2023" y="364707"/>
            <a:ext cx="1552415" cy="1034943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2389834395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xmlns="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89047" y="450432"/>
            <a:ext cx="1678338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="" xmlns:p14="http://schemas.microsoft.com/office/powerpoint/2010/main" val="2984055268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7" name="Picture 6" descr="Không có mô tả.">
            <a:extLst>
              <a:ext uri="{FF2B5EF4-FFF2-40B4-BE49-F238E27FC236}">
                <a16:creationId xmlns:a16="http://schemas.microsoft.com/office/drawing/2014/main" xmlns="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=""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262" y="438264"/>
            <a:ext cx="1747912" cy="887829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207041387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02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73" y="6264712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497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60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29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3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672478" y="1566374"/>
            <a:ext cx="7400615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18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34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550750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048" y="357971"/>
            <a:ext cx="1744100" cy="1162735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3279997370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756484674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4829"/>
            <a:ext cx="2133600" cy="476250"/>
          </a:xfrm>
          <a:prstGeom prst="rect">
            <a:avLst/>
          </a:prstGeom>
          <a:ln/>
        </p:spPr>
        <p:txBody>
          <a:bodyPr lIns="68516" tIns="34258" rIns="68516" bIns="34258"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4829"/>
            <a:ext cx="2895600" cy="476250"/>
          </a:xfrm>
          <a:prstGeom prst="rect">
            <a:avLst/>
          </a:prstGeom>
          <a:ln/>
        </p:spPr>
        <p:txBody>
          <a:bodyPr lIns="68516" tIns="34258" rIns="68516" bIns="34258"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4829"/>
            <a:ext cx="2133600" cy="476250"/>
          </a:xfrm>
          <a:prstGeom prst="rect">
            <a:avLst/>
          </a:prstGeom>
          <a:ln/>
        </p:spPr>
        <p:txBody>
          <a:bodyPr lIns="68516" tIns="34258" rIns="68516" bIns="34258"/>
          <a:lstStyle>
            <a:lvl1pPr>
              <a:defRPr/>
            </a:lvl1pPr>
          </a:lstStyle>
          <a:p>
            <a:pPr>
              <a:defRPr/>
            </a:pPr>
            <a:fld id="{C38BE4F5-A3A4-4A0F-A638-D990D725B4CA}" type="slidenum">
              <a:rPr lang="en-US" altLang="en-US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829432356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77"/>
            <a:ext cx="20574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3653BE2C-E51D-4510-9725-C27103462189}" type="datetimeFigureOut">
              <a:rPr lang="en-US" sz="1200">
                <a:solidFill>
                  <a:prstClr val="black">
                    <a:tint val="75000"/>
                  </a:prstClr>
                </a:solidFill>
                <a:latin typeface="Calibri" panose="020F0502020204030204"/>
              </a:rPr>
              <a:pPr>
                <a:defRPr/>
              </a:pPr>
              <a:t>19-Dec-24</a:t>
            </a:fld>
            <a:endParaRPr lang="en-US" sz="1200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77"/>
            <a:ext cx="3086100" cy="365125"/>
          </a:xfrm>
          <a:prstGeom prst="rect">
            <a:avLst/>
          </a:prstGeom>
        </p:spPr>
        <p:txBody>
          <a:bodyPr/>
          <a:lstStyle/>
          <a:p>
            <a:pPr algn="ctr">
              <a:defRPr/>
            </a:pPr>
            <a:endParaRPr lang="en-US" sz="1200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7950" y="6356377"/>
            <a:ext cx="2057400" cy="365125"/>
          </a:xfrm>
          <a:prstGeom prst="rect">
            <a:avLst/>
          </a:prstGeom>
        </p:spPr>
        <p:txBody>
          <a:bodyPr/>
          <a:lstStyle/>
          <a:p>
            <a:pPr algn="r">
              <a:defRPr/>
            </a:pPr>
            <a:fld id="{935CA8D5-547D-4DAF-87A9-E2331C496A12}" type="slidenum">
              <a:rPr lang="en-US" sz="1200">
                <a:solidFill>
                  <a:prstClr val="black">
                    <a:tint val="75000"/>
                  </a:prstClr>
                </a:solidFill>
                <a:latin typeface="Calibri" panose="020F0502020204030204"/>
              </a:rPr>
              <a:pPr algn="r">
                <a:defRPr/>
              </a:pPr>
              <a:t>‹#›</a:t>
            </a:fld>
            <a:endParaRPr lang="en-US" sz="1200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808333017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122991089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439358343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334290600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1836313079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1406853031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4780731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1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45" y="5038670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89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24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31" y="3588109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83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="" xmlns:p14="http://schemas.microsoft.com/office/powerpoint/2010/main" val="1132266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704735749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375794682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349099828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961770299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03359720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1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45" y="5038670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89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24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45" y="1522389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="" xmlns:p14="http://schemas.microsoft.com/office/powerpoint/2010/main" val="3820891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1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45" y="5038670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89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24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03172" y="1596508"/>
            <a:ext cx="3564062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4138389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45" y="5038670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89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24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1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503407"/>
            <a:ext cx="3546156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latin typeface="UTM Cookies"/>
              </a:rPr>
              <a:t>TRÒ CHƠI</a:t>
            </a:r>
            <a:endParaRPr lang="vi-VN" sz="1150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latin typeface="UTM Cookies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5939601" y="3656003"/>
            <a:ext cx="934204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836214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2023" y="364707"/>
            <a:ext cx="1552415" cy="1034943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66829883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=""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cstate="print"/>
          <a:srcRect/>
          <a:stretch>
            <a:fillRect/>
          </a:stretch>
        </p:blipFill>
        <p:spPr bwMode="auto">
          <a:xfrm>
            <a:off x="589047" y="450432"/>
            <a:ext cx="1678338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="" xmlns:p14="http://schemas.microsoft.com/office/powerpoint/2010/main" val="56399539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7" name="Picture 6" descr="Không có mô tả.">
            <a:extLst>
              <a:ext uri="{FF2B5EF4-FFF2-40B4-BE49-F238E27FC236}">
                <a16:creationId xmlns=""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cstate="print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="" xmlns:a14="http://schemas.microsoft.com/office/drawing/2010/main">
                  <a14:imgLayer r:embed="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262" y="438264"/>
            <a:ext cx="1747912" cy="887829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130572189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1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45" y="5038670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89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24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31" y="3588109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83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="" xmlns:p14="http://schemas.microsoft.com/office/powerpoint/2010/main" val="34337804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048" y="357971"/>
            <a:ext cx="1744100" cy="1162735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341716289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169868587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77"/>
            <a:ext cx="20574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53BE2C-E51D-4510-9725-C2710346218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19-Dec-24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77"/>
            <a:ext cx="30861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7950" y="6356377"/>
            <a:ext cx="20574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5CA8D5-547D-4DAF-87A9-E2331C496A1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91120758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18488311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19093232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63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88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49069047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25689377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9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2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2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64356313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137180554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7414178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1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45" y="5038670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89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24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45" y="1522389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="" xmlns:p14="http://schemas.microsoft.com/office/powerpoint/2010/main" val="10783416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50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3900701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987450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6166229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404813621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2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99439642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C3FAB1-45D5-4F13-A02C-AB1B981C53C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45255638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E273AB-CCD9-477A-97C0-9CB1071491F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08829801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F0439-AAB6-4683-958F-FD1D81E7A92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73740871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7E77BD-8563-418C-B7BE-DF9FDB2AA1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80906971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2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2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2B51A1-1D7B-4A1A-B5CF-26CCF6EED6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402594541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8A1133-7231-4937-91BE-4A9FCE23012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147861685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1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45" y="5038670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89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24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503407"/>
            <a:ext cx="3546156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="" xmlns:p14="http://schemas.microsoft.com/office/powerpoint/2010/main" val="6252120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D7F533-85D6-4372-B536-4B5D16A3DE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48536874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64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84F322-511A-446A-A37C-AE6355B090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150739856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EE12EC-CCEA-493C-9BB8-BFBBAD4B27E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11274800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62BD69-5A1B-41F9-96EC-81A6F340E8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422658886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52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52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D8C9E8-27A8-4317-8825-3BABDC9DD38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49959650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90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67" y="6264700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485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48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672472" y="1603302"/>
            <a:ext cx="7400615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06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17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22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1763573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25" y="3588097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77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="" xmlns:p14="http://schemas.microsoft.com/office/powerpoint/2010/main" val="35904420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9" y="1522383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="" xmlns:p14="http://schemas.microsoft.com/office/powerpoint/2010/main" val="1438401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503395"/>
            <a:ext cx="3546156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="" xmlns:p14="http://schemas.microsoft.com/office/powerpoint/2010/main" val="3683325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503395"/>
            <a:ext cx="3546156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latin typeface="UTM Cookies"/>
              </a:rPr>
              <a:t>TRÒ CHƠI</a:t>
            </a:r>
            <a:endParaRPr lang="vi-VN" sz="1150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latin typeface="UTM Cookies"/>
            </a:endParaRPr>
          </a:p>
        </p:txBody>
      </p:sp>
      <p:grpSp>
        <p:nvGrpSpPr>
          <p:cNvPr id="225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5939601" y="3656003"/>
            <a:ext cx="934204" cy="2486166"/>
            <a:chOff x="961250" y="234750"/>
            <a:chExt cx="1222525" cy="2320700"/>
          </a:xfrm>
        </p:grpSpPr>
        <p:sp>
          <p:nvSpPr>
            <p:cNvPr id="226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1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498836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1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45" y="5038670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89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24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503407"/>
            <a:ext cx="3546156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latin typeface="UTM Cookies"/>
              </a:rPr>
              <a:t>TRÒ CHƠI</a:t>
            </a:r>
            <a:endParaRPr lang="vi-VN" sz="1150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latin typeface="UTM Cookies"/>
            </a:endParaRPr>
          </a:p>
        </p:txBody>
      </p:sp>
      <p:grpSp>
        <p:nvGrpSpPr>
          <p:cNvPr id="225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5939601" y="3656003"/>
            <a:ext cx="934204" cy="2486166"/>
            <a:chOff x="961250" y="234750"/>
            <a:chExt cx="1222525" cy="2320700"/>
          </a:xfrm>
        </p:grpSpPr>
        <p:sp>
          <p:nvSpPr>
            <p:cNvPr id="226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1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532153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272" y="98244"/>
            <a:ext cx="1552415" cy="1034943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406041215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2"/>
            <a:ext cx="8709926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272" y="98244"/>
            <a:ext cx="1552415" cy="1034943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73689608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=""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89047" y="450432"/>
            <a:ext cx="1678338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="" xmlns:p14="http://schemas.microsoft.com/office/powerpoint/2010/main" val="203321626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=""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=""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262" y="438264"/>
            <a:ext cx="1747912" cy="887829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193629400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053" y="127915"/>
            <a:ext cx="1744100" cy="1162735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75378624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17117801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90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67" y="6264700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485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48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17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3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672472" y="1566374"/>
            <a:ext cx="7400615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06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22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2755574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25" y="3588097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77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="" xmlns:p14="http://schemas.microsoft.com/office/powerpoint/2010/main" val="4040637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9" y="1522383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="" xmlns:p14="http://schemas.microsoft.com/office/powerpoint/2010/main" val="1835026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03172" y="1596496"/>
            <a:ext cx="3564062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686373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278" y="98256"/>
            <a:ext cx="1552415" cy="1034943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64378598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9" y="5038658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77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12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95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503395"/>
            <a:ext cx="3546156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latin typeface="UTM Cookies"/>
              </a:rPr>
              <a:t>TRÒ CHƠI</a:t>
            </a:r>
            <a:endParaRPr lang="vi-VN" sz="1150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latin typeface="UTM Cookies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5939601" y="3656003"/>
            <a:ext cx="934204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29050210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2017" y="364707"/>
            <a:ext cx="1552415" cy="1034943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305626969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=""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89047" y="450432"/>
            <a:ext cx="1678338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="" xmlns:p14="http://schemas.microsoft.com/office/powerpoint/2010/main" val="261860587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7" name="Picture 6" descr="Không có mô tả.">
            <a:extLst>
              <a:ext uri="{FF2B5EF4-FFF2-40B4-BE49-F238E27FC236}">
                <a16:creationId xmlns=""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=""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262" y="438264"/>
            <a:ext cx="1747912" cy="887829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21160053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048" y="357971"/>
            <a:ext cx="1744100" cy="1162735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356390202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36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9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1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2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3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16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8" y="16033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9" y="156141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9" y="15318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3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84" y="22171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96" y="21752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16" y="21457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1" y="28310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2" y="27891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3" y="27595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8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9" y="34030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0" y="33734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3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05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16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36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0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1" y="467271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3" y="463081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3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57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8" y="528659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9" y="524469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0" y="521511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3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25" y="590047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36" y="585857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57" y="582899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141741528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4829"/>
            <a:ext cx="2133600" cy="476250"/>
          </a:xfrm>
          <a:prstGeom prst="rect">
            <a:avLst/>
          </a:prstGeom>
          <a:ln/>
        </p:spPr>
        <p:txBody>
          <a:bodyPr lIns="68516" tIns="34258" rIns="68516" bIns="34258"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4829"/>
            <a:ext cx="2895600" cy="476250"/>
          </a:xfrm>
          <a:prstGeom prst="rect">
            <a:avLst/>
          </a:prstGeom>
          <a:ln/>
        </p:spPr>
        <p:txBody>
          <a:bodyPr lIns="68516" tIns="34258" rIns="68516" bIns="34258"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4829"/>
            <a:ext cx="2133600" cy="476250"/>
          </a:xfrm>
          <a:prstGeom prst="rect">
            <a:avLst/>
          </a:prstGeom>
          <a:ln/>
        </p:spPr>
        <p:txBody>
          <a:bodyPr lIns="68516" tIns="34258" rIns="68516" bIns="34258"/>
          <a:lstStyle>
            <a:lvl1pPr>
              <a:defRPr/>
            </a:lvl1pPr>
          </a:lstStyle>
          <a:p>
            <a:pPr>
              <a:defRPr/>
            </a:pPr>
            <a:fld id="{C38BE4F5-A3A4-4A0F-A638-D990D725B4CA}" type="slidenum">
              <a:rPr lang="en-US" altLang="en-US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98140479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0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74" y="626471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49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6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672479" y="1603302"/>
            <a:ext cx="7400615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2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3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3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871207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32" y="358811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84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="" xmlns:p14="http://schemas.microsoft.com/office/powerpoint/2010/main" val="955597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46" y="1522390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="" xmlns:p14="http://schemas.microsoft.com/office/powerpoint/2010/main" val="1733442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2"/>
            <a:ext cx="8709926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278" y="98256"/>
            <a:ext cx="1552415" cy="1034943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400331062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503409"/>
            <a:ext cx="3546156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="" xmlns:p14="http://schemas.microsoft.com/office/powerpoint/2010/main" val="2275051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503409"/>
            <a:ext cx="3546156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latin typeface="UTM Cookies"/>
              </a:rPr>
              <a:t>TRÒ CHƠI</a:t>
            </a:r>
            <a:endParaRPr lang="vi-VN" sz="1150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latin typeface="UTM Cookies"/>
            </a:endParaRPr>
          </a:p>
        </p:txBody>
      </p:sp>
      <p:grpSp>
        <p:nvGrpSpPr>
          <p:cNvPr id="225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5939601" y="3656003"/>
            <a:ext cx="934204" cy="2486166"/>
            <a:chOff x="961250" y="234750"/>
            <a:chExt cx="1222525" cy="2320700"/>
          </a:xfrm>
        </p:grpSpPr>
        <p:sp>
          <p:nvSpPr>
            <p:cNvPr id="226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0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1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120853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279" y="98258"/>
            <a:ext cx="1552415" cy="1034943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2132177374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2"/>
            <a:ext cx="8709926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279" y="98258"/>
            <a:ext cx="1552415" cy="1034943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1205316013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=""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cstate="print"/>
          <a:srcRect/>
          <a:stretch>
            <a:fillRect/>
          </a:stretch>
        </p:blipFill>
        <p:spPr bwMode="auto">
          <a:xfrm>
            <a:off x="589047" y="450432"/>
            <a:ext cx="1678338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="" xmlns:p14="http://schemas.microsoft.com/office/powerpoint/2010/main" val="362031970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=""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cstate="print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="" xmlns:a14="http://schemas.microsoft.com/office/drawing/2010/main">
                  <a14:imgLayer r:embed="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262" y="438264"/>
            <a:ext cx="1747912" cy="887829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346018750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053" y="127929"/>
            <a:ext cx="1744100" cy="1162735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160190818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76836233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7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40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74" y="626471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3" y="618149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6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2" y="641803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3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672479" y="1566374"/>
            <a:ext cx="7400615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32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34" y="562683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1181694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32" y="358811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84"/>
            <a:ext cx="2794086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="" xmlns:p14="http://schemas.microsoft.com/office/powerpoint/2010/main" val="942276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=""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cstate="print"/>
          <a:srcRect/>
          <a:stretch>
            <a:fillRect/>
          </a:stretch>
        </p:blipFill>
        <p:spPr bwMode="auto">
          <a:xfrm>
            <a:off x="589047" y="450432"/>
            <a:ext cx="1678338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="" xmlns:p14="http://schemas.microsoft.com/office/powerpoint/2010/main" val="10956449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2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46" y="1522390"/>
            <a:ext cx="3388523" cy="717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="" xmlns:p14="http://schemas.microsoft.com/office/powerpoint/2010/main" val="3597826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03172" y="1596510"/>
            <a:ext cx="3564062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507770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3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46" y="503867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9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6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8" y="554152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9" y="1090110"/>
            <a:ext cx="4162526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302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503409"/>
            <a:ext cx="3546156" cy="54014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latin typeface="UTM Cookies"/>
              </a:rPr>
              <a:t>TRÒ CHƠI</a:t>
            </a:r>
            <a:endParaRPr lang="vi-VN" sz="1150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latin typeface="UTM Cookies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5939601" y="3656003"/>
            <a:ext cx="934204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211360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2024" y="364707"/>
            <a:ext cx="1552415" cy="1034943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158120832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=""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cstate="print"/>
          <a:srcRect/>
          <a:stretch>
            <a:fillRect/>
          </a:stretch>
        </p:blipFill>
        <p:spPr bwMode="auto">
          <a:xfrm>
            <a:off x="589047" y="450432"/>
            <a:ext cx="1678338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="" xmlns:p14="http://schemas.microsoft.com/office/powerpoint/2010/main" val="242255660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7" name="Picture 6" descr="Không có mô tả.">
            <a:extLst>
              <a:ext uri="{FF2B5EF4-FFF2-40B4-BE49-F238E27FC236}">
                <a16:creationId xmlns=""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cstate="print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="" xmlns:a14="http://schemas.microsoft.com/office/drawing/2010/main">
                  <a14:imgLayer r:embed="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262" y="438264"/>
            <a:ext cx="1747912" cy="887829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342748706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048" y="357971"/>
            <a:ext cx="1744100" cy="1162735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139077156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5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6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8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9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10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3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5" y="160333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6" y="156143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6" y="153185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30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1" y="221721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3" y="217531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3" y="214573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8" y="283109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9" y="278918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30" y="275961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5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6" y="340306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7" y="337349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50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2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3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3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7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30" y="46308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5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4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5" y="528660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6" y="524470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70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2" y="590048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3" y="585858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4" y="582900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417050657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4829"/>
            <a:ext cx="2133600" cy="476250"/>
          </a:xfrm>
          <a:prstGeom prst="rect">
            <a:avLst/>
          </a:prstGeom>
          <a:ln/>
        </p:spPr>
        <p:txBody>
          <a:bodyPr lIns="68516" tIns="34258" rIns="68516" bIns="34258"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1" y="6244829"/>
            <a:ext cx="2895600" cy="476250"/>
          </a:xfrm>
          <a:prstGeom prst="rect">
            <a:avLst/>
          </a:prstGeom>
          <a:ln/>
        </p:spPr>
        <p:txBody>
          <a:bodyPr lIns="68516" tIns="34258" rIns="68516" bIns="34258"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4829"/>
            <a:ext cx="2133600" cy="476250"/>
          </a:xfrm>
          <a:prstGeom prst="rect">
            <a:avLst/>
          </a:prstGeom>
          <a:ln/>
        </p:spPr>
        <p:txBody>
          <a:bodyPr lIns="68516" tIns="34258" rIns="68516" bIns="34258"/>
          <a:lstStyle>
            <a:lvl1pPr>
              <a:defRPr/>
            </a:lvl1pPr>
          </a:lstStyle>
          <a:p>
            <a:pPr>
              <a:defRPr/>
            </a:pPr>
            <a:fld id="{C38BE4F5-A3A4-4A0F-A638-D990D725B4CA}" type="slidenum">
              <a:rPr lang="en-US" altLang="en-US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84183339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79"/>
            <a:ext cx="20574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3653BE2C-E51D-4510-9725-C27103462189}" type="datetimeFigureOut">
              <a:rPr lang="en-US" sz="1200">
                <a:solidFill>
                  <a:prstClr val="black">
                    <a:tint val="75000"/>
                  </a:prstClr>
                </a:solidFill>
                <a:latin typeface="Calibri" panose="020F0502020204030204"/>
              </a:rPr>
              <a:pPr>
                <a:defRPr/>
              </a:pPr>
              <a:t>19-Dec-24</a:t>
            </a:fld>
            <a:endParaRPr lang="en-US" sz="1200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79"/>
            <a:ext cx="3086100" cy="365125"/>
          </a:xfrm>
          <a:prstGeom prst="rect">
            <a:avLst/>
          </a:prstGeom>
        </p:spPr>
        <p:txBody>
          <a:bodyPr/>
          <a:lstStyle/>
          <a:p>
            <a:pPr algn="ctr">
              <a:defRPr/>
            </a:pPr>
            <a:endParaRPr lang="en-US" sz="1200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7950" y="6356379"/>
            <a:ext cx="2057400" cy="365125"/>
          </a:xfrm>
          <a:prstGeom prst="rect">
            <a:avLst/>
          </a:prstGeom>
        </p:spPr>
        <p:txBody>
          <a:bodyPr/>
          <a:lstStyle/>
          <a:p>
            <a:pPr algn="r">
              <a:defRPr/>
            </a:pPr>
            <a:fld id="{935CA8D5-547D-4DAF-87A9-E2331C496A12}" type="slidenum">
              <a:rPr lang="en-US" sz="1200">
                <a:solidFill>
                  <a:prstClr val="black">
                    <a:tint val="75000"/>
                  </a:prstClr>
                </a:solidFill>
                <a:latin typeface="Calibri" panose="020F0502020204030204"/>
              </a:rPr>
              <a:pPr algn="r">
                <a:defRPr/>
              </a:pPr>
              <a:t>‹#›</a:t>
            </a:fld>
            <a:endParaRPr lang="en-US" sz="1200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29695466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48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15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77" y="98942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88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209" y="91794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8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22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84" y="160333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95" y="156142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15" y="153185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5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29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90" y="221720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902" y="217530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22" y="214573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97" y="283108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1008" y="278918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29" y="275961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33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504" y="344494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15" y="340306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36" y="337349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6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49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611" y="40588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22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42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2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56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17" y="467272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29" y="463082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9" y="460124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63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24" y="528660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35" y="524470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51" y="5215127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69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31" y="590048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42" y="585858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63" y="582900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=""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cstate="print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="" xmlns:a14="http://schemas.microsoft.com/office/drawing/2010/main">
                  <a14:imgLayer r:embed="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262" y="438264"/>
            <a:ext cx="1747912" cy="887829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356196531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138584219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33453430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53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78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209750535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98431630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9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2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2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029356377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78102068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0177285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40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89208716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987440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119673988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176589267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7.xml"/><Relationship Id="rId18" Type="http://schemas.openxmlformats.org/officeDocument/2006/relationships/slideLayout" Target="../slideLayouts/slideLayout62.xml"/><Relationship Id="rId3" Type="http://schemas.openxmlformats.org/officeDocument/2006/relationships/slideLayout" Target="../slideLayouts/slideLayout47.xml"/><Relationship Id="rId21" Type="http://schemas.openxmlformats.org/officeDocument/2006/relationships/slideLayout" Target="../slideLayouts/slideLayout65.xml"/><Relationship Id="rId7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56.xml"/><Relationship Id="rId17" Type="http://schemas.openxmlformats.org/officeDocument/2006/relationships/slideLayout" Target="../slideLayouts/slideLayout61.xml"/><Relationship Id="rId2" Type="http://schemas.openxmlformats.org/officeDocument/2006/relationships/slideLayout" Target="../slideLayouts/slideLayout46.xml"/><Relationship Id="rId16" Type="http://schemas.openxmlformats.org/officeDocument/2006/relationships/slideLayout" Target="../slideLayouts/slideLayout60.xml"/><Relationship Id="rId20" Type="http://schemas.openxmlformats.org/officeDocument/2006/relationships/slideLayout" Target="../slideLayouts/slideLayout64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5" Type="http://schemas.openxmlformats.org/officeDocument/2006/relationships/slideLayout" Target="../slideLayouts/slideLayout59.xml"/><Relationship Id="rId23" Type="http://schemas.openxmlformats.org/officeDocument/2006/relationships/theme" Target="../theme/theme4.xml"/><Relationship Id="rId10" Type="http://schemas.openxmlformats.org/officeDocument/2006/relationships/slideLayout" Target="../slideLayouts/slideLayout54.xml"/><Relationship Id="rId19" Type="http://schemas.openxmlformats.org/officeDocument/2006/relationships/slideLayout" Target="../slideLayouts/slideLayout63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Relationship Id="rId14" Type="http://schemas.openxmlformats.org/officeDocument/2006/relationships/slideLayout" Target="../slideLayouts/slideLayout58.xml"/><Relationship Id="rId22" Type="http://schemas.openxmlformats.org/officeDocument/2006/relationships/slideLayout" Target="../slideLayouts/slideLayout66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13" Type="http://schemas.openxmlformats.org/officeDocument/2006/relationships/slideLayout" Target="../slideLayouts/slideLayout79.xml"/><Relationship Id="rId18" Type="http://schemas.openxmlformats.org/officeDocument/2006/relationships/slideLayout" Target="../slideLayouts/slideLayout84.xml"/><Relationship Id="rId3" Type="http://schemas.openxmlformats.org/officeDocument/2006/relationships/slideLayout" Target="../slideLayouts/slideLayout69.xml"/><Relationship Id="rId21" Type="http://schemas.openxmlformats.org/officeDocument/2006/relationships/slideLayout" Target="../slideLayouts/slideLayout87.xml"/><Relationship Id="rId7" Type="http://schemas.openxmlformats.org/officeDocument/2006/relationships/slideLayout" Target="../slideLayouts/slideLayout73.xml"/><Relationship Id="rId12" Type="http://schemas.openxmlformats.org/officeDocument/2006/relationships/slideLayout" Target="../slideLayouts/slideLayout78.xml"/><Relationship Id="rId17" Type="http://schemas.openxmlformats.org/officeDocument/2006/relationships/slideLayout" Target="../slideLayouts/slideLayout83.xml"/><Relationship Id="rId2" Type="http://schemas.openxmlformats.org/officeDocument/2006/relationships/slideLayout" Target="../slideLayouts/slideLayout68.xml"/><Relationship Id="rId16" Type="http://schemas.openxmlformats.org/officeDocument/2006/relationships/slideLayout" Target="../slideLayouts/slideLayout82.xml"/><Relationship Id="rId20" Type="http://schemas.openxmlformats.org/officeDocument/2006/relationships/slideLayout" Target="../slideLayouts/slideLayout86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24" Type="http://schemas.openxmlformats.org/officeDocument/2006/relationships/theme" Target="../theme/theme5.xml"/><Relationship Id="rId5" Type="http://schemas.openxmlformats.org/officeDocument/2006/relationships/slideLayout" Target="../slideLayouts/slideLayout71.xml"/><Relationship Id="rId15" Type="http://schemas.openxmlformats.org/officeDocument/2006/relationships/slideLayout" Target="../slideLayouts/slideLayout81.xml"/><Relationship Id="rId23" Type="http://schemas.openxmlformats.org/officeDocument/2006/relationships/slideLayout" Target="../slideLayouts/slideLayout89.xml"/><Relationship Id="rId10" Type="http://schemas.openxmlformats.org/officeDocument/2006/relationships/slideLayout" Target="../slideLayouts/slideLayout76.xml"/><Relationship Id="rId19" Type="http://schemas.openxmlformats.org/officeDocument/2006/relationships/slideLayout" Target="../slideLayouts/slideLayout85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Relationship Id="rId14" Type="http://schemas.openxmlformats.org/officeDocument/2006/relationships/slideLayout" Target="../slideLayouts/slideLayout80.xml"/><Relationship Id="rId22" Type="http://schemas.openxmlformats.org/officeDocument/2006/relationships/slideLayout" Target="../slideLayouts/slideLayout8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13" Type="http://schemas.openxmlformats.org/officeDocument/2006/relationships/image" Target="../media/image5.png"/><Relationship Id="rId3" Type="http://schemas.openxmlformats.org/officeDocument/2006/relationships/slideLayout" Target="../slideLayouts/slideLayout92.xml"/><Relationship Id="rId7" Type="http://schemas.openxmlformats.org/officeDocument/2006/relationships/slideLayout" Target="../slideLayouts/slideLayout96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91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99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.xml"/><Relationship Id="rId13" Type="http://schemas.openxmlformats.org/officeDocument/2006/relationships/slideLayout" Target="../slideLayouts/slideLayout113.xml"/><Relationship Id="rId18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103.xml"/><Relationship Id="rId21" Type="http://schemas.openxmlformats.org/officeDocument/2006/relationships/slideLayout" Target="../slideLayouts/slideLayout121.xml"/><Relationship Id="rId7" Type="http://schemas.openxmlformats.org/officeDocument/2006/relationships/slideLayout" Target="../slideLayouts/slideLayout107.xml"/><Relationship Id="rId12" Type="http://schemas.openxmlformats.org/officeDocument/2006/relationships/slideLayout" Target="../slideLayouts/slideLayout112.xml"/><Relationship Id="rId17" Type="http://schemas.openxmlformats.org/officeDocument/2006/relationships/slideLayout" Target="../slideLayouts/slideLayout117.xml"/><Relationship Id="rId2" Type="http://schemas.openxmlformats.org/officeDocument/2006/relationships/slideLayout" Target="../slideLayouts/slideLayout102.xml"/><Relationship Id="rId16" Type="http://schemas.openxmlformats.org/officeDocument/2006/relationships/slideLayout" Target="../slideLayouts/slideLayout116.xml"/><Relationship Id="rId20" Type="http://schemas.openxmlformats.org/officeDocument/2006/relationships/slideLayout" Target="../slideLayouts/slideLayout120.xml"/><Relationship Id="rId1" Type="http://schemas.openxmlformats.org/officeDocument/2006/relationships/slideLayout" Target="../slideLayouts/slideLayout101.xml"/><Relationship Id="rId6" Type="http://schemas.openxmlformats.org/officeDocument/2006/relationships/slideLayout" Target="../slideLayouts/slideLayout106.xml"/><Relationship Id="rId11" Type="http://schemas.openxmlformats.org/officeDocument/2006/relationships/slideLayout" Target="../slideLayouts/slideLayout111.xml"/><Relationship Id="rId24" Type="http://schemas.openxmlformats.org/officeDocument/2006/relationships/theme" Target="../theme/theme7.xml"/><Relationship Id="rId5" Type="http://schemas.openxmlformats.org/officeDocument/2006/relationships/slideLayout" Target="../slideLayouts/slideLayout105.xml"/><Relationship Id="rId15" Type="http://schemas.openxmlformats.org/officeDocument/2006/relationships/slideLayout" Target="../slideLayouts/slideLayout115.xml"/><Relationship Id="rId23" Type="http://schemas.openxmlformats.org/officeDocument/2006/relationships/slideLayout" Target="../slideLayouts/slideLayout123.xml"/><Relationship Id="rId10" Type="http://schemas.openxmlformats.org/officeDocument/2006/relationships/slideLayout" Target="../slideLayouts/slideLayout110.xml"/><Relationship Id="rId19" Type="http://schemas.openxmlformats.org/officeDocument/2006/relationships/slideLayout" Target="../slideLayouts/slideLayout119.xml"/><Relationship Id="rId4" Type="http://schemas.openxmlformats.org/officeDocument/2006/relationships/slideLayout" Target="../slideLayouts/slideLayout104.xml"/><Relationship Id="rId9" Type="http://schemas.openxmlformats.org/officeDocument/2006/relationships/slideLayout" Target="../slideLayouts/slideLayout109.xml"/><Relationship Id="rId14" Type="http://schemas.openxmlformats.org/officeDocument/2006/relationships/slideLayout" Target="../slideLayouts/slideLayout114.xml"/><Relationship Id="rId22" Type="http://schemas.openxmlformats.org/officeDocument/2006/relationships/slideLayout" Target="../slideLayouts/slideLayout122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1.xml"/><Relationship Id="rId13" Type="http://schemas.openxmlformats.org/officeDocument/2006/relationships/image" Target="../media/image5.png"/><Relationship Id="rId3" Type="http://schemas.openxmlformats.org/officeDocument/2006/relationships/slideLayout" Target="../slideLayouts/slideLayout126.xml"/><Relationship Id="rId7" Type="http://schemas.openxmlformats.org/officeDocument/2006/relationships/slideLayout" Target="../slideLayouts/slideLayout130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125.xml"/><Relationship Id="rId1" Type="http://schemas.openxmlformats.org/officeDocument/2006/relationships/slideLayout" Target="../slideLayouts/slideLayout124.xml"/><Relationship Id="rId6" Type="http://schemas.openxmlformats.org/officeDocument/2006/relationships/slideLayout" Target="../slideLayouts/slideLayout129.xml"/><Relationship Id="rId11" Type="http://schemas.openxmlformats.org/officeDocument/2006/relationships/slideLayout" Target="../slideLayouts/slideLayout134.xml"/><Relationship Id="rId5" Type="http://schemas.openxmlformats.org/officeDocument/2006/relationships/slideLayout" Target="../slideLayouts/slideLayout128.xml"/><Relationship Id="rId10" Type="http://schemas.openxmlformats.org/officeDocument/2006/relationships/slideLayout" Target="../slideLayouts/slideLayout133.xml"/><Relationship Id="rId4" Type="http://schemas.openxmlformats.org/officeDocument/2006/relationships/slideLayout" Target="../slideLayouts/slideLayout127.xml"/><Relationship Id="rId9" Type="http://schemas.openxmlformats.org/officeDocument/2006/relationships/slideLayout" Target="../slideLayouts/slideLayout1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9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7321972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="" xmlns:p14="http://schemas.microsoft.com/office/powerpoint/2010/main" val="28810895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3" r:id="rId2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9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75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75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75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13192596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6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 i="0">
                <a:effectLst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 i="0">
                <a:effectLst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 i="0">
                <a:effectLst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FB5D0168-0C09-41D2-AE5F-7D35D17DCB02}" type="slidenum">
              <a:rPr lang="en-US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1808158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9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7321972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="" xmlns:p14="http://schemas.microsoft.com/office/powerpoint/2010/main" val="29550286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  <p:sldLayoutId id="2147483744" r:id="rId12"/>
    <p:sldLayoutId id="2147483745" r:id="rId13"/>
    <p:sldLayoutId id="2147483746" r:id="rId14"/>
    <p:sldLayoutId id="2147483747" r:id="rId15"/>
    <p:sldLayoutId id="2147483748" r:id="rId16"/>
    <p:sldLayoutId id="2147483749" r:id="rId17"/>
    <p:sldLayoutId id="2147483750" r:id="rId18"/>
    <p:sldLayoutId id="2147483751" r:id="rId19"/>
    <p:sldLayoutId id="2147483752" r:id="rId20"/>
    <p:sldLayoutId id="2147483753" r:id="rId21"/>
    <p:sldLayoutId id="2147483754" r:id="rId2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9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7321972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="" xmlns:p14="http://schemas.microsoft.com/office/powerpoint/2010/main" val="34191472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6" r:id="rId1"/>
    <p:sldLayoutId id="2147483757" r:id="rId2"/>
    <p:sldLayoutId id="2147483758" r:id="rId3"/>
    <p:sldLayoutId id="2147483759" r:id="rId4"/>
    <p:sldLayoutId id="2147483760" r:id="rId5"/>
    <p:sldLayoutId id="2147483761" r:id="rId6"/>
    <p:sldLayoutId id="2147483762" r:id="rId7"/>
    <p:sldLayoutId id="2147483763" r:id="rId8"/>
    <p:sldLayoutId id="2147483764" r:id="rId9"/>
    <p:sldLayoutId id="2147483765" r:id="rId10"/>
    <p:sldLayoutId id="2147483766" r:id="rId11"/>
    <p:sldLayoutId id="2147483767" r:id="rId12"/>
    <p:sldLayoutId id="2147483768" r:id="rId13"/>
    <p:sldLayoutId id="2147483769" r:id="rId14"/>
    <p:sldLayoutId id="2147483770" r:id="rId15"/>
    <p:sldLayoutId id="2147483771" r:id="rId16"/>
    <p:sldLayoutId id="2147483772" r:id="rId17"/>
    <p:sldLayoutId id="2147483773" r:id="rId18"/>
    <p:sldLayoutId id="2147483774" r:id="rId19"/>
    <p:sldLayoutId id="2147483775" r:id="rId20"/>
    <p:sldLayoutId id="2147483776" r:id="rId21"/>
    <p:sldLayoutId id="2147483777" r:id="rId22"/>
    <p:sldLayoutId id="2147483778" r:id="rId2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9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65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65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65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35815649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0" r:id="rId1"/>
    <p:sldLayoutId id="2147483781" r:id="rId2"/>
    <p:sldLayoutId id="2147483782" r:id="rId3"/>
    <p:sldLayoutId id="2147483783" r:id="rId4"/>
    <p:sldLayoutId id="2147483784" r:id="rId5"/>
    <p:sldLayoutId id="2147483785" r:id="rId6"/>
    <p:sldLayoutId id="2147483786" r:id="rId7"/>
    <p:sldLayoutId id="2147483787" r:id="rId8"/>
    <p:sldLayoutId id="2147483788" r:id="rId9"/>
    <p:sldLayoutId id="2147483789" r:id="rId10"/>
    <p:sldLayoutId id="214748379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9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CFC913FC-2AA7-4D98-9459-C3E2D5824688}"/>
              </a:ext>
            </a:extLst>
          </p:cNvPr>
          <p:cNvSpPr/>
          <p:nvPr userDrawn="1"/>
        </p:nvSpPr>
        <p:spPr>
          <a:xfrm>
            <a:off x="7321972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="" xmlns:p14="http://schemas.microsoft.com/office/powerpoint/2010/main" val="40069437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2" r:id="rId1"/>
    <p:sldLayoutId id="2147483793" r:id="rId2"/>
    <p:sldLayoutId id="2147483794" r:id="rId3"/>
    <p:sldLayoutId id="2147483795" r:id="rId4"/>
    <p:sldLayoutId id="2147483796" r:id="rId5"/>
    <p:sldLayoutId id="2147483797" r:id="rId6"/>
    <p:sldLayoutId id="2147483798" r:id="rId7"/>
    <p:sldLayoutId id="2147483799" r:id="rId8"/>
    <p:sldLayoutId id="2147483800" r:id="rId9"/>
    <p:sldLayoutId id="2147483801" r:id="rId10"/>
    <p:sldLayoutId id="2147483802" r:id="rId11"/>
    <p:sldLayoutId id="2147483803" r:id="rId12"/>
    <p:sldLayoutId id="2147483804" r:id="rId13"/>
    <p:sldLayoutId id="2147483805" r:id="rId14"/>
    <p:sldLayoutId id="2147483806" r:id="rId15"/>
    <p:sldLayoutId id="2147483807" r:id="rId16"/>
    <p:sldLayoutId id="2147483808" r:id="rId17"/>
    <p:sldLayoutId id="2147483809" r:id="rId18"/>
    <p:sldLayoutId id="2147483810" r:id="rId19"/>
    <p:sldLayoutId id="2147483811" r:id="rId20"/>
    <p:sldLayoutId id="2147483812" r:id="rId21"/>
    <p:sldLayoutId id="2147483813" r:id="rId22"/>
    <p:sldLayoutId id="2147483814" r:id="rId2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3653BE2C-E51D-4510-9725-C2710346218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19-Dec-24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35CA8D5-547D-4DAF-87A9-E2331C496A1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6061736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6" r:id="rId1"/>
    <p:sldLayoutId id="2147483817" r:id="rId2"/>
    <p:sldLayoutId id="2147483818" r:id="rId3"/>
    <p:sldLayoutId id="2147483819" r:id="rId4"/>
    <p:sldLayoutId id="2147483820" r:id="rId5"/>
    <p:sldLayoutId id="2147483821" r:id="rId6"/>
    <p:sldLayoutId id="2147483822" r:id="rId7"/>
    <p:sldLayoutId id="2147483823" r:id="rId8"/>
    <p:sldLayoutId id="2147483824" r:id="rId9"/>
    <p:sldLayoutId id="2147483825" r:id="rId10"/>
    <p:sldLayoutId id="2147483826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wmf"/><Relationship Id="rId3" Type="http://schemas.openxmlformats.org/officeDocument/2006/relationships/notesSlide" Target="../notesSlides/notesSlide1.xml"/><Relationship Id="rId7" Type="http://schemas.openxmlformats.org/officeDocument/2006/relationships/image" Target="../media/image9.gif"/><Relationship Id="rId2" Type="http://schemas.openxmlformats.org/officeDocument/2006/relationships/slideLayout" Target="../slideLayouts/slideLayout66.xml"/><Relationship Id="rId1" Type="http://schemas.openxmlformats.org/officeDocument/2006/relationships/tags" Target="../tags/tag1.xml"/><Relationship Id="rId6" Type="http://schemas.openxmlformats.org/officeDocument/2006/relationships/image" Target="../media/image8.gif"/><Relationship Id="rId5" Type="http://schemas.openxmlformats.org/officeDocument/2006/relationships/image" Target="../media/image7.wmf"/><Relationship Id="rId4" Type="http://schemas.openxmlformats.org/officeDocument/2006/relationships/image" Target="../media/image6.png"/><Relationship Id="rId9" Type="http://schemas.openxmlformats.org/officeDocument/2006/relationships/image" Target="../media/image1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2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2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2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2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2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2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4.xml"/><Relationship Id="rId4" Type="http://schemas.openxmlformats.org/officeDocument/2006/relationships/image" Target="../media/image32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slideLayout" Target="../slideLayouts/slideLayout88.xml"/><Relationship Id="rId1" Type="http://schemas.openxmlformats.org/officeDocument/2006/relationships/video" Target="file:///C:\Users\Acer\Downloads\tu%205%20phut.mp4" TargetMode="Externa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2.xml"/><Relationship Id="rId5" Type="http://schemas.microsoft.com/office/2007/relationships/hdphoto" Target="../media/hdphoto7.wdp"/><Relationship Id="rId4" Type="http://schemas.openxmlformats.org/officeDocument/2006/relationships/image" Target="../media/image34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slideLayout" Target="../slideLayouts/slideLayout88.xml"/><Relationship Id="rId1" Type="http://schemas.openxmlformats.org/officeDocument/2006/relationships/video" Target="file:///C:\Users\Acer\Downloads\tu%205%20phut.mp4" TargetMode="Externa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slideLayout" Target="../slideLayouts/slideLayout88.xml"/><Relationship Id="rId1" Type="http://schemas.openxmlformats.org/officeDocument/2006/relationships/video" Target="file:///C:\Users\Acer\Downloads\tu%205%20phut.mp4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slideLayout" Target="../slideLayouts/slideLayout88.xml"/><Relationship Id="rId1" Type="http://schemas.openxmlformats.org/officeDocument/2006/relationships/video" Target="file:///C:\Users\Acer\Downloads\y2mate.com%20-%20&#272;&#7893;i%20M&#7899;i%20C&#225;ch%20H&#7885;c%20To&#225;n%20L&#7899;p%201%20V&#7899;i%20B&#224;i%20H&#225;t%20V&#7873;%20C&#225;c%20Ng&#224;y%20Trong%20Tu&#7847;n%20singtolearn_720p%20(1).mp4" TargetMode="Externa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slideLayout" Target="../slideLayouts/slideLayout88.xml"/><Relationship Id="rId1" Type="http://schemas.openxmlformats.org/officeDocument/2006/relationships/video" Target="file:///C:\Users\Acer\Downloads\tu%205%20phut.mp4" TargetMode="Externa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0.xml"/><Relationship Id="rId6" Type="http://schemas.openxmlformats.org/officeDocument/2006/relationships/image" Target="../media/image17.png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slideLayout" Target="../slideLayouts/slideLayout22.xml"/><Relationship Id="rId1" Type="http://schemas.openxmlformats.org/officeDocument/2006/relationships/video" Target="file:///C:\Users\Acer\Downloads\tu%20%202%20phut.mp4" TargetMode="External"/><Relationship Id="rId4" Type="http://schemas.openxmlformats.org/officeDocument/2006/relationships/image" Target="../media/image20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microsoft.com/office/2007/relationships/hdphoto" Target="../media/hdphoto2.wdp"/><Relationship Id="rId7" Type="http://schemas.microsoft.com/office/2007/relationships/hdphoto" Target="../media/hdphoto4.wdp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23.png"/><Relationship Id="rId11" Type="http://schemas.microsoft.com/office/2007/relationships/hdphoto" Target="../media/hdphoto6.wdp"/><Relationship Id="rId5" Type="http://schemas.microsoft.com/office/2007/relationships/hdphoto" Target="../media/hdphoto3.wdp"/><Relationship Id="rId10" Type="http://schemas.openxmlformats.org/officeDocument/2006/relationships/image" Target="../media/image25.png"/><Relationship Id="rId4" Type="http://schemas.openxmlformats.org/officeDocument/2006/relationships/image" Target="../media/image22.png"/><Relationship Id="rId9" Type="http://schemas.microsoft.com/office/2007/relationships/hdphoto" Target="../media/hdphoto5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ext Box 3"/>
          <p:cNvSpPr txBox="1">
            <a:spLocks noChangeArrowheads="1"/>
          </p:cNvSpPr>
          <p:nvPr/>
        </p:nvSpPr>
        <p:spPr bwMode="auto">
          <a:xfrm>
            <a:off x="1496028" y="542943"/>
            <a:ext cx="6388342" cy="5088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7666" tIns="53833" rIns="107666" bIns="53833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600" b="1" dirty="0">
                <a:solidFill>
                  <a:srgbClr val="FF0066"/>
                </a:solidFill>
                <a:latin typeface="Times New Roman" pitchFamily="18" charset="0"/>
              </a:rPr>
              <a:t>TRƯỜNG TIỂU HỌC  </a:t>
            </a:r>
            <a:r>
              <a:rPr lang="en-US" altLang="en-US" sz="2600" b="1" dirty="0" smtClean="0">
                <a:solidFill>
                  <a:srgbClr val="FF0066"/>
                </a:solidFill>
                <a:latin typeface="Times New Roman" pitchFamily="18" charset="0"/>
              </a:rPr>
              <a:t>BÌNH THÀNH</a:t>
            </a:r>
            <a:endParaRPr lang="en-US" altLang="en-US" sz="2600" b="1" dirty="0">
              <a:solidFill>
                <a:srgbClr val="FF0066"/>
              </a:solidFill>
              <a:latin typeface="Times New Roman" pitchFamily="18" charset="0"/>
            </a:endParaRPr>
          </a:p>
        </p:txBody>
      </p:sp>
      <p:pic>
        <p:nvPicPr>
          <p:cNvPr id="2051" name="Picture 1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953000"/>
            <a:ext cx="1012745" cy="17554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57" name="Text Box 14"/>
          <p:cNvSpPr txBox="1">
            <a:spLocks noChangeArrowheads="1"/>
          </p:cNvSpPr>
          <p:nvPr/>
        </p:nvSpPr>
        <p:spPr bwMode="auto">
          <a:xfrm>
            <a:off x="510443" y="3093343"/>
            <a:ext cx="8176357" cy="1493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7666" tIns="53833" rIns="107666" bIns="53833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nl-NL" sz="3000" b="1" u="sng" dirty="0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TOÁN</a:t>
            </a:r>
          </a:p>
          <a:p>
            <a:pPr algn="ctr"/>
            <a:r>
              <a:rPr lang="nl-NL" sz="2800" b="1" u="sng" dirty="0" smtClean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Bài 30</a:t>
            </a:r>
            <a:r>
              <a:rPr lang="nl-NL" sz="28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:   NGÀY - THÁNG</a:t>
            </a:r>
          </a:p>
          <a:p>
            <a:pPr algn="ctr"/>
            <a:r>
              <a:rPr lang="nl-NL" sz="3000" b="1" u="sng" dirty="0" smtClean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Bài </a:t>
            </a:r>
            <a:r>
              <a:rPr lang="nl-NL" sz="3000" b="1" u="sng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học </a:t>
            </a:r>
            <a:r>
              <a:rPr lang="nl-NL" sz="3000" b="1" u="sng" dirty="0" smtClean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STEM</a:t>
            </a:r>
            <a:r>
              <a:rPr lang="nl-NL" sz="30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: LỊCH ĐỂ BÀN TIỆN ÍCH</a:t>
            </a:r>
            <a:endParaRPr lang="en-US" sz="3000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2059" name="Text Box 17"/>
          <p:cNvSpPr txBox="1">
            <a:spLocks noChangeArrowheads="1"/>
          </p:cNvSpPr>
          <p:nvPr/>
        </p:nvSpPr>
        <p:spPr bwMode="auto">
          <a:xfrm>
            <a:off x="178859" y="1447800"/>
            <a:ext cx="8875131" cy="13398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7666" tIns="53833" rIns="107666" bIns="53833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defRPr/>
            </a:pPr>
            <a:r>
              <a:rPr 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CHÀO MỪNG QUÝ </a:t>
            </a:r>
            <a:r>
              <a:rPr lang="en-US" sz="40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THẦY, CÔ GIÁO</a:t>
            </a:r>
            <a:endParaRPr lang="en-US" sz="4000" b="1" dirty="0">
              <a:solidFill>
                <a:srgbClr val="0000CC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  <a:p>
            <a:pPr algn="ctr" eaLnBrk="1" hangingPunct="1">
              <a:defRPr/>
            </a:pPr>
            <a:r>
              <a:rPr 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VỀ DỰ GIỜ THĂM </a:t>
            </a:r>
            <a:r>
              <a:rPr lang="en-US" sz="40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LỚP 2B</a:t>
            </a:r>
            <a:endParaRPr lang="en-US" sz="4000" b="1" dirty="0">
              <a:solidFill>
                <a:srgbClr val="0000CC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pic>
        <p:nvPicPr>
          <p:cNvPr id="2" name="Picture 5" descr="POINSET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568884" y="157957"/>
            <a:ext cx="1566863" cy="140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" name="Straight Connector 4"/>
          <p:cNvCxnSpPr/>
          <p:nvPr/>
        </p:nvCxnSpPr>
        <p:spPr>
          <a:xfrm flipV="1">
            <a:off x="3038021" y="1025890"/>
            <a:ext cx="3362778" cy="0"/>
          </a:xfrm>
          <a:prstGeom prst="line">
            <a:avLst/>
          </a:prstGeom>
          <a:ln>
            <a:solidFill>
              <a:srgbClr val="FF0066"/>
            </a:solidFill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pic>
        <p:nvPicPr>
          <p:cNvPr id="3" name="Picture 7" descr="BƯỚM 58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961410">
            <a:off x="7924892" y="340945"/>
            <a:ext cx="764835" cy="1331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0" name="Picture 8" descr="animal-14[1]"/>
          <p:cNvPicPr>
            <a:picLocks noChangeAspect="1" noChangeArrowheads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17220" flipH="1">
            <a:off x="882050" y="5117769"/>
            <a:ext cx="795564" cy="7727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5" descr="POINSET3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2278" y="4727224"/>
            <a:ext cx="1906470" cy="18156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46" y="-45480"/>
            <a:ext cx="1441395" cy="1405596"/>
          </a:xfrm>
          <a:prstGeom prst="rect">
            <a:avLst/>
          </a:prstGeom>
          <a:ln>
            <a:noFill/>
          </a:ln>
        </p:spPr>
      </p:pic>
      <p:sp>
        <p:nvSpPr>
          <p:cNvPr id="15" name="Text Box 9"/>
          <p:cNvSpPr txBox="1">
            <a:spLocks noChangeArrowheads="1"/>
          </p:cNvSpPr>
          <p:nvPr/>
        </p:nvSpPr>
        <p:spPr bwMode="auto">
          <a:xfrm>
            <a:off x="1403649" y="6279719"/>
            <a:ext cx="551245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spcBef>
                <a:spcPts val="600"/>
              </a:spcBef>
            </a:pP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Người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hiện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Võ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Thị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Kiều</a:t>
            </a:r>
            <a:r>
              <a:rPr lang="en-US" sz="24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Nha</a:t>
            </a:r>
            <a:endParaRPr lang="en-US" sz="24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="" xmlns:p14="http://schemas.microsoft.com/office/powerpoint/2010/main" val="21157075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Cloud 8"/>
          <p:cNvSpPr/>
          <p:nvPr/>
        </p:nvSpPr>
        <p:spPr>
          <a:xfrm>
            <a:off x="307982" y="381002"/>
            <a:ext cx="4024745" cy="2895589"/>
          </a:xfrm>
          <a:prstGeom prst="cloud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 b="1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3200" b="1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Đây</a:t>
            </a:r>
            <a:r>
              <a:rPr lang="en-US" sz="3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3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tháng</a:t>
            </a:r>
            <a:r>
              <a:rPr lang="en-US" sz="3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cuối</a:t>
            </a:r>
            <a:r>
              <a:rPr lang="en-US" sz="3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cùng</a:t>
            </a:r>
            <a:r>
              <a:rPr lang="en-US" sz="3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3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32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2024</a:t>
            </a:r>
          </a:p>
          <a:p>
            <a:pPr algn="ctr"/>
            <a:endParaRPr lang="en-US" dirty="0"/>
          </a:p>
        </p:txBody>
      </p:sp>
      <p:pic>
        <p:nvPicPr>
          <p:cNvPr id="1026" name="Picture 2" descr="hình ảnh ông già noel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7" y="381000"/>
            <a:ext cx="3690575" cy="30480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AutoShape 4" descr="Lịch sử và ý nghĩa ngày thành lập Quân đội Nhân dân Việt nam 22 12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031" name="Picture 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7" y="3705378"/>
            <a:ext cx="5850731" cy="29240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="" xmlns:p14="http://schemas.microsoft.com/office/powerpoint/2010/main" val="2103673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9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l="1806" t="-2597" r="38344" b="2597"/>
          <a:stretch/>
        </p:blipFill>
        <p:spPr bwMode="auto">
          <a:xfrm>
            <a:off x="76200" y="152400"/>
            <a:ext cx="8915400" cy="64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1066800" y="1295426"/>
            <a:ext cx="1981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altLang="zh-CN" sz="2400" b="1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THÁNG </a:t>
            </a:r>
          </a:p>
          <a:p>
            <a:pPr algn="ctr">
              <a:defRPr/>
            </a:pPr>
            <a:r>
              <a:rPr lang="en-US" altLang="zh-CN" sz="2400" b="1" smtClean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MƯỜI HAI</a:t>
            </a:r>
            <a:endParaRPr lang="en-US" altLang="zh-CN" sz="4400" b="1" dirty="0">
              <a:solidFill>
                <a:srgbClr val="1F497D"/>
              </a:solidFill>
              <a:latin typeface="Times New Roman" pitchFamily="18" charset="0"/>
              <a:ea typeface="Roboto Black" panose="02000000000000000000" pitchFamily="2" charset="0"/>
              <a:cs typeface="Times New Roman" pitchFamily="18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2677322153"/>
              </p:ext>
            </p:extLst>
          </p:nvPr>
        </p:nvGraphicFramePr>
        <p:xfrm>
          <a:off x="2971806" y="1524000"/>
          <a:ext cx="5562599" cy="4254858"/>
        </p:xfrm>
        <a:graphic>
          <a:graphicData uri="http://schemas.openxmlformats.org/drawingml/2006/table">
            <a:tbl>
              <a:tblPr>
                <a:tableStyleId>{616DA210-FB5B-4158-B5E0-FEB733F419BA}</a:tableStyleId>
              </a:tblPr>
              <a:tblGrid>
                <a:gridCol w="794657"/>
                <a:gridCol w="732624"/>
                <a:gridCol w="856690"/>
                <a:gridCol w="794657"/>
                <a:gridCol w="794657"/>
                <a:gridCol w="794657"/>
                <a:gridCol w="794657"/>
              </a:tblGrid>
              <a:tr h="837570">
                <a:tc>
                  <a:txBody>
                    <a:bodyPr/>
                    <a:lstStyle/>
                    <a:p>
                      <a:pPr algn="ctr"/>
                      <a:r>
                        <a:rPr lang="en-US" sz="2200" b="1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200" b="1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200" b="1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hai</a:t>
                      </a:r>
                      <a:endParaRPr lang="en-US" sz="22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2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ba</a:t>
                      </a:r>
                      <a:endParaRPr lang="en-US" sz="22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2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tư </a:t>
                      </a:r>
                      <a:endParaRPr lang="en-US" sz="22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2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năm</a:t>
                      </a:r>
                      <a:endParaRPr lang="en-US" sz="22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2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sáu</a:t>
                      </a:r>
                      <a:endParaRPr lang="en-US" sz="22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2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bảy</a:t>
                      </a:r>
                      <a:endParaRPr lang="en-US" sz="22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Chủ</a:t>
                      </a:r>
                      <a:r>
                        <a:rPr lang="en-US" sz="22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nhật</a:t>
                      </a:r>
                      <a:endParaRPr lang="en-US" sz="22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</a:tr>
              <a:tr h="569548">
                <a:tc>
                  <a:txBody>
                    <a:bodyPr/>
                    <a:lstStyle/>
                    <a:p>
                      <a:pPr algn="ctr"/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en-US" sz="2800" b="1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569548"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lang="en-US" sz="2800" b="1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569548">
                <a:tc>
                  <a:txBody>
                    <a:bodyPr/>
                    <a:lstStyle/>
                    <a:p>
                      <a:pPr algn="ctr"/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  <a:endParaRPr lang="en-US" sz="2800" b="1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569548"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  <a:endParaRPr lang="en-US" sz="2800" b="1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569548"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26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  <a:endParaRPr lang="en-US" sz="2800" b="1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569548">
                <a:tc>
                  <a:txBody>
                    <a:bodyPr/>
                    <a:lstStyle/>
                    <a:p>
                      <a:pPr algn="ctr"/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31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Rounded Rectangle 6"/>
          <p:cNvSpPr/>
          <p:nvPr/>
        </p:nvSpPr>
        <p:spPr>
          <a:xfrm>
            <a:off x="4621367" y="3037516"/>
            <a:ext cx="623460" cy="408709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28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2800" b="1" dirty="0" smtClean="0">
                <a:latin typeface="Times New Roman" pitchFamily="18" charset="0"/>
                <a:cs typeface="Times New Roman" pitchFamily="18" charset="0"/>
              </a:rPr>
              <a:t>?</a:t>
            </a:r>
          </a:p>
          <a:p>
            <a:pPr algn="ctr"/>
            <a:endParaRPr lang="en-US" sz="28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" name="Rounded Rectangle 16"/>
          <p:cNvSpPr/>
          <p:nvPr/>
        </p:nvSpPr>
        <p:spPr>
          <a:xfrm>
            <a:off x="5472540" y="3602798"/>
            <a:ext cx="623460" cy="408709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28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2800" b="1" dirty="0" smtClean="0">
                <a:latin typeface="Times New Roman" pitchFamily="18" charset="0"/>
                <a:cs typeface="Times New Roman" pitchFamily="18" charset="0"/>
              </a:rPr>
              <a:t>?</a:t>
            </a:r>
          </a:p>
          <a:p>
            <a:pPr algn="ctr"/>
            <a:endParaRPr lang="en-US" sz="28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" name="Rounded Rectangle 17"/>
          <p:cNvSpPr/>
          <p:nvPr/>
        </p:nvSpPr>
        <p:spPr>
          <a:xfrm>
            <a:off x="6234540" y="4724414"/>
            <a:ext cx="623460" cy="408709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28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2800" b="1" dirty="0" smtClean="0">
                <a:latin typeface="Times New Roman" pitchFamily="18" charset="0"/>
                <a:cs typeface="Times New Roman" pitchFamily="18" charset="0"/>
              </a:rPr>
              <a:t>?</a:t>
            </a:r>
          </a:p>
          <a:p>
            <a:pPr algn="ctr"/>
            <a:endParaRPr lang="en-US" sz="28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6996540" y="3048014"/>
            <a:ext cx="623460" cy="408709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28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2800" b="1" dirty="0" smtClean="0">
                <a:latin typeface="Times New Roman" pitchFamily="18" charset="0"/>
                <a:cs typeface="Times New Roman" pitchFamily="18" charset="0"/>
              </a:rPr>
              <a:t>?</a:t>
            </a:r>
          </a:p>
          <a:p>
            <a:pPr algn="ctr"/>
            <a:endParaRPr lang="en-US" sz="28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4599402" y="4191014"/>
            <a:ext cx="623460" cy="408709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28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2800" b="1" dirty="0" smtClean="0">
                <a:latin typeface="Times New Roman" pitchFamily="18" charset="0"/>
                <a:cs typeface="Times New Roman" pitchFamily="18" charset="0"/>
              </a:rPr>
              <a:t>?</a:t>
            </a:r>
          </a:p>
          <a:p>
            <a:pPr algn="ctr"/>
            <a:endParaRPr lang="en-US" sz="28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3034140" y="3581406"/>
            <a:ext cx="623460" cy="408709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28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2800" b="1" dirty="0" smtClean="0">
                <a:latin typeface="Times New Roman" pitchFamily="18" charset="0"/>
                <a:cs typeface="Times New Roman" pitchFamily="18" charset="0"/>
              </a:rPr>
              <a:t>?</a:t>
            </a:r>
          </a:p>
          <a:p>
            <a:pPr algn="ctr"/>
            <a:endParaRPr lang="en-US" sz="28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" name="Rounded Rectangle 21"/>
          <p:cNvSpPr/>
          <p:nvPr/>
        </p:nvSpPr>
        <p:spPr>
          <a:xfrm>
            <a:off x="3048000" y="5257814"/>
            <a:ext cx="623460" cy="408709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28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2800" b="1" dirty="0" smtClean="0">
                <a:latin typeface="Times New Roman" pitchFamily="18" charset="0"/>
                <a:cs typeface="Times New Roman" pitchFamily="18" charset="0"/>
              </a:rPr>
              <a:t>?</a:t>
            </a:r>
          </a:p>
          <a:p>
            <a:pPr algn="ctr"/>
            <a:endParaRPr lang="en-US" sz="28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251646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9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l="1806" t="-2597" r="38344" b="2597"/>
          <a:stretch/>
        </p:blipFill>
        <p:spPr bwMode="auto">
          <a:xfrm>
            <a:off x="76200" y="152400"/>
            <a:ext cx="8915400" cy="64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1066800" y="1295426"/>
            <a:ext cx="1981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altLang="zh-CN" sz="2400" b="1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THÁNG </a:t>
            </a:r>
          </a:p>
          <a:p>
            <a:pPr algn="ctr">
              <a:defRPr/>
            </a:pPr>
            <a:r>
              <a:rPr lang="en-US" altLang="zh-CN" sz="2400" b="1" smtClean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MƯỜI HAI</a:t>
            </a:r>
            <a:endParaRPr lang="en-US" altLang="zh-CN" sz="4400" b="1" dirty="0">
              <a:solidFill>
                <a:srgbClr val="1F497D"/>
              </a:solidFill>
              <a:latin typeface="Times New Roman" pitchFamily="18" charset="0"/>
              <a:ea typeface="Roboto Black" panose="02000000000000000000" pitchFamily="2" charset="0"/>
              <a:cs typeface="Times New Roman" pitchFamily="18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1794361201"/>
              </p:ext>
            </p:extLst>
          </p:nvPr>
        </p:nvGraphicFramePr>
        <p:xfrm>
          <a:off x="2971806" y="1524000"/>
          <a:ext cx="5562599" cy="4254858"/>
        </p:xfrm>
        <a:graphic>
          <a:graphicData uri="http://schemas.openxmlformats.org/drawingml/2006/table">
            <a:tbl>
              <a:tblPr>
                <a:tableStyleId>{616DA210-FB5B-4158-B5E0-FEB733F419BA}</a:tableStyleId>
              </a:tblPr>
              <a:tblGrid>
                <a:gridCol w="794657"/>
                <a:gridCol w="732624"/>
                <a:gridCol w="856690"/>
                <a:gridCol w="794657"/>
                <a:gridCol w="794657"/>
                <a:gridCol w="794657"/>
                <a:gridCol w="794657"/>
              </a:tblGrid>
              <a:tr h="837570">
                <a:tc>
                  <a:txBody>
                    <a:bodyPr/>
                    <a:lstStyle/>
                    <a:p>
                      <a:pPr algn="ctr"/>
                      <a:r>
                        <a:rPr lang="en-US" sz="2200" b="1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200" b="1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200" b="1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hai</a:t>
                      </a:r>
                      <a:endParaRPr lang="en-US" sz="22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2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ba</a:t>
                      </a:r>
                      <a:endParaRPr lang="en-US" sz="22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2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tư </a:t>
                      </a:r>
                      <a:endParaRPr lang="en-US" sz="22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2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năm</a:t>
                      </a:r>
                      <a:endParaRPr lang="en-US" sz="22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2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sáu</a:t>
                      </a:r>
                      <a:endParaRPr lang="en-US" sz="22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2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bảy</a:t>
                      </a:r>
                      <a:endParaRPr lang="en-US" sz="22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Chủ</a:t>
                      </a:r>
                      <a:r>
                        <a:rPr lang="en-US" sz="22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nhật</a:t>
                      </a:r>
                      <a:endParaRPr lang="en-US" sz="22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</a:tr>
              <a:tr h="569548">
                <a:tc>
                  <a:txBody>
                    <a:bodyPr/>
                    <a:lstStyle/>
                    <a:p>
                      <a:pPr algn="ctr"/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en-US" sz="2800" b="1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569548"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lang="en-US" sz="2800" b="1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569548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  <a:endParaRPr lang="en-US" sz="2800" b="1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569548"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  <a:endParaRPr lang="en-US" sz="2800" b="1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569548"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26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27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  <a:endParaRPr lang="en-US" sz="2800" b="1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569548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smtClean="0">
                          <a:latin typeface="Times New Roman" pitchFamily="18" charset="0"/>
                          <a:cs typeface="Times New Roman" pitchFamily="18" charset="0"/>
                        </a:rPr>
                        <a:t>31</a:t>
                      </a:r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="" xmlns:p14="http://schemas.microsoft.com/office/powerpoint/2010/main" val="3345558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9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l="1806" t="-2597" r="38344" b="2597"/>
          <a:stretch/>
        </p:blipFill>
        <p:spPr bwMode="auto">
          <a:xfrm>
            <a:off x="76200" y="152400"/>
            <a:ext cx="8915400" cy="6096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609600" y="1443342"/>
            <a:ext cx="2438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altLang="zh-CN" sz="24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THÁNG </a:t>
            </a:r>
            <a:endParaRPr lang="en-US" altLang="zh-CN" sz="2400" b="1" dirty="0" smtClean="0">
              <a:solidFill>
                <a:srgbClr val="1F497D"/>
              </a:solidFill>
              <a:latin typeface="Times New Roman" pitchFamily="18" charset="0"/>
              <a:ea typeface="Roboto Black" panose="02000000000000000000" pitchFamily="2" charset="0"/>
              <a:cs typeface="Times New Roman" pitchFamily="18" charset="0"/>
            </a:endParaRPr>
          </a:p>
          <a:p>
            <a:pPr algn="ctr">
              <a:defRPr/>
            </a:pPr>
            <a:r>
              <a:rPr lang="en-US" altLang="zh-CN" sz="2400" b="1" dirty="0" smtClean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HAI</a:t>
            </a:r>
            <a:endParaRPr lang="en-US" altLang="zh-CN" sz="2400" b="1" dirty="0">
              <a:solidFill>
                <a:srgbClr val="1F497D"/>
              </a:solidFill>
              <a:latin typeface="Times New Roman" pitchFamily="18" charset="0"/>
              <a:ea typeface="Roboto Black" panose="02000000000000000000" pitchFamily="2" charset="0"/>
              <a:cs typeface="Times New Roman" pitchFamily="18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2807547508"/>
              </p:ext>
            </p:extLst>
          </p:nvPr>
        </p:nvGraphicFramePr>
        <p:xfrm>
          <a:off x="2514599" y="1524000"/>
          <a:ext cx="6096006" cy="4114802"/>
        </p:xfrm>
        <a:graphic>
          <a:graphicData uri="http://schemas.openxmlformats.org/drawingml/2006/table">
            <a:tbl>
              <a:tblPr>
                <a:tableStyleId>{616DA210-FB5B-4158-B5E0-FEB733F419BA}</a:tableStyleId>
              </a:tblPr>
              <a:tblGrid>
                <a:gridCol w="870858"/>
                <a:gridCol w="802876"/>
                <a:gridCol w="938840"/>
                <a:gridCol w="870858"/>
                <a:gridCol w="870858"/>
                <a:gridCol w="870858"/>
                <a:gridCol w="870858"/>
              </a:tblGrid>
              <a:tr h="935182">
                <a:tc>
                  <a:txBody>
                    <a:bodyPr/>
                    <a:lstStyle/>
                    <a:p>
                      <a:pPr algn="ctr"/>
                      <a:r>
                        <a:rPr lang="en-US" sz="2200" b="1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200" b="1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200" b="1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hai</a:t>
                      </a:r>
                      <a:endParaRPr lang="en-US" sz="22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2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ba</a:t>
                      </a:r>
                      <a:endParaRPr lang="en-US" sz="22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2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tư </a:t>
                      </a:r>
                      <a:endParaRPr lang="en-US" sz="22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2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năm</a:t>
                      </a:r>
                      <a:endParaRPr lang="en-US" sz="22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2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sáu</a:t>
                      </a:r>
                      <a:endParaRPr lang="en-US" sz="22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2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bảy</a:t>
                      </a:r>
                      <a:endParaRPr lang="en-US" sz="22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Chủ</a:t>
                      </a:r>
                      <a:r>
                        <a:rPr lang="en-US" sz="22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nhật</a:t>
                      </a:r>
                      <a:endParaRPr lang="en-US" sz="22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</a:tr>
              <a:tr h="635924">
                <a:tc>
                  <a:txBody>
                    <a:bodyPr/>
                    <a:lstStyle/>
                    <a:p>
                      <a:pPr algn="ctr"/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en-US" sz="2800" b="1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635924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lang="en-US" sz="28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lang="en-US" sz="2800" b="1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635924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  <a:endParaRPr lang="en-US" sz="28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  <a:endParaRPr lang="en-US" sz="28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  <a:endParaRPr lang="en-US" sz="28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  <a:endParaRPr lang="en-US" sz="2800" b="1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635924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  <a:endParaRPr lang="en-US" sz="28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  <a:endParaRPr lang="en-US" sz="2800" b="1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635924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26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27</a:t>
                      </a:r>
                      <a:endParaRPr lang="en-US" sz="28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  <a:endParaRPr lang="en-US" sz="28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800" b="1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3175384" y="6248413"/>
            <a:ext cx="33016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altLang="zh-CN" sz="24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Tháng</a:t>
            </a:r>
            <a:r>
              <a:rPr lang="en-US" altLang="zh-CN" sz="24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4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hai</a:t>
            </a:r>
            <a:r>
              <a:rPr lang="en-US" altLang="zh-CN" sz="24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4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năm</a:t>
            </a:r>
            <a:r>
              <a:rPr lang="en-US" altLang="zh-CN" sz="24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2025</a:t>
            </a:r>
            <a:endParaRPr lang="en-US" altLang="zh-CN" sz="2400" b="1" dirty="0">
              <a:solidFill>
                <a:srgbClr val="FF0000"/>
              </a:solidFill>
              <a:latin typeface="Times New Roman" pitchFamily="18" charset="0"/>
              <a:ea typeface="Roboto Black" panose="02000000000000000000" pitchFamily="2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4292032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9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l="1806" t="-2597" r="38344" b="2597"/>
          <a:stretch/>
        </p:blipFill>
        <p:spPr bwMode="auto">
          <a:xfrm>
            <a:off x="84161" y="18211"/>
            <a:ext cx="8915400" cy="31822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533400" y="533404"/>
            <a:ext cx="24384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altLang="zh-CN" sz="20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THÁNG </a:t>
            </a:r>
            <a:endParaRPr lang="en-US" altLang="zh-CN" sz="2000" b="1" dirty="0" smtClean="0">
              <a:solidFill>
                <a:srgbClr val="1F497D"/>
              </a:solidFill>
              <a:latin typeface="Times New Roman" pitchFamily="18" charset="0"/>
              <a:ea typeface="Roboto Black" panose="02000000000000000000" pitchFamily="2" charset="0"/>
              <a:cs typeface="Times New Roman" pitchFamily="18" charset="0"/>
            </a:endParaRPr>
          </a:p>
          <a:p>
            <a:pPr algn="ctr">
              <a:defRPr/>
            </a:pPr>
            <a:r>
              <a:rPr lang="en-US" altLang="zh-CN" sz="2000" b="1" dirty="0" smtClean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HAI</a:t>
            </a:r>
          </a:p>
          <a:p>
            <a:pPr algn="ctr">
              <a:defRPr/>
            </a:pPr>
            <a:r>
              <a:rPr lang="en-US" altLang="zh-CN" sz="20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2024</a:t>
            </a:r>
            <a:endParaRPr lang="en-US" altLang="zh-CN" sz="2000" b="1" dirty="0">
              <a:solidFill>
                <a:srgbClr val="FF0000"/>
              </a:solidFill>
              <a:latin typeface="Times New Roman" pitchFamily="18" charset="0"/>
              <a:ea typeface="Roboto Black" panose="02000000000000000000" pitchFamily="2" charset="0"/>
              <a:cs typeface="Times New Roman" pitchFamily="18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3952948884"/>
              </p:ext>
            </p:extLst>
          </p:nvPr>
        </p:nvGraphicFramePr>
        <p:xfrm>
          <a:off x="2362207" y="533400"/>
          <a:ext cx="5638801" cy="2560320"/>
        </p:xfrm>
        <a:graphic>
          <a:graphicData uri="http://schemas.openxmlformats.org/drawingml/2006/table">
            <a:tbl>
              <a:tblPr>
                <a:tableStyleId>{616DA210-FB5B-4158-B5E0-FEB733F419BA}</a:tableStyleId>
              </a:tblPr>
              <a:tblGrid>
                <a:gridCol w="805543"/>
                <a:gridCol w="742660"/>
                <a:gridCol w="868426"/>
                <a:gridCol w="805543"/>
                <a:gridCol w="805543"/>
                <a:gridCol w="849086"/>
                <a:gridCol w="762000"/>
              </a:tblGrid>
              <a:tr h="571500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1600" b="1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1600" b="1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hai</a:t>
                      </a:r>
                      <a:endParaRPr lang="en-US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1600" b="1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1600" b="1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ba</a:t>
                      </a:r>
                      <a:endParaRPr lang="en-US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endParaRPr lang="en-US" sz="1600" b="1" dirty="0" smtClean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/>
                      <a:r>
                        <a:rPr lang="en-US" sz="1600" b="1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1600" b="1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tư</a:t>
                      </a:r>
                      <a:r>
                        <a:rPr lang="en-US" sz="1600" b="1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lang="en-US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16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năm</a:t>
                      </a:r>
                      <a:endParaRPr lang="en-US" sz="16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16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sáu</a:t>
                      </a:r>
                      <a:endParaRPr lang="en-US" sz="16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16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bảy</a:t>
                      </a:r>
                      <a:endParaRPr lang="en-US" sz="16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Chủ</a:t>
                      </a:r>
                      <a:r>
                        <a:rPr lang="en-US" sz="16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nhật</a:t>
                      </a:r>
                      <a:endParaRPr lang="en-US" sz="16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</a:tr>
              <a:tr h="388620">
                <a:tc>
                  <a:txBody>
                    <a:bodyPr/>
                    <a:lstStyle/>
                    <a:p>
                      <a:pPr algn="ctr"/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lang="en-US" sz="2000" b="1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38862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lang="en-US" sz="2000" b="1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38862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  <a:endParaRPr lang="en-US" sz="2000" b="1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38862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  <a:endParaRPr lang="en-US" sz="2000" b="1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38862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26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27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000" b="1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8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l="1806" t="-2597" r="38344" b="2597"/>
          <a:stretch/>
        </p:blipFill>
        <p:spPr bwMode="auto">
          <a:xfrm>
            <a:off x="152400" y="3599611"/>
            <a:ext cx="8915400" cy="31822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410685969"/>
              </p:ext>
            </p:extLst>
          </p:nvPr>
        </p:nvGraphicFramePr>
        <p:xfrm>
          <a:off x="2362207" y="4114800"/>
          <a:ext cx="5638801" cy="2560320"/>
        </p:xfrm>
        <a:graphic>
          <a:graphicData uri="http://schemas.openxmlformats.org/drawingml/2006/table">
            <a:tbl>
              <a:tblPr>
                <a:tableStyleId>{616DA210-FB5B-4158-B5E0-FEB733F419BA}</a:tableStyleId>
              </a:tblPr>
              <a:tblGrid>
                <a:gridCol w="805543"/>
                <a:gridCol w="742660"/>
                <a:gridCol w="868426"/>
                <a:gridCol w="805543"/>
                <a:gridCol w="805543"/>
                <a:gridCol w="849086"/>
                <a:gridCol w="762000"/>
              </a:tblGrid>
              <a:tr h="571500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1600" b="1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1600" b="1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hai</a:t>
                      </a:r>
                      <a:endParaRPr lang="en-US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1600" b="1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1600" b="1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ba</a:t>
                      </a:r>
                      <a:endParaRPr lang="en-US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1600" b="1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600" b="1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tư</a:t>
                      </a:r>
                      <a:r>
                        <a:rPr lang="en-US" sz="1600" b="1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lang="en-US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16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năm</a:t>
                      </a:r>
                      <a:endParaRPr lang="en-US" sz="16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16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sáu</a:t>
                      </a:r>
                      <a:endParaRPr lang="en-US" sz="16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16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bảy</a:t>
                      </a:r>
                      <a:endParaRPr lang="en-US" sz="16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Chủ</a:t>
                      </a:r>
                      <a:r>
                        <a:rPr lang="en-US" sz="16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nhật</a:t>
                      </a:r>
                      <a:endParaRPr lang="en-US" sz="16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</a:tr>
              <a:tr h="388620">
                <a:tc>
                  <a:txBody>
                    <a:bodyPr/>
                    <a:lstStyle/>
                    <a:p>
                      <a:pPr algn="ctr"/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en-US" sz="2000" b="1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38862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lang="en-US" sz="2000" b="1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38862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  <a:endParaRPr lang="en-US" sz="2000" b="1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38862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  <a:endParaRPr lang="en-US" sz="2000" b="1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38862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26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27</a:t>
                      </a:r>
                      <a:endParaRPr lang="en-US" sz="20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2000" b="1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0" name="TextBox 9"/>
          <p:cNvSpPr txBox="1"/>
          <p:nvPr/>
        </p:nvSpPr>
        <p:spPr>
          <a:xfrm>
            <a:off x="609600" y="4089751"/>
            <a:ext cx="24384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altLang="zh-CN" sz="20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THÁNG </a:t>
            </a:r>
            <a:endParaRPr lang="en-US" altLang="zh-CN" sz="2000" b="1" dirty="0" smtClean="0">
              <a:solidFill>
                <a:srgbClr val="1F497D"/>
              </a:solidFill>
              <a:latin typeface="Times New Roman" pitchFamily="18" charset="0"/>
              <a:ea typeface="Roboto Black" panose="02000000000000000000" pitchFamily="2" charset="0"/>
              <a:cs typeface="Times New Roman" pitchFamily="18" charset="0"/>
            </a:endParaRPr>
          </a:p>
          <a:p>
            <a:pPr algn="ctr">
              <a:defRPr/>
            </a:pPr>
            <a:r>
              <a:rPr lang="en-US" altLang="zh-CN" sz="2000" b="1" dirty="0" smtClean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HAI</a:t>
            </a:r>
          </a:p>
          <a:p>
            <a:pPr algn="ctr">
              <a:defRPr/>
            </a:pPr>
            <a:r>
              <a:rPr lang="en-US" altLang="zh-CN" sz="20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2025</a:t>
            </a:r>
            <a:endParaRPr lang="en-US" altLang="zh-CN" sz="2000" b="1" dirty="0">
              <a:solidFill>
                <a:srgbClr val="FF0000"/>
              </a:solidFill>
              <a:latin typeface="Times New Roman" pitchFamily="18" charset="0"/>
              <a:ea typeface="Roboto Black" panose="02000000000000000000" pitchFamily="2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159728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print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914400" y="1752600"/>
            <a:ext cx="7391400" cy="335280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just">
              <a:defRPr/>
            </a:pPr>
            <a:r>
              <a:rPr lang="en-US" altLang="zh-CN" sz="28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- </a:t>
            </a:r>
            <a:r>
              <a:rPr lang="en-US" altLang="zh-CN" sz="2800" b="1" dirty="0" err="1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Những</a:t>
            </a:r>
            <a:r>
              <a:rPr lang="en-US" altLang="zh-CN" sz="28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tháng</a:t>
            </a:r>
            <a:r>
              <a:rPr lang="en-US" altLang="zh-CN" sz="28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có</a:t>
            </a:r>
            <a:r>
              <a:rPr lang="en-US" altLang="zh-CN" sz="28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31 </a:t>
            </a:r>
            <a:r>
              <a:rPr lang="en-US" altLang="zh-CN" sz="2800" b="1" dirty="0" err="1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ngày</a:t>
            </a:r>
            <a:r>
              <a:rPr lang="en-US" altLang="zh-CN" sz="28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là</a:t>
            </a:r>
            <a:r>
              <a:rPr lang="en-US" altLang="zh-CN" sz="28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tháng</a:t>
            </a:r>
            <a:r>
              <a:rPr lang="en-US" altLang="zh-CN" sz="28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1, 3, 5, 7, 8, 10, 12</a:t>
            </a:r>
          </a:p>
          <a:p>
            <a:pPr algn="just">
              <a:lnSpc>
                <a:spcPct val="150000"/>
              </a:lnSpc>
              <a:defRPr/>
            </a:pPr>
            <a:r>
              <a:rPr lang="en-US" altLang="zh-CN" sz="28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- </a:t>
            </a:r>
            <a:r>
              <a:rPr lang="en-US" altLang="zh-CN" sz="2800" b="1" dirty="0" err="1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Những</a:t>
            </a:r>
            <a:r>
              <a:rPr lang="en-US" altLang="zh-CN" sz="28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tháng</a:t>
            </a:r>
            <a:r>
              <a:rPr lang="en-US" altLang="zh-CN" sz="28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có</a:t>
            </a:r>
            <a:r>
              <a:rPr lang="en-US" altLang="zh-CN" sz="28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30 </a:t>
            </a:r>
            <a:r>
              <a:rPr lang="en-US" altLang="zh-CN" sz="2800" b="1" dirty="0" err="1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ngày</a:t>
            </a:r>
            <a:r>
              <a:rPr lang="en-US" altLang="zh-CN" sz="28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là</a:t>
            </a:r>
            <a:r>
              <a:rPr lang="en-US" altLang="zh-CN" sz="28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tháng</a:t>
            </a:r>
            <a:r>
              <a:rPr lang="en-US" altLang="zh-CN" sz="28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4, 6, 9, 11</a:t>
            </a:r>
          </a:p>
          <a:p>
            <a:pPr algn="just">
              <a:lnSpc>
                <a:spcPct val="150000"/>
              </a:lnSpc>
              <a:defRPr/>
            </a:pPr>
            <a:r>
              <a:rPr lang="en-US" altLang="zh-CN" sz="28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-  </a:t>
            </a:r>
            <a:r>
              <a:rPr lang="en-US" altLang="zh-CN" sz="2800" b="1" dirty="0" err="1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Tháng</a:t>
            </a:r>
            <a:r>
              <a:rPr lang="en-US" altLang="zh-CN" sz="28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có</a:t>
            </a:r>
            <a:r>
              <a:rPr lang="en-US" altLang="zh-CN" sz="28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28 </a:t>
            </a:r>
            <a:r>
              <a:rPr lang="en-US" altLang="zh-CN" sz="2800" b="1" dirty="0" err="1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hoặc</a:t>
            </a:r>
            <a:r>
              <a:rPr lang="en-US" altLang="zh-CN" sz="28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29 </a:t>
            </a:r>
            <a:r>
              <a:rPr lang="en-US" altLang="zh-CN" sz="2800" b="1" dirty="0" err="1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ngày</a:t>
            </a:r>
            <a:r>
              <a:rPr lang="en-US" altLang="zh-CN" sz="28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là</a:t>
            </a:r>
            <a:r>
              <a:rPr lang="en-US" altLang="zh-CN" sz="28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tháng</a:t>
            </a:r>
            <a:r>
              <a:rPr lang="en-US" altLang="zh-CN" sz="2800" b="1" dirty="0">
                <a:solidFill>
                  <a:srgbClr val="1F497D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2</a:t>
            </a:r>
          </a:p>
        </p:txBody>
      </p:sp>
    </p:spTree>
    <p:extLst>
      <p:ext uri="{BB962C8B-B14F-4D97-AF65-F5344CB8AC3E}">
        <p14:creationId xmlns="" xmlns:p14="http://schemas.microsoft.com/office/powerpoint/2010/main" val="24414308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17494"/>
            <a:ext cx="8839200" cy="6429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="" xmlns:p14="http://schemas.microsoft.com/office/powerpoint/2010/main" val="27462497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print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17"/>
          <p:cNvSpPr txBox="1">
            <a:spLocks noChangeArrowheads="1"/>
          </p:cNvSpPr>
          <p:nvPr/>
        </p:nvSpPr>
        <p:spPr bwMode="auto">
          <a:xfrm>
            <a:off x="739254" y="2667000"/>
            <a:ext cx="7922080" cy="13398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7666" tIns="53833" rIns="107666" bIns="53833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defRPr/>
            </a:pPr>
            <a:r>
              <a:rPr lang="en-US" sz="80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GIẢI LAO</a:t>
            </a:r>
            <a:endParaRPr lang="en-US" sz="8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40262178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print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17"/>
          <p:cNvSpPr txBox="1">
            <a:spLocks noChangeArrowheads="1"/>
          </p:cNvSpPr>
          <p:nvPr/>
        </p:nvSpPr>
        <p:spPr bwMode="auto">
          <a:xfrm>
            <a:off x="685800" y="990600"/>
            <a:ext cx="7922080" cy="10936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7666" tIns="53833" rIns="107666" bIns="53833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defRPr/>
            </a:pPr>
            <a:r>
              <a:rPr lang="en-US" sz="32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2. LUYỆN TẬP – VẬN DỤNG</a:t>
            </a:r>
          </a:p>
          <a:p>
            <a:pPr algn="ctr" eaLnBrk="1" hangingPunct="1">
              <a:defRPr/>
            </a:pP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(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Tìm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giải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pháp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,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chế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tạo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và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chia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sẻ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)</a:t>
            </a:r>
            <a:endParaRPr lang="en-US" sz="32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38200" y="2703493"/>
            <a:ext cx="7391400" cy="13075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defRPr/>
            </a:pPr>
            <a:r>
              <a:rPr lang="en-US" altLang="zh-CN" sz="2800" b="1" u="sng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Hoạt</a:t>
            </a:r>
            <a:r>
              <a:rPr lang="en-US" altLang="zh-CN" sz="2800" b="1" u="sng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u="sng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động</a:t>
            </a:r>
            <a:r>
              <a:rPr lang="en-US" altLang="zh-CN" sz="2800" b="1" u="sng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2</a:t>
            </a:r>
            <a:r>
              <a:rPr lang="en-US" altLang="zh-CN" sz="2800" b="1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: 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(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Đề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xuất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và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lựa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chọn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ý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tưởng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cách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làm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một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quyển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lịch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để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bàn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)</a:t>
            </a:r>
            <a:endParaRPr lang="en-US" altLang="zh-CN" sz="2800" b="1" dirty="0">
              <a:solidFill>
                <a:srgbClr val="FF0000"/>
              </a:solidFill>
              <a:latin typeface="Times New Roman" pitchFamily="18" charset="0"/>
              <a:ea typeface="Roboto Black" panose="02000000000000000000" pitchFamily="2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8250726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685800"/>
            <a:ext cx="7620000" cy="541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="" xmlns:p14="http://schemas.microsoft.com/office/powerpoint/2010/main" val="12651939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17"/>
          <p:cNvSpPr txBox="1">
            <a:spLocks noChangeArrowheads="1"/>
          </p:cNvSpPr>
          <p:nvPr/>
        </p:nvSpPr>
        <p:spPr bwMode="auto">
          <a:xfrm>
            <a:off x="764502" y="355039"/>
            <a:ext cx="4527580" cy="7242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7666" tIns="53833" rIns="107666" bIns="53833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defRPr/>
            </a:pPr>
            <a:r>
              <a:rPr lang="en-US" sz="40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1. MỞ ĐẦU</a:t>
            </a:r>
            <a:endParaRPr lang="en-US" sz="4000" b="1" dirty="0">
              <a:solidFill>
                <a:srgbClr val="0000CC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200" y="1079298"/>
            <a:ext cx="8465695" cy="54114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="" xmlns:p14="http://schemas.microsoft.com/office/powerpoint/2010/main" val="6786702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print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17"/>
          <p:cNvSpPr txBox="1">
            <a:spLocks noChangeArrowheads="1"/>
          </p:cNvSpPr>
          <p:nvPr/>
        </p:nvSpPr>
        <p:spPr bwMode="auto">
          <a:xfrm>
            <a:off x="685800" y="990600"/>
            <a:ext cx="7922080" cy="10936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7666" tIns="53833" rIns="107666" bIns="53833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defRPr/>
            </a:pPr>
            <a:r>
              <a:rPr lang="en-US" sz="32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2. LUYỆN TẬP – VẬN DỤNG</a:t>
            </a:r>
          </a:p>
          <a:p>
            <a:pPr algn="ctr" eaLnBrk="1" hangingPunct="1">
              <a:defRPr/>
            </a:pP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(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Tìm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giải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pháp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,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chế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tạo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và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chia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sẻ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)</a:t>
            </a:r>
            <a:endParaRPr lang="en-US" sz="32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838200" y="2667000"/>
            <a:ext cx="7391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defRPr/>
            </a:pPr>
            <a:r>
              <a:rPr lang="en-US" altLang="zh-CN" sz="2800" b="1" u="sng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Hoạt</a:t>
            </a:r>
            <a:r>
              <a:rPr lang="en-US" altLang="zh-CN" sz="2800" b="1" u="sng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u="sng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động</a:t>
            </a:r>
            <a:r>
              <a:rPr lang="en-US" altLang="zh-CN" sz="2800" b="1" u="sng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2</a:t>
            </a:r>
            <a:r>
              <a:rPr lang="en-US" altLang="zh-CN" sz="2800" b="1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: 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(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Đề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xuất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và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lựa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chọn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ý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tưởng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cách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làm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một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quyển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lịch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để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bàn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)</a:t>
            </a:r>
            <a:endParaRPr lang="en-US" altLang="zh-CN" sz="2800" b="1" dirty="0">
              <a:solidFill>
                <a:srgbClr val="FF0000"/>
              </a:solidFill>
              <a:latin typeface="Times New Roman" pitchFamily="18" charset="0"/>
              <a:ea typeface="Roboto Black" panose="02000000000000000000" pitchFamily="2" charset="0"/>
              <a:cs typeface="Times New Roman" pitchFamily="18" charset="0"/>
            </a:endParaRPr>
          </a:p>
        </p:txBody>
      </p:sp>
      <p:sp>
        <p:nvSpPr>
          <p:cNvPr id="6" name="Tiêu đề 1">
            <a:extLst>
              <a:ext uri="{FF2B5EF4-FFF2-40B4-BE49-F238E27FC236}">
                <a16:creationId xmlns="" xmlns:a16="http://schemas.microsoft.com/office/drawing/2014/main" id="{DBED8E0A-277C-4567-8293-B7ED7F7A0865}"/>
              </a:ext>
            </a:extLst>
          </p:cNvPr>
          <p:cNvSpPr txBox="1">
            <a:spLocks/>
          </p:cNvSpPr>
          <p:nvPr/>
        </p:nvSpPr>
        <p:spPr>
          <a:xfrm>
            <a:off x="856397" y="3800549"/>
            <a:ext cx="7373203" cy="847651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25000" lnSpcReduction="2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0" i="0" kern="1200">
                <a:solidFill>
                  <a:schemeClr val="tx1"/>
                </a:solidFill>
                <a:latin typeface="inpin heiti" charset="-122"/>
                <a:ea typeface="inpin heiti" charset="-122"/>
                <a:cs typeface="+mj-cs"/>
              </a:defRPr>
            </a:lvl1pPr>
          </a:lstStyle>
          <a:p>
            <a:pPr algn="just">
              <a:lnSpc>
                <a:spcPct val="120000"/>
              </a:lnSpc>
            </a:pPr>
            <a:r>
              <a:rPr lang="en-US" sz="1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a) Chia </a:t>
            </a:r>
            <a:r>
              <a:rPr lang="en-US" sz="11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sẻ</a:t>
            </a:r>
            <a:r>
              <a:rPr lang="en-US" sz="1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1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1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1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1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1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1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11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tưởng</a:t>
            </a:r>
            <a:r>
              <a:rPr lang="en-US" sz="1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1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1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1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lịch</a:t>
            </a:r>
            <a:r>
              <a:rPr lang="en-US" sz="1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1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1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1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r>
              <a:rPr lang="en-US" sz="1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1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1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1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1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1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tiêu</a:t>
            </a:r>
            <a:r>
              <a:rPr lang="en-US" sz="1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1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chí</a:t>
            </a:r>
            <a:r>
              <a:rPr lang="en-US" sz="1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en-US" sz="11200" b="1" dirty="0" smtClean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endParaRPr lang="en-US" sz="11200" b="1" dirty="0">
              <a:solidFill>
                <a:srgbClr val="0099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dirty="0">
                <a:solidFill>
                  <a:srgbClr val="FF0000"/>
                </a:solidFill>
              </a:rPr>
              <a:t/>
            </a:r>
            <a:br>
              <a:rPr lang="en-US" dirty="0">
                <a:solidFill>
                  <a:srgbClr val="FF0000"/>
                </a:solidFill>
              </a:rPr>
            </a:b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2959973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6">
            <a:extLst>
              <a:ext uri="{FF2B5EF4-FFF2-40B4-BE49-F238E27FC236}">
                <a16:creationId xmlns="" xmlns:a16="http://schemas.microsoft.com/office/drawing/2014/main" id="{6D233B94-431C-F8F6-CCE2-E290E8032016}"/>
              </a:ext>
            </a:extLst>
          </p:cNvPr>
          <p:cNvGrpSpPr/>
          <p:nvPr/>
        </p:nvGrpSpPr>
        <p:grpSpPr>
          <a:xfrm rot="157239">
            <a:off x="5460407" y="1479684"/>
            <a:ext cx="3071778" cy="3193864"/>
            <a:chOff x="1333523" y="3165658"/>
            <a:chExt cx="2634916" cy="3272962"/>
          </a:xfrm>
        </p:grpSpPr>
        <p:sp>
          <p:nvSpPr>
            <p:cNvPr id="28" name="Rectangle 27">
              <a:extLst>
                <a:ext uri="{FF2B5EF4-FFF2-40B4-BE49-F238E27FC236}">
                  <a16:creationId xmlns="" xmlns:a16="http://schemas.microsoft.com/office/drawing/2014/main" id="{FD2D1B78-3A81-C09B-9053-48169FD8BC63}"/>
                </a:ext>
              </a:extLst>
            </p:cNvPr>
            <p:cNvSpPr/>
            <p:nvPr/>
          </p:nvSpPr>
          <p:spPr>
            <a:xfrm rot="271670">
              <a:off x="1333523" y="3165658"/>
              <a:ext cx="2634916" cy="3272962"/>
            </a:xfrm>
            <a:prstGeom prst="rect">
              <a:avLst/>
            </a:prstGeom>
            <a:solidFill>
              <a:srgbClr val="F5CC1A"/>
            </a:solidFill>
            <a:ln w="12700">
              <a:noFill/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="" xmlns:a16="http://schemas.microsoft.com/office/drawing/2014/main" id="{C659A2BF-CCB1-C081-3A53-99BE5FCA7716}"/>
                </a:ext>
              </a:extLst>
            </p:cNvPr>
            <p:cNvSpPr/>
            <p:nvPr/>
          </p:nvSpPr>
          <p:spPr>
            <a:xfrm>
              <a:off x="1339444" y="3188072"/>
              <a:ext cx="2623093" cy="3228714"/>
            </a:xfrm>
            <a:prstGeom prst="rect">
              <a:avLst/>
            </a:prstGeom>
            <a:solidFill>
              <a:schemeClr val="bg1"/>
            </a:solidFill>
            <a:ln w="12700">
              <a:noFill/>
              <a:prstDash val="sysDot"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30" name="Oval 29">
              <a:extLst>
                <a:ext uri="{FF2B5EF4-FFF2-40B4-BE49-F238E27FC236}">
                  <a16:creationId xmlns="" xmlns:a16="http://schemas.microsoft.com/office/drawing/2014/main" id="{2ECF5BD5-B8F5-F376-9542-522909C9F4B2}"/>
                </a:ext>
              </a:extLst>
            </p:cNvPr>
            <p:cNvSpPr/>
            <p:nvPr/>
          </p:nvSpPr>
          <p:spPr>
            <a:xfrm>
              <a:off x="1886651" y="3320472"/>
              <a:ext cx="161693" cy="161693"/>
            </a:xfrm>
            <a:prstGeom prst="ellipse">
              <a:avLst/>
            </a:prstGeom>
            <a:gradFill flip="none" rotWithShape="1">
              <a:gsLst>
                <a:gs pos="100000">
                  <a:schemeClr val="bg2">
                    <a:lumMod val="25000"/>
                  </a:schemeClr>
                </a:gs>
                <a:gs pos="37000">
                  <a:schemeClr val="bg2">
                    <a:lumMod val="75000"/>
                  </a:schemeClr>
                </a:gs>
                <a:gs pos="17000">
                  <a:schemeClr val="bg2">
                    <a:lumMod val="9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="" xmlns:a16="http://schemas.microsoft.com/office/drawing/2014/main" id="{E36C158C-0B05-5AB4-7A04-38C82D918E11}"/>
                </a:ext>
              </a:extLst>
            </p:cNvPr>
            <p:cNvSpPr/>
            <p:nvPr/>
          </p:nvSpPr>
          <p:spPr>
            <a:xfrm>
              <a:off x="2210832" y="3320472"/>
              <a:ext cx="161693" cy="161693"/>
            </a:xfrm>
            <a:prstGeom prst="ellipse">
              <a:avLst/>
            </a:prstGeom>
            <a:gradFill flip="none" rotWithShape="1">
              <a:gsLst>
                <a:gs pos="100000">
                  <a:schemeClr val="bg2">
                    <a:lumMod val="25000"/>
                  </a:schemeClr>
                </a:gs>
                <a:gs pos="37000">
                  <a:schemeClr val="bg2">
                    <a:lumMod val="75000"/>
                  </a:schemeClr>
                </a:gs>
                <a:gs pos="17000">
                  <a:schemeClr val="bg2">
                    <a:lumMod val="9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32" name="Oval 31">
              <a:extLst>
                <a:ext uri="{FF2B5EF4-FFF2-40B4-BE49-F238E27FC236}">
                  <a16:creationId xmlns="" xmlns:a16="http://schemas.microsoft.com/office/drawing/2014/main" id="{ADF423A6-B5AD-5EE3-EC2E-47263CEBA323}"/>
                </a:ext>
              </a:extLst>
            </p:cNvPr>
            <p:cNvSpPr/>
            <p:nvPr/>
          </p:nvSpPr>
          <p:spPr>
            <a:xfrm>
              <a:off x="2549840" y="3320472"/>
              <a:ext cx="161693" cy="161693"/>
            </a:xfrm>
            <a:prstGeom prst="ellipse">
              <a:avLst/>
            </a:prstGeom>
            <a:gradFill flip="none" rotWithShape="1">
              <a:gsLst>
                <a:gs pos="100000">
                  <a:schemeClr val="bg2">
                    <a:lumMod val="25000"/>
                  </a:schemeClr>
                </a:gs>
                <a:gs pos="37000">
                  <a:schemeClr val="bg2">
                    <a:lumMod val="75000"/>
                  </a:schemeClr>
                </a:gs>
                <a:gs pos="17000">
                  <a:schemeClr val="bg2">
                    <a:lumMod val="9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33" name="Oval 32">
              <a:extLst>
                <a:ext uri="{FF2B5EF4-FFF2-40B4-BE49-F238E27FC236}">
                  <a16:creationId xmlns="" xmlns:a16="http://schemas.microsoft.com/office/drawing/2014/main" id="{DB6EAA61-40A3-CA8E-D1AE-5FD8B8DB3B09}"/>
                </a:ext>
              </a:extLst>
            </p:cNvPr>
            <p:cNvSpPr/>
            <p:nvPr/>
          </p:nvSpPr>
          <p:spPr>
            <a:xfrm>
              <a:off x="2920371" y="3320472"/>
              <a:ext cx="161693" cy="161693"/>
            </a:xfrm>
            <a:prstGeom prst="ellipse">
              <a:avLst/>
            </a:prstGeom>
            <a:gradFill flip="none" rotWithShape="1">
              <a:gsLst>
                <a:gs pos="100000">
                  <a:schemeClr val="bg2">
                    <a:lumMod val="25000"/>
                  </a:schemeClr>
                </a:gs>
                <a:gs pos="37000">
                  <a:schemeClr val="bg2">
                    <a:lumMod val="75000"/>
                  </a:schemeClr>
                </a:gs>
                <a:gs pos="17000">
                  <a:schemeClr val="bg2">
                    <a:lumMod val="9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34" name="Oval 33">
              <a:extLst>
                <a:ext uri="{FF2B5EF4-FFF2-40B4-BE49-F238E27FC236}">
                  <a16:creationId xmlns="" xmlns:a16="http://schemas.microsoft.com/office/drawing/2014/main" id="{C187B842-28C4-1103-335E-421DC67FFD1D}"/>
                </a:ext>
              </a:extLst>
            </p:cNvPr>
            <p:cNvSpPr/>
            <p:nvPr/>
          </p:nvSpPr>
          <p:spPr>
            <a:xfrm>
              <a:off x="3291363" y="3320472"/>
              <a:ext cx="161693" cy="161693"/>
            </a:xfrm>
            <a:prstGeom prst="ellipse">
              <a:avLst/>
            </a:prstGeom>
            <a:gradFill flip="none" rotWithShape="1">
              <a:gsLst>
                <a:gs pos="100000">
                  <a:schemeClr val="bg2">
                    <a:lumMod val="25000"/>
                  </a:schemeClr>
                </a:gs>
                <a:gs pos="37000">
                  <a:schemeClr val="bg2">
                    <a:lumMod val="75000"/>
                  </a:schemeClr>
                </a:gs>
                <a:gs pos="17000">
                  <a:schemeClr val="bg2">
                    <a:lumMod val="9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</p:grpSp>
      <p:sp>
        <p:nvSpPr>
          <p:cNvPr id="117" name="TextBox 116"/>
          <p:cNvSpPr txBox="1"/>
          <p:nvPr/>
        </p:nvSpPr>
        <p:spPr>
          <a:xfrm>
            <a:off x="2207384" y="600971"/>
            <a:ext cx="454257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vi-VN" altLang="zh-CN" sz="3200" b="1" dirty="0">
                <a:solidFill>
                  <a:srgbClr val="FF0000"/>
                </a:solidFill>
                <a:latin typeface="Times New Roman"/>
                <a:ea typeface="Roboto" panose="02000000000000000000" pitchFamily="2" charset="0"/>
              </a:rPr>
              <a:t>TIÊU CHÍ SẢN PHẨM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746746" y="2291786"/>
            <a:ext cx="263525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vi-VN" altLang="zh-CN" sz="2400" b="1" dirty="0">
                <a:solidFill>
                  <a:srgbClr val="002060"/>
                </a:solidFill>
                <a:latin typeface="Times New Roman"/>
                <a:ea typeface="Roboto" panose="02000000000000000000" pitchFamily="2" charset="0"/>
              </a:rPr>
              <a:t>Trang trí sáng tạo, đảm bảo tính</a:t>
            </a:r>
          </a:p>
          <a:p>
            <a:pPr algn="ctr">
              <a:defRPr/>
            </a:pPr>
            <a:r>
              <a:rPr lang="vi-VN" altLang="zh-CN" sz="2400" b="1" dirty="0">
                <a:solidFill>
                  <a:srgbClr val="002060"/>
                </a:solidFill>
                <a:latin typeface="Times New Roman"/>
                <a:ea typeface="Roboto" panose="02000000000000000000" pitchFamily="2" charset="0"/>
              </a:rPr>
              <a:t>thẩm mĩ, sử dụng được nhiều lần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6D233B94-431C-F8F6-CCE2-E290E8032016}"/>
              </a:ext>
            </a:extLst>
          </p:cNvPr>
          <p:cNvGrpSpPr/>
          <p:nvPr/>
        </p:nvGrpSpPr>
        <p:grpSpPr>
          <a:xfrm rot="157239">
            <a:off x="654011" y="1510770"/>
            <a:ext cx="3001497" cy="3193864"/>
            <a:chOff x="1333523" y="3165658"/>
            <a:chExt cx="2634916" cy="3272962"/>
          </a:xfrm>
        </p:grpSpPr>
        <p:sp>
          <p:nvSpPr>
            <p:cNvPr id="18" name="Rectangle 17">
              <a:extLst>
                <a:ext uri="{FF2B5EF4-FFF2-40B4-BE49-F238E27FC236}">
                  <a16:creationId xmlns="" xmlns:a16="http://schemas.microsoft.com/office/drawing/2014/main" id="{FD2D1B78-3A81-C09B-9053-48169FD8BC63}"/>
                </a:ext>
              </a:extLst>
            </p:cNvPr>
            <p:cNvSpPr/>
            <p:nvPr/>
          </p:nvSpPr>
          <p:spPr>
            <a:xfrm rot="271670">
              <a:off x="1333523" y="3165658"/>
              <a:ext cx="2634916" cy="3272962"/>
            </a:xfrm>
            <a:prstGeom prst="rect">
              <a:avLst/>
            </a:prstGeom>
            <a:solidFill>
              <a:srgbClr val="F5CC1A"/>
            </a:solidFill>
            <a:ln w="12700">
              <a:noFill/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="" xmlns:a16="http://schemas.microsoft.com/office/drawing/2014/main" id="{C659A2BF-CCB1-C081-3A53-99BE5FCA7716}"/>
                </a:ext>
              </a:extLst>
            </p:cNvPr>
            <p:cNvSpPr/>
            <p:nvPr/>
          </p:nvSpPr>
          <p:spPr>
            <a:xfrm>
              <a:off x="1339444" y="3188072"/>
              <a:ext cx="2623093" cy="3228714"/>
            </a:xfrm>
            <a:prstGeom prst="rect">
              <a:avLst/>
            </a:prstGeom>
            <a:solidFill>
              <a:schemeClr val="bg1"/>
            </a:solidFill>
            <a:ln w="12700">
              <a:noFill/>
              <a:prstDash val="sysDot"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22" name="Oval 21">
              <a:extLst>
                <a:ext uri="{FF2B5EF4-FFF2-40B4-BE49-F238E27FC236}">
                  <a16:creationId xmlns="" xmlns:a16="http://schemas.microsoft.com/office/drawing/2014/main" id="{2ECF5BD5-B8F5-F376-9542-522909C9F4B2}"/>
                </a:ext>
              </a:extLst>
            </p:cNvPr>
            <p:cNvSpPr/>
            <p:nvPr/>
          </p:nvSpPr>
          <p:spPr>
            <a:xfrm>
              <a:off x="1886651" y="3320472"/>
              <a:ext cx="161693" cy="161693"/>
            </a:xfrm>
            <a:prstGeom prst="ellipse">
              <a:avLst/>
            </a:prstGeom>
            <a:gradFill flip="none" rotWithShape="1">
              <a:gsLst>
                <a:gs pos="100000">
                  <a:schemeClr val="bg2">
                    <a:lumMod val="25000"/>
                  </a:schemeClr>
                </a:gs>
                <a:gs pos="37000">
                  <a:schemeClr val="bg2">
                    <a:lumMod val="75000"/>
                  </a:schemeClr>
                </a:gs>
                <a:gs pos="17000">
                  <a:schemeClr val="bg2">
                    <a:lumMod val="9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23" name="Oval 22">
              <a:extLst>
                <a:ext uri="{FF2B5EF4-FFF2-40B4-BE49-F238E27FC236}">
                  <a16:creationId xmlns="" xmlns:a16="http://schemas.microsoft.com/office/drawing/2014/main" id="{E36C158C-0B05-5AB4-7A04-38C82D918E11}"/>
                </a:ext>
              </a:extLst>
            </p:cNvPr>
            <p:cNvSpPr/>
            <p:nvPr/>
          </p:nvSpPr>
          <p:spPr>
            <a:xfrm>
              <a:off x="2210832" y="3320472"/>
              <a:ext cx="161693" cy="161693"/>
            </a:xfrm>
            <a:prstGeom prst="ellipse">
              <a:avLst/>
            </a:prstGeom>
            <a:gradFill flip="none" rotWithShape="1">
              <a:gsLst>
                <a:gs pos="100000">
                  <a:schemeClr val="bg2">
                    <a:lumMod val="25000"/>
                  </a:schemeClr>
                </a:gs>
                <a:gs pos="37000">
                  <a:schemeClr val="bg2">
                    <a:lumMod val="75000"/>
                  </a:schemeClr>
                </a:gs>
                <a:gs pos="17000">
                  <a:schemeClr val="bg2">
                    <a:lumMod val="9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24" name="Oval 23">
              <a:extLst>
                <a:ext uri="{FF2B5EF4-FFF2-40B4-BE49-F238E27FC236}">
                  <a16:creationId xmlns="" xmlns:a16="http://schemas.microsoft.com/office/drawing/2014/main" id="{ADF423A6-B5AD-5EE3-EC2E-47263CEBA323}"/>
                </a:ext>
              </a:extLst>
            </p:cNvPr>
            <p:cNvSpPr/>
            <p:nvPr/>
          </p:nvSpPr>
          <p:spPr>
            <a:xfrm>
              <a:off x="2549840" y="3320472"/>
              <a:ext cx="161693" cy="161693"/>
            </a:xfrm>
            <a:prstGeom prst="ellipse">
              <a:avLst/>
            </a:prstGeom>
            <a:gradFill flip="none" rotWithShape="1">
              <a:gsLst>
                <a:gs pos="100000">
                  <a:schemeClr val="bg2">
                    <a:lumMod val="25000"/>
                  </a:schemeClr>
                </a:gs>
                <a:gs pos="37000">
                  <a:schemeClr val="bg2">
                    <a:lumMod val="75000"/>
                  </a:schemeClr>
                </a:gs>
                <a:gs pos="17000">
                  <a:schemeClr val="bg2">
                    <a:lumMod val="9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="" xmlns:a16="http://schemas.microsoft.com/office/drawing/2014/main" id="{DB6EAA61-40A3-CA8E-D1AE-5FD8B8DB3B09}"/>
                </a:ext>
              </a:extLst>
            </p:cNvPr>
            <p:cNvSpPr/>
            <p:nvPr/>
          </p:nvSpPr>
          <p:spPr>
            <a:xfrm>
              <a:off x="2920371" y="3320472"/>
              <a:ext cx="161693" cy="161693"/>
            </a:xfrm>
            <a:prstGeom prst="ellipse">
              <a:avLst/>
            </a:prstGeom>
            <a:gradFill flip="none" rotWithShape="1">
              <a:gsLst>
                <a:gs pos="100000">
                  <a:schemeClr val="bg2">
                    <a:lumMod val="25000"/>
                  </a:schemeClr>
                </a:gs>
                <a:gs pos="37000">
                  <a:schemeClr val="bg2">
                    <a:lumMod val="75000"/>
                  </a:schemeClr>
                </a:gs>
                <a:gs pos="17000">
                  <a:schemeClr val="bg2">
                    <a:lumMod val="9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26" name="Oval 25">
              <a:extLst>
                <a:ext uri="{FF2B5EF4-FFF2-40B4-BE49-F238E27FC236}">
                  <a16:creationId xmlns="" xmlns:a16="http://schemas.microsoft.com/office/drawing/2014/main" id="{C187B842-28C4-1103-335E-421DC67FFD1D}"/>
                </a:ext>
              </a:extLst>
            </p:cNvPr>
            <p:cNvSpPr/>
            <p:nvPr/>
          </p:nvSpPr>
          <p:spPr>
            <a:xfrm>
              <a:off x="3291363" y="3320472"/>
              <a:ext cx="161693" cy="161693"/>
            </a:xfrm>
            <a:prstGeom prst="ellipse">
              <a:avLst/>
            </a:prstGeom>
            <a:gradFill flip="none" rotWithShape="1">
              <a:gsLst>
                <a:gs pos="100000">
                  <a:schemeClr val="bg2">
                    <a:lumMod val="25000"/>
                  </a:schemeClr>
                </a:gs>
                <a:gs pos="37000">
                  <a:schemeClr val="bg2">
                    <a:lumMod val="75000"/>
                  </a:schemeClr>
                </a:gs>
                <a:gs pos="17000">
                  <a:schemeClr val="bg2">
                    <a:lumMod val="9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692737" y="2324804"/>
            <a:ext cx="281246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vi-VN" altLang="zh-CN" sz="2400" b="1" dirty="0">
                <a:solidFill>
                  <a:srgbClr val="002060"/>
                </a:solidFill>
                <a:latin typeface="Times New Roman"/>
                <a:ea typeface="Roboto" panose="02000000000000000000" pitchFamily="2" charset="0"/>
              </a:rPr>
              <a:t>Ghi rõ tên tháng và thể hiện đúng</a:t>
            </a:r>
          </a:p>
          <a:p>
            <a:pPr algn="ctr">
              <a:defRPr/>
            </a:pPr>
            <a:r>
              <a:rPr lang="vi-VN" altLang="zh-CN" sz="2400" b="1" dirty="0">
                <a:solidFill>
                  <a:srgbClr val="002060"/>
                </a:solidFill>
                <a:latin typeface="Times New Roman"/>
                <a:ea typeface="Roboto" panose="02000000000000000000" pitchFamily="2" charset="0"/>
              </a:rPr>
              <a:t>số ngày trong tháng</a:t>
            </a:r>
          </a:p>
        </p:txBody>
      </p:sp>
      <p:pic>
        <p:nvPicPr>
          <p:cNvPr id="4100" name="Picture 4" descr="Lịch gỗ khay bút đa năng 2025 | Gỗ cao cấp | In theo yêu cầu – NAU FACTORY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5116" y="3525132"/>
            <a:ext cx="3042284" cy="3332867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3474186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/>
      <p:bldP spid="10" grpId="0"/>
      <p:bldP spid="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print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17"/>
          <p:cNvSpPr txBox="1">
            <a:spLocks noChangeArrowheads="1"/>
          </p:cNvSpPr>
          <p:nvPr/>
        </p:nvSpPr>
        <p:spPr bwMode="auto">
          <a:xfrm>
            <a:off x="685800" y="685800"/>
            <a:ext cx="7922080" cy="10936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7666" tIns="53833" rIns="107666" bIns="53833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defRPr/>
            </a:pPr>
            <a:r>
              <a:rPr lang="en-US" sz="32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2. LUYỆN TẬP – VẬN DỤNG</a:t>
            </a:r>
          </a:p>
          <a:p>
            <a:pPr algn="ctr" eaLnBrk="1" hangingPunct="1">
              <a:defRPr/>
            </a:pP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(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Tìm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giải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pháp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,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chế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tạo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và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chia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sẻ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)</a:t>
            </a:r>
            <a:endParaRPr lang="en-US" sz="32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6" name="Tiêu đề 1">
            <a:extLst>
              <a:ext uri="{FF2B5EF4-FFF2-40B4-BE49-F238E27FC236}">
                <a16:creationId xmlns="" xmlns:a16="http://schemas.microsoft.com/office/drawing/2014/main" id="{DBED8E0A-277C-4567-8293-B7ED7F7A0865}"/>
              </a:ext>
            </a:extLst>
          </p:cNvPr>
          <p:cNvSpPr txBox="1">
            <a:spLocks/>
          </p:cNvSpPr>
          <p:nvPr/>
        </p:nvSpPr>
        <p:spPr>
          <a:xfrm>
            <a:off x="838200" y="3571949"/>
            <a:ext cx="7315200" cy="847651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25000" lnSpcReduction="2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0" i="0" kern="1200">
                <a:solidFill>
                  <a:schemeClr val="tx1"/>
                </a:solidFill>
                <a:latin typeface="inpin heiti" charset="-122"/>
                <a:ea typeface="inpin heiti" charset="-122"/>
                <a:cs typeface="+mj-cs"/>
              </a:defRPr>
            </a:lvl1pPr>
          </a:lstStyle>
          <a:p>
            <a:pPr algn="just">
              <a:lnSpc>
                <a:spcPct val="120000"/>
              </a:lnSpc>
            </a:pPr>
            <a:r>
              <a:rPr lang="en-US" sz="10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a) Chia </a:t>
            </a:r>
            <a:r>
              <a:rPr lang="en-US" sz="10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sẻ</a:t>
            </a:r>
            <a:r>
              <a:rPr lang="en-US" sz="10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0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10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0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10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0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10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10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tưởng</a:t>
            </a:r>
            <a:r>
              <a:rPr lang="en-US" sz="10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0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10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0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lịch</a:t>
            </a:r>
            <a:r>
              <a:rPr lang="en-US" sz="10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0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10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0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r>
              <a:rPr lang="en-US" sz="10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0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10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0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10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0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tiêu</a:t>
            </a:r>
            <a:r>
              <a:rPr lang="en-US" sz="10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0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chí</a:t>
            </a:r>
            <a:r>
              <a:rPr lang="en-US" sz="10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 </a:t>
            </a:r>
            <a:endParaRPr lang="en-US" sz="10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dirty="0">
                <a:solidFill>
                  <a:srgbClr val="FF0000"/>
                </a:solidFill>
              </a:rPr>
              <a:t/>
            </a:r>
            <a:br>
              <a:rPr lang="en-US" dirty="0">
                <a:solidFill>
                  <a:srgbClr val="FF0000"/>
                </a:solidFill>
              </a:rPr>
            </a:b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" name="Tiêu đề 1">
            <a:extLst>
              <a:ext uri="{FF2B5EF4-FFF2-40B4-BE49-F238E27FC236}">
                <a16:creationId xmlns="" xmlns:a16="http://schemas.microsoft.com/office/drawing/2014/main" id="{DBED8E0A-277C-4567-8293-B7ED7F7A0865}"/>
              </a:ext>
            </a:extLst>
          </p:cNvPr>
          <p:cNvSpPr txBox="1">
            <a:spLocks/>
          </p:cNvSpPr>
          <p:nvPr/>
        </p:nvSpPr>
        <p:spPr>
          <a:xfrm>
            <a:off x="873457" y="4419600"/>
            <a:ext cx="7203743" cy="84765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0" i="0" kern="1200">
                <a:solidFill>
                  <a:schemeClr val="tx1"/>
                </a:solidFill>
                <a:latin typeface="inpin heiti" charset="-122"/>
                <a:ea typeface="inpin heiti" charset="-122"/>
                <a:cs typeface="+mj-cs"/>
              </a:defRPr>
            </a:lvl1pPr>
          </a:lstStyle>
          <a:p>
            <a:pPr algn="just">
              <a:lnSpc>
                <a:spcPct val="120000"/>
              </a:lnSpc>
            </a:pPr>
            <a:r>
              <a:rPr lang="en-US" sz="2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b) </a:t>
            </a:r>
            <a:r>
              <a:rPr lang="en-US" sz="2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Thảo</a:t>
            </a:r>
            <a:r>
              <a:rPr lang="en-US" sz="2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lựa</a:t>
            </a:r>
            <a:r>
              <a:rPr lang="en-US" sz="2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chọn</a:t>
            </a:r>
            <a:r>
              <a:rPr lang="en-US" sz="2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tưởng</a:t>
            </a:r>
            <a:r>
              <a:rPr lang="en-US" sz="2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xuất</a:t>
            </a:r>
            <a:r>
              <a:rPr lang="en-US" sz="2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lịch</a:t>
            </a:r>
            <a:r>
              <a:rPr lang="en-US" sz="2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endParaRPr lang="en-US" sz="2600" dirty="0"/>
          </a:p>
        </p:txBody>
      </p:sp>
      <p:sp>
        <p:nvSpPr>
          <p:cNvPr id="7" name="TextBox 6"/>
          <p:cNvSpPr txBox="1"/>
          <p:nvPr/>
        </p:nvSpPr>
        <p:spPr>
          <a:xfrm>
            <a:off x="838200" y="2209800"/>
            <a:ext cx="7391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defRPr/>
            </a:pPr>
            <a:r>
              <a:rPr lang="en-US" altLang="zh-CN" sz="2800" b="1" u="sng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Hoạt</a:t>
            </a:r>
            <a:r>
              <a:rPr lang="en-US" altLang="zh-CN" sz="2800" b="1" u="sng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u="sng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động</a:t>
            </a:r>
            <a:r>
              <a:rPr lang="en-US" altLang="zh-CN" sz="2800" b="1" u="sng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2</a:t>
            </a:r>
            <a:r>
              <a:rPr lang="en-US" altLang="zh-CN" sz="2800" b="1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: 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(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Đề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xuất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và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lựa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chọn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ý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tưởng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cách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làm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một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quyển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lịch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để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bàn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)</a:t>
            </a:r>
            <a:endParaRPr lang="en-US" altLang="zh-CN" sz="2800" b="1" dirty="0">
              <a:solidFill>
                <a:srgbClr val="FF0000"/>
              </a:solidFill>
              <a:latin typeface="Times New Roman" pitchFamily="18" charset="0"/>
              <a:ea typeface="Roboto Black" panose="02000000000000000000" pitchFamily="2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183271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1633573900"/>
              </p:ext>
            </p:extLst>
          </p:nvPr>
        </p:nvGraphicFramePr>
        <p:xfrm>
          <a:off x="457200" y="228600"/>
          <a:ext cx="3962400" cy="6309360"/>
        </p:xfrm>
        <a:graphic>
          <a:graphicData uri="http://schemas.openxmlformats.org/drawingml/2006/table">
            <a:tbl>
              <a:tblPr>
                <a:tableStyleId>{616DA210-FB5B-4158-B5E0-FEB733F419BA}</a:tableStyleId>
              </a:tblPr>
              <a:tblGrid>
                <a:gridCol w="1143000"/>
                <a:gridCol w="1498600"/>
                <a:gridCol w="1320800"/>
              </a:tblGrid>
              <a:tr h="706988">
                <a:tc>
                  <a:txBody>
                    <a:bodyPr/>
                    <a:lstStyle/>
                    <a:p>
                      <a:pPr algn="ctr"/>
                      <a:endParaRPr lang="en-US" sz="1100" b="1" dirty="0" smtClean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/>
                      <a:r>
                        <a:rPr lang="en-US" sz="2400" b="1" dirty="0" err="1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Tháng</a:t>
                      </a:r>
                      <a:endParaRPr lang="en-US" sz="2400" b="1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Ngày</a:t>
                      </a:r>
                      <a:r>
                        <a:rPr lang="en-US" sz="2400" b="1" baseline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bắt đầu</a:t>
                      </a:r>
                      <a:endParaRPr lang="en-US" sz="2400" b="1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Ngày</a:t>
                      </a:r>
                      <a:r>
                        <a:rPr lang="en-US" sz="2400" b="1" baseline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kết thúc</a:t>
                      </a:r>
                      <a:endParaRPr lang="en-US" sz="2400" b="1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365219"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 tư</a:t>
                      </a:r>
                      <a:endParaRPr lang="en-US" sz="24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4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sáu</a:t>
                      </a:r>
                      <a:endParaRPr lang="en-US" sz="24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</a:tr>
              <a:tr h="365219">
                <a:tc>
                  <a:txBody>
                    <a:bodyPr/>
                    <a:lstStyle/>
                    <a:p>
                      <a:pPr algn="ctr"/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31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365219"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400" b="1" baseline="0" smtClean="0">
                          <a:latin typeface="Times New Roman" pitchFamily="18" charset="0"/>
                          <a:cs typeface="Times New Roman" pitchFamily="18" charset="0"/>
                        </a:rPr>
                        <a:t> bảy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AECEE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400" b="1" baseline="0" smtClean="0">
                          <a:latin typeface="Times New Roman" pitchFamily="18" charset="0"/>
                          <a:cs typeface="Times New Roman" pitchFamily="18" charset="0"/>
                        </a:rPr>
                        <a:t> sáu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AECEE4"/>
                    </a:solidFill>
                  </a:tcPr>
                </a:tc>
              </a:tr>
              <a:tr h="365219">
                <a:tc>
                  <a:txBody>
                    <a:bodyPr/>
                    <a:lstStyle/>
                    <a:p>
                      <a:pPr algn="ctr"/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365219"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1" dirty="0" err="1" smtClean="0"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400" b="1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400" b="1" baseline="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bảy</a:t>
                      </a:r>
                      <a:endParaRPr lang="en-US" sz="2400" b="1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A0DF9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1" dirty="0" err="1" smtClean="0"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400" b="1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400" b="1" baseline="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hai</a:t>
                      </a:r>
                      <a:endParaRPr lang="en-US" sz="2400" b="1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A0DF91"/>
                    </a:solidFill>
                  </a:tcPr>
                </a:tc>
              </a:tr>
              <a:tr h="365219">
                <a:tc>
                  <a:txBody>
                    <a:bodyPr/>
                    <a:lstStyle/>
                    <a:p>
                      <a:pPr algn="ctr"/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i="0" dirty="0" smtClean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en-US" sz="2400" b="1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i="0" dirty="0" smtClean="0">
                          <a:latin typeface="Times New Roman" pitchFamily="18" charset="0"/>
                          <a:cs typeface="Times New Roman" pitchFamily="18" charset="0"/>
                        </a:rPr>
                        <a:t>31</a:t>
                      </a:r>
                      <a:endParaRPr lang="en-US" sz="2400" b="1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365219"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400" b="1" baseline="0" smtClean="0">
                          <a:latin typeface="Times New Roman" pitchFamily="18" charset="0"/>
                          <a:cs typeface="Times New Roman" pitchFamily="18" charset="0"/>
                        </a:rPr>
                        <a:t> ba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FF99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400" b="1" baseline="0" smtClean="0">
                          <a:latin typeface="Times New Roman" pitchFamily="18" charset="0"/>
                          <a:cs typeface="Times New Roman" pitchFamily="18" charset="0"/>
                        </a:rPr>
                        <a:t> tư</a:t>
                      </a:r>
                      <a:endParaRPr lang="en-US" sz="2400" b="1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FF99FF"/>
                    </a:solidFill>
                  </a:tcPr>
                </a:tc>
              </a:tr>
              <a:tr h="365219">
                <a:tc>
                  <a:txBody>
                    <a:bodyPr/>
                    <a:lstStyle/>
                    <a:p>
                      <a:pPr algn="ctr"/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/>
                </a:tc>
              </a:tr>
              <a:tr h="365219"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400" b="1" baseline="0" smtClean="0">
                          <a:latin typeface="Times New Roman" pitchFamily="18" charset="0"/>
                          <a:cs typeface="Times New Roman" pitchFamily="18" charset="0"/>
                        </a:rPr>
                        <a:t> năm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400" b="1" baseline="0" smtClean="0">
                          <a:latin typeface="Times New Roman" pitchFamily="18" charset="0"/>
                          <a:cs typeface="Times New Roman" pitchFamily="18" charset="0"/>
                        </a:rPr>
                        <a:t> bảy</a:t>
                      </a:r>
                      <a:endParaRPr lang="en-US" sz="2400" b="1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FFFF66"/>
                    </a:solidFill>
                  </a:tcPr>
                </a:tc>
              </a:tr>
              <a:tr h="365219">
                <a:tc>
                  <a:txBody>
                    <a:bodyPr/>
                    <a:lstStyle/>
                    <a:p>
                      <a:pPr algn="ctr"/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31</a:t>
                      </a:r>
                    </a:p>
                  </a:txBody>
                  <a:tcPr/>
                </a:tc>
              </a:tr>
              <a:tr h="365219"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Chủ nhật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FF5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400" b="1" baseline="0" smtClean="0">
                          <a:latin typeface="Times New Roman" pitchFamily="18" charset="0"/>
                          <a:cs typeface="Times New Roman" pitchFamily="18" charset="0"/>
                        </a:rPr>
                        <a:t> hai</a:t>
                      </a:r>
                      <a:endParaRPr lang="en-US" sz="2400" b="1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FF5050"/>
                    </a:solidFill>
                  </a:tcPr>
                </a:tc>
              </a:tr>
              <a:tr h="365219">
                <a:tc>
                  <a:txBody>
                    <a:bodyPr/>
                    <a:lstStyle/>
                    <a:p>
                      <a:pPr algn="ctr"/>
                      <a:endParaRPr lang="en-US" sz="24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386807246"/>
              </p:ext>
            </p:extLst>
          </p:nvPr>
        </p:nvGraphicFramePr>
        <p:xfrm>
          <a:off x="4800600" y="228600"/>
          <a:ext cx="3886200" cy="6309360"/>
        </p:xfrm>
        <a:graphic>
          <a:graphicData uri="http://schemas.openxmlformats.org/drawingml/2006/table">
            <a:tbl>
              <a:tblPr>
                <a:tableStyleId>{616DA210-FB5B-4158-B5E0-FEB733F419BA}</a:tableStyleId>
              </a:tblPr>
              <a:tblGrid>
                <a:gridCol w="1143000"/>
                <a:gridCol w="1295400"/>
                <a:gridCol w="1447800"/>
              </a:tblGrid>
              <a:tr h="733095">
                <a:tc>
                  <a:txBody>
                    <a:bodyPr/>
                    <a:lstStyle/>
                    <a:p>
                      <a:pPr algn="ctr"/>
                      <a:endParaRPr lang="en-US" sz="1100" b="1" dirty="0" smtClean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/>
                      <a:r>
                        <a:rPr lang="en-US" sz="2400" b="1" dirty="0" err="1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Tháng</a:t>
                      </a:r>
                      <a:endParaRPr lang="en-US" sz="2400" b="1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Ngày</a:t>
                      </a:r>
                      <a:r>
                        <a:rPr lang="en-US" sz="2400" b="1" baseline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bắt đầu</a:t>
                      </a:r>
                      <a:endParaRPr lang="en-US" sz="2400" b="1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Ngày</a:t>
                      </a:r>
                      <a:r>
                        <a:rPr lang="en-US" sz="2400" b="1" baseline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2400" b="1" baseline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kết thúc</a:t>
                      </a:r>
                      <a:endParaRPr lang="en-US" sz="2400" b="1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424730"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 ba</a:t>
                      </a:r>
                      <a:endParaRPr lang="en-US" sz="24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400" b="1" baseline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năm</a:t>
                      </a:r>
                      <a:endParaRPr lang="en-US" sz="2400" b="1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FFFF00"/>
                    </a:solidFill>
                  </a:tcPr>
                </a:tc>
              </a:tr>
              <a:tr h="424730">
                <a:tc>
                  <a:txBody>
                    <a:bodyPr/>
                    <a:lstStyle/>
                    <a:p>
                      <a:pPr algn="ctr"/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31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424730"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400" b="1" baseline="0" smtClean="0">
                          <a:latin typeface="Times New Roman" pitchFamily="18" charset="0"/>
                          <a:cs typeface="Times New Roman" pitchFamily="18" charset="0"/>
                        </a:rPr>
                        <a:t> sáu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AECEE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Chủ nhật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AECEE4"/>
                    </a:solidFill>
                  </a:tcPr>
                </a:tc>
              </a:tr>
              <a:tr h="424730">
                <a:tc>
                  <a:txBody>
                    <a:bodyPr/>
                    <a:lstStyle/>
                    <a:p>
                      <a:pPr algn="ctr"/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31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424730"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1" dirty="0" err="1" smtClean="0"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400" b="1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400" b="1" baseline="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hai</a:t>
                      </a:r>
                      <a:endParaRPr lang="en-US" sz="2400" b="1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A0DF9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1" dirty="0" err="1" smtClean="0"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400" b="1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400" b="1" baseline="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ba</a:t>
                      </a:r>
                      <a:endParaRPr lang="en-US" sz="2400" b="1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A0DF91"/>
                    </a:solidFill>
                  </a:tcPr>
                </a:tc>
              </a:tr>
              <a:tr h="424730">
                <a:tc>
                  <a:txBody>
                    <a:bodyPr/>
                    <a:lstStyle/>
                    <a:p>
                      <a:pPr algn="ctr"/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424730"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400" b="1" baseline="0" smtClean="0">
                          <a:latin typeface="Times New Roman" pitchFamily="18" charset="0"/>
                          <a:cs typeface="Times New Roman" pitchFamily="18" charset="0"/>
                        </a:rPr>
                        <a:t> tư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FF99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400" b="1" baseline="0" smtClean="0">
                          <a:latin typeface="Times New Roman" pitchFamily="18" charset="0"/>
                          <a:cs typeface="Times New Roman" pitchFamily="18" charset="0"/>
                        </a:rPr>
                        <a:t> sáu</a:t>
                      </a:r>
                      <a:endParaRPr lang="en-US" sz="2400" b="1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FF99FF"/>
                    </a:solidFill>
                  </a:tcPr>
                </a:tc>
              </a:tr>
              <a:tr h="424730">
                <a:tc>
                  <a:txBody>
                    <a:bodyPr/>
                    <a:lstStyle/>
                    <a:p>
                      <a:pPr algn="ctr"/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31</a:t>
                      </a:r>
                    </a:p>
                  </a:txBody>
                  <a:tcPr/>
                </a:tc>
              </a:tr>
              <a:tr h="424730"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400" b="1" baseline="0" smtClean="0">
                          <a:latin typeface="Times New Roman" pitchFamily="18" charset="0"/>
                          <a:cs typeface="Times New Roman" pitchFamily="18" charset="0"/>
                        </a:rPr>
                        <a:t> bảy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Chủ nhật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FFFF66"/>
                    </a:solidFill>
                  </a:tcPr>
                </a:tc>
              </a:tr>
              <a:tr h="424730">
                <a:tc>
                  <a:txBody>
                    <a:bodyPr/>
                    <a:lstStyle/>
                    <a:p>
                      <a:pPr algn="ctr"/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/>
                </a:tc>
              </a:tr>
              <a:tr h="424730"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400" b="1" baseline="0" smtClean="0">
                          <a:latin typeface="Times New Roman" pitchFamily="18" charset="0"/>
                          <a:cs typeface="Times New Roman" pitchFamily="18" charset="0"/>
                        </a:rPr>
                        <a:t> hai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FF5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Thứ</a:t>
                      </a:r>
                      <a:r>
                        <a:rPr lang="en-US" sz="2400" b="1" baseline="0" smtClean="0">
                          <a:latin typeface="Times New Roman" pitchFamily="18" charset="0"/>
                          <a:cs typeface="Times New Roman" pitchFamily="18" charset="0"/>
                        </a:rPr>
                        <a:t> tư</a:t>
                      </a:r>
                      <a:endParaRPr lang="en-US" sz="2400" b="1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FF5050"/>
                    </a:solidFill>
                  </a:tcPr>
                </a:tc>
              </a:tr>
              <a:tr h="424730">
                <a:tc>
                  <a:txBody>
                    <a:bodyPr/>
                    <a:lstStyle/>
                    <a:p>
                      <a:pPr algn="ctr"/>
                      <a:endParaRPr lang="en-US" sz="24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smtClean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en-US" sz="2400" b="1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31</a:t>
                      </a:r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="" xmlns:p14="http://schemas.microsoft.com/office/powerpoint/2010/main" val="13711509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tu 5 phut.mp4">
            <a:hlinkClick r:id="" action="ppaction://media"/>
          </p:cNvPr>
          <p:cNvPicPr>
            <a:picLocks noRot="1" noChangeAspect="1"/>
          </p:cNvPicPr>
          <p:nvPr>
            <a:videoFile r:link="rId1"/>
          </p:nvPr>
        </p:nvPicPr>
        <p:blipFill>
          <a:blip r:embed="rId3" cstate="print"/>
          <a:stretch>
            <a:fillRect/>
          </a:stretch>
        </p:blipFill>
        <p:spPr>
          <a:xfrm>
            <a:off x="-1905000" y="5257800"/>
            <a:ext cx="1483043" cy="685800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1625334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0106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print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17"/>
          <p:cNvSpPr txBox="1">
            <a:spLocks noChangeArrowheads="1"/>
          </p:cNvSpPr>
          <p:nvPr/>
        </p:nvSpPr>
        <p:spPr bwMode="auto">
          <a:xfrm>
            <a:off x="228600" y="2667000"/>
            <a:ext cx="8839200" cy="11243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7666" tIns="53833" rIns="107666" bIns="53833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defRPr/>
            </a:pPr>
            <a:r>
              <a:rPr lang="en-US" sz="66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CHIA SẺ Ý TƯỞNG</a:t>
            </a:r>
            <a:endParaRPr lang="en-US" sz="66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7163859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/>
          <p:cNvSpPr txBox="1"/>
          <p:nvPr/>
        </p:nvSpPr>
        <p:spPr>
          <a:xfrm>
            <a:off x="381000" y="889337"/>
            <a:ext cx="89154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altLang="zh-CN" sz="3000" b="1" u="sng" dirty="0" err="1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Hoạt</a:t>
            </a:r>
            <a:r>
              <a:rPr lang="en-US" altLang="zh-CN" sz="3000" b="1" u="sng" dirty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u="sng" dirty="0" err="1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động</a:t>
            </a:r>
            <a:r>
              <a:rPr lang="en-US" altLang="zh-CN" sz="3000" b="1" u="sng" dirty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u="sng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3</a:t>
            </a:r>
            <a:r>
              <a:rPr lang="en-US" altLang="zh-CN" sz="3000" b="1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: </a:t>
            </a:r>
            <a:r>
              <a:rPr lang="en-US" altLang="zh-CN" sz="3000" b="1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Làm</a:t>
            </a:r>
            <a:r>
              <a:rPr lang="en-US" altLang="zh-CN" sz="3000" b="1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lịch</a:t>
            </a:r>
            <a:r>
              <a:rPr lang="en-US" altLang="zh-CN" sz="3000" b="1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để</a:t>
            </a:r>
            <a:r>
              <a:rPr lang="en-US" altLang="zh-CN" sz="3000" b="1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bàn</a:t>
            </a:r>
            <a:r>
              <a:rPr lang="en-US" altLang="zh-CN" sz="3000" b="1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tiện</a:t>
            </a:r>
            <a:r>
              <a:rPr lang="en-US" altLang="zh-CN" sz="3000" b="1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ích</a:t>
            </a:r>
            <a:endParaRPr lang="en-US" altLang="zh-CN" sz="2800" b="1" dirty="0" smtClean="0">
              <a:solidFill>
                <a:srgbClr val="002060"/>
              </a:solidFill>
              <a:latin typeface="Times New Roman" pitchFamily="18" charset="0"/>
              <a:ea typeface="Roboto Black" panose="02000000000000000000" pitchFamily="2" charset="0"/>
              <a:cs typeface="Times New Roman" pitchFamily="18" charset="0"/>
            </a:endParaRPr>
          </a:p>
          <a:p>
            <a:pPr algn="ctr">
              <a:defRPr/>
            </a:pPr>
            <a:r>
              <a:rPr lang="en-US" altLang="zh-CN" sz="30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(</a:t>
            </a:r>
            <a:r>
              <a:rPr lang="en-US" altLang="zh-CN" sz="30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Chế</a:t>
            </a:r>
            <a:r>
              <a:rPr lang="en-US" altLang="zh-CN" sz="30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tạo</a:t>
            </a:r>
            <a:r>
              <a:rPr lang="en-US" altLang="zh-CN" sz="30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mẫu</a:t>
            </a:r>
            <a:r>
              <a:rPr lang="en-US" altLang="zh-CN" sz="30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, </a:t>
            </a:r>
            <a:r>
              <a:rPr lang="en-US" altLang="zh-CN" sz="30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thử</a:t>
            </a:r>
            <a:r>
              <a:rPr lang="en-US" altLang="zh-CN" sz="30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nghiệm</a:t>
            </a:r>
            <a:r>
              <a:rPr lang="en-US" altLang="zh-CN" sz="30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, </a:t>
            </a:r>
            <a:r>
              <a:rPr lang="en-US" altLang="zh-CN" sz="30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đánh</a:t>
            </a:r>
            <a:r>
              <a:rPr lang="en-US" altLang="zh-CN" sz="30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giá</a:t>
            </a:r>
            <a:r>
              <a:rPr lang="en-US" altLang="zh-CN" sz="30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)</a:t>
            </a:r>
            <a:endParaRPr lang="en-US" altLang="zh-CN" sz="3000" b="1" dirty="0">
              <a:solidFill>
                <a:srgbClr val="FF0000"/>
              </a:solidFill>
              <a:latin typeface="Times New Roman" pitchFamily="18" charset="0"/>
              <a:ea typeface="Roboto Black" panose="02000000000000000000" pitchFamily="2" charset="0"/>
              <a:cs typeface="Times New Roman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84909" y="2057400"/>
            <a:ext cx="830580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30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Lưu</a:t>
            </a:r>
            <a:r>
              <a:rPr lang="en-US" altLang="zh-CN" sz="30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ý: </a:t>
            </a:r>
          </a:p>
          <a:p>
            <a:pPr>
              <a:lnSpc>
                <a:spcPct val="150000"/>
              </a:lnSpc>
              <a:defRPr/>
            </a:pP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+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Lựa</a:t>
            </a: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chọn</a:t>
            </a: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vật</a:t>
            </a: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liệu</a:t>
            </a: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phù</a:t>
            </a: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hợp</a:t>
            </a: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với</a:t>
            </a: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ý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tưởng</a:t>
            </a: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đề</a:t>
            </a: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xuất</a:t>
            </a:r>
            <a:endParaRPr lang="en-US" altLang="zh-CN" sz="3000" b="1" dirty="0" smtClean="0">
              <a:latin typeface="Times New Roman" pitchFamily="18" charset="0"/>
              <a:ea typeface="Roboto Black" panose="02000000000000000000" pitchFamily="2" charset="0"/>
              <a:cs typeface="Times New Roman" pitchFamily="18" charset="0"/>
            </a:endParaRPr>
          </a:p>
          <a:p>
            <a:pPr>
              <a:lnSpc>
                <a:spcPct val="150000"/>
              </a:lnSpc>
              <a:defRPr/>
            </a:pP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+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Đảm</a:t>
            </a: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bảo</a:t>
            </a: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các</a:t>
            </a: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tiêu</a:t>
            </a: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chí</a:t>
            </a: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của</a:t>
            </a: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sản</a:t>
            </a: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phẩm</a:t>
            </a:r>
            <a:endParaRPr lang="en-US" altLang="zh-CN" sz="3000" b="1" dirty="0" smtClean="0">
              <a:latin typeface="Times New Roman" pitchFamily="18" charset="0"/>
              <a:ea typeface="Roboto Black" panose="02000000000000000000" pitchFamily="2" charset="0"/>
              <a:cs typeface="Times New Roman" pitchFamily="18" charset="0"/>
            </a:endParaRPr>
          </a:p>
          <a:p>
            <a:pPr>
              <a:lnSpc>
                <a:spcPct val="150000"/>
              </a:lnSpc>
              <a:defRPr/>
            </a:pP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+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Cẩn</a:t>
            </a: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thận</a:t>
            </a: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, an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toàn</a:t>
            </a: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,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giữ</a:t>
            </a: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gìn</a:t>
            </a: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vệ</a:t>
            </a:r>
            <a:r>
              <a:rPr lang="en-US" altLang="zh-CN" sz="3000" b="1" dirty="0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000" b="1" dirty="0" err="1" smtClean="0"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sinh</a:t>
            </a:r>
            <a:endParaRPr lang="en-US" altLang="zh-CN" sz="3000" b="1" dirty="0">
              <a:latin typeface="Times New Roman" pitchFamily="18" charset="0"/>
              <a:ea typeface="Roboto Black" panose="02000000000000000000" pitchFamily="2" charset="0"/>
              <a:cs typeface="Times New Roman" pitchFamily="18" charset="0"/>
            </a:endParaRPr>
          </a:p>
        </p:txBody>
      </p:sp>
      <p:pic>
        <p:nvPicPr>
          <p:cNvPr id="6" name="Picture 5"/>
          <p:cNvPicPr/>
          <p:nvPr/>
        </p:nvPicPr>
        <p:blipFill rotWithShape="1">
          <a:blip r:embed="rId4" cstate="print">
            <a:extLst>
              <a:ext uri="{BEBA8EAE-BF5A-486C-A8C5-ECC9F3942E4B}">
                <a14:imgProps xmlns="" xmlns:a14="http://schemas.microsoft.com/office/drawing/2010/main">
                  <a14:imgLayer r:embed="rId5"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rcRect t="18430" r="3759" b="19551"/>
          <a:stretch/>
        </p:blipFill>
        <p:spPr bwMode="auto">
          <a:xfrm>
            <a:off x="353291" y="2057400"/>
            <a:ext cx="8409709" cy="4324350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="" xmlns:a14="http://schemas.microsoft.com/office/drawing/2010/main"/>
            </a:ext>
          </a:extLst>
        </p:spPr>
      </p:pic>
    </p:spTree>
    <p:extLst>
      <p:ext uri="{BB962C8B-B14F-4D97-AF65-F5344CB8AC3E}">
        <p14:creationId xmlns="" xmlns:p14="http://schemas.microsoft.com/office/powerpoint/2010/main" val="3819959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8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print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524000" y="457200"/>
            <a:ext cx="640321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altLang="zh-CN" sz="3200" b="1" dirty="0" smtClean="0">
                <a:solidFill>
                  <a:srgbClr val="FF0000"/>
                </a:solidFill>
                <a:latin typeface="Times New Roman"/>
                <a:ea typeface="Roboto" panose="02000000000000000000" pitchFamily="2" charset="0"/>
              </a:rPr>
              <a:t>LÀM LỊCH ĐỂ BÀN TIỆN ÍCH</a:t>
            </a:r>
            <a:endParaRPr lang="vi-VN" altLang="zh-CN" sz="3200" b="1" dirty="0">
              <a:solidFill>
                <a:srgbClr val="FF0000"/>
              </a:solidFill>
              <a:latin typeface="Times New Roman"/>
              <a:ea typeface="Roboto" panose="02000000000000000000" pitchFamily="2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="" xmlns:a16="http://schemas.microsoft.com/office/drawing/2014/main" id="{6D233B94-431C-F8F6-CCE2-E290E8032016}"/>
              </a:ext>
            </a:extLst>
          </p:cNvPr>
          <p:cNvGrpSpPr/>
          <p:nvPr/>
        </p:nvGrpSpPr>
        <p:grpSpPr>
          <a:xfrm rot="157239">
            <a:off x="5779509" y="2098541"/>
            <a:ext cx="3059611" cy="2327366"/>
            <a:chOff x="1333523" y="3165658"/>
            <a:chExt cx="2634916" cy="3272962"/>
          </a:xfrm>
        </p:grpSpPr>
        <p:sp>
          <p:nvSpPr>
            <p:cNvPr id="5" name="Rectangle 4">
              <a:extLst>
                <a:ext uri="{FF2B5EF4-FFF2-40B4-BE49-F238E27FC236}">
                  <a16:creationId xmlns="" xmlns:a16="http://schemas.microsoft.com/office/drawing/2014/main" id="{FD2D1B78-3A81-C09B-9053-48169FD8BC63}"/>
                </a:ext>
              </a:extLst>
            </p:cNvPr>
            <p:cNvSpPr/>
            <p:nvPr/>
          </p:nvSpPr>
          <p:spPr>
            <a:xfrm rot="271670">
              <a:off x="1333523" y="3165658"/>
              <a:ext cx="2634916" cy="3272962"/>
            </a:xfrm>
            <a:prstGeom prst="rect">
              <a:avLst/>
            </a:prstGeom>
            <a:solidFill>
              <a:srgbClr val="F5CC1A"/>
            </a:solidFill>
            <a:ln w="12700">
              <a:noFill/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="" xmlns:a16="http://schemas.microsoft.com/office/drawing/2014/main" id="{C659A2BF-CCB1-C081-3A53-99BE5FCA7716}"/>
                </a:ext>
              </a:extLst>
            </p:cNvPr>
            <p:cNvSpPr/>
            <p:nvPr/>
          </p:nvSpPr>
          <p:spPr>
            <a:xfrm>
              <a:off x="1339444" y="3188072"/>
              <a:ext cx="2623093" cy="3228714"/>
            </a:xfrm>
            <a:prstGeom prst="rect">
              <a:avLst/>
            </a:prstGeom>
            <a:solidFill>
              <a:schemeClr val="bg1"/>
            </a:solidFill>
            <a:ln w="12700">
              <a:noFill/>
              <a:prstDash val="sysDot"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="" xmlns:a16="http://schemas.microsoft.com/office/drawing/2014/main" id="{2ECF5BD5-B8F5-F376-9542-522909C9F4B2}"/>
                </a:ext>
              </a:extLst>
            </p:cNvPr>
            <p:cNvSpPr/>
            <p:nvPr/>
          </p:nvSpPr>
          <p:spPr>
            <a:xfrm>
              <a:off x="1886651" y="3320472"/>
              <a:ext cx="161693" cy="161693"/>
            </a:xfrm>
            <a:prstGeom prst="ellipse">
              <a:avLst/>
            </a:prstGeom>
            <a:gradFill flip="none" rotWithShape="1">
              <a:gsLst>
                <a:gs pos="100000">
                  <a:schemeClr val="bg2">
                    <a:lumMod val="25000"/>
                  </a:schemeClr>
                </a:gs>
                <a:gs pos="37000">
                  <a:schemeClr val="bg2">
                    <a:lumMod val="75000"/>
                  </a:schemeClr>
                </a:gs>
                <a:gs pos="17000">
                  <a:schemeClr val="bg2">
                    <a:lumMod val="9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="" xmlns:a16="http://schemas.microsoft.com/office/drawing/2014/main" id="{E36C158C-0B05-5AB4-7A04-38C82D918E11}"/>
                </a:ext>
              </a:extLst>
            </p:cNvPr>
            <p:cNvSpPr/>
            <p:nvPr/>
          </p:nvSpPr>
          <p:spPr>
            <a:xfrm>
              <a:off x="2210832" y="3320472"/>
              <a:ext cx="161693" cy="161693"/>
            </a:xfrm>
            <a:prstGeom prst="ellipse">
              <a:avLst/>
            </a:prstGeom>
            <a:gradFill flip="none" rotWithShape="1">
              <a:gsLst>
                <a:gs pos="100000">
                  <a:schemeClr val="bg2">
                    <a:lumMod val="25000"/>
                  </a:schemeClr>
                </a:gs>
                <a:gs pos="37000">
                  <a:schemeClr val="bg2">
                    <a:lumMod val="75000"/>
                  </a:schemeClr>
                </a:gs>
                <a:gs pos="17000">
                  <a:schemeClr val="bg2">
                    <a:lumMod val="9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="" xmlns:a16="http://schemas.microsoft.com/office/drawing/2014/main" id="{ADF423A6-B5AD-5EE3-EC2E-47263CEBA323}"/>
                </a:ext>
              </a:extLst>
            </p:cNvPr>
            <p:cNvSpPr/>
            <p:nvPr/>
          </p:nvSpPr>
          <p:spPr>
            <a:xfrm>
              <a:off x="2549840" y="3320472"/>
              <a:ext cx="161693" cy="161693"/>
            </a:xfrm>
            <a:prstGeom prst="ellipse">
              <a:avLst/>
            </a:prstGeom>
            <a:gradFill flip="none" rotWithShape="1">
              <a:gsLst>
                <a:gs pos="100000">
                  <a:schemeClr val="bg2">
                    <a:lumMod val="25000"/>
                  </a:schemeClr>
                </a:gs>
                <a:gs pos="37000">
                  <a:schemeClr val="bg2">
                    <a:lumMod val="75000"/>
                  </a:schemeClr>
                </a:gs>
                <a:gs pos="17000">
                  <a:schemeClr val="bg2">
                    <a:lumMod val="9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10" name="Oval 9">
              <a:extLst>
                <a:ext uri="{FF2B5EF4-FFF2-40B4-BE49-F238E27FC236}">
                  <a16:creationId xmlns="" xmlns:a16="http://schemas.microsoft.com/office/drawing/2014/main" id="{DB6EAA61-40A3-CA8E-D1AE-5FD8B8DB3B09}"/>
                </a:ext>
              </a:extLst>
            </p:cNvPr>
            <p:cNvSpPr/>
            <p:nvPr/>
          </p:nvSpPr>
          <p:spPr>
            <a:xfrm>
              <a:off x="2920371" y="3320472"/>
              <a:ext cx="161693" cy="161693"/>
            </a:xfrm>
            <a:prstGeom prst="ellipse">
              <a:avLst/>
            </a:prstGeom>
            <a:gradFill flip="none" rotWithShape="1">
              <a:gsLst>
                <a:gs pos="100000">
                  <a:schemeClr val="bg2">
                    <a:lumMod val="25000"/>
                  </a:schemeClr>
                </a:gs>
                <a:gs pos="37000">
                  <a:schemeClr val="bg2">
                    <a:lumMod val="75000"/>
                  </a:schemeClr>
                </a:gs>
                <a:gs pos="17000">
                  <a:schemeClr val="bg2">
                    <a:lumMod val="9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="" xmlns:a16="http://schemas.microsoft.com/office/drawing/2014/main" id="{C187B842-28C4-1103-335E-421DC67FFD1D}"/>
                </a:ext>
              </a:extLst>
            </p:cNvPr>
            <p:cNvSpPr/>
            <p:nvPr/>
          </p:nvSpPr>
          <p:spPr>
            <a:xfrm>
              <a:off x="3291363" y="3320472"/>
              <a:ext cx="161693" cy="161693"/>
            </a:xfrm>
            <a:prstGeom prst="ellipse">
              <a:avLst/>
            </a:prstGeom>
            <a:gradFill flip="none" rotWithShape="1">
              <a:gsLst>
                <a:gs pos="100000">
                  <a:schemeClr val="bg2">
                    <a:lumMod val="25000"/>
                  </a:schemeClr>
                </a:gs>
                <a:gs pos="37000">
                  <a:schemeClr val="bg2">
                    <a:lumMod val="75000"/>
                  </a:schemeClr>
                </a:gs>
                <a:gs pos="17000">
                  <a:schemeClr val="bg2">
                    <a:lumMod val="9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6019800" y="2510641"/>
            <a:ext cx="264309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vi-VN" altLang="zh-CN" sz="2400" b="1" dirty="0">
                <a:solidFill>
                  <a:srgbClr val="002060"/>
                </a:solidFill>
                <a:latin typeface="Times New Roman"/>
                <a:ea typeface="Roboto" panose="02000000000000000000" pitchFamily="2" charset="0"/>
              </a:rPr>
              <a:t>Trang trí sáng tạo, đảm bảo tính</a:t>
            </a:r>
          </a:p>
          <a:p>
            <a:pPr algn="ctr">
              <a:defRPr/>
            </a:pPr>
            <a:r>
              <a:rPr lang="vi-VN" altLang="zh-CN" sz="2400" b="1" dirty="0">
                <a:solidFill>
                  <a:srgbClr val="002060"/>
                </a:solidFill>
                <a:latin typeface="Times New Roman"/>
                <a:ea typeface="Roboto" panose="02000000000000000000" pitchFamily="2" charset="0"/>
              </a:rPr>
              <a:t>thẩm </a:t>
            </a:r>
            <a:r>
              <a:rPr lang="vi-VN" altLang="zh-CN" sz="2400" b="1" dirty="0" smtClean="0">
                <a:solidFill>
                  <a:srgbClr val="002060"/>
                </a:solidFill>
                <a:latin typeface="Times New Roman"/>
                <a:ea typeface="Roboto" panose="02000000000000000000" pitchFamily="2" charset="0"/>
              </a:rPr>
              <a:t>mĩ</a:t>
            </a:r>
            <a:r>
              <a:rPr lang="en-US" altLang="zh-CN" sz="2400" b="1" dirty="0" smtClean="0">
                <a:solidFill>
                  <a:srgbClr val="002060"/>
                </a:solidFill>
                <a:latin typeface="Times New Roman"/>
                <a:ea typeface="Roboto" panose="02000000000000000000" pitchFamily="2" charset="0"/>
              </a:rPr>
              <a:t>, </a:t>
            </a:r>
            <a:r>
              <a:rPr lang="en-US" altLang="zh-CN" sz="2400" b="1" dirty="0" err="1" smtClean="0">
                <a:solidFill>
                  <a:srgbClr val="002060"/>
                </a:solidFill>
                <a:latin typeface="Times New Roman"/>
                <a:ea typeface="Roboto" panose="02000000000000000000" pitchFamily="2" charset="0"/>
              </a:rPr>
              <a:t>sử</a:t>
            </a:r>
            <a:r>
              <a:rPr lang="en-US" altLang="zh-CN" sz="2400" b="1" dirty="0" smtClean="0">
                <a:solidFill>
                  <a:srgbClr val="002060"/>
                </a:solidFill>
                <a:latin typeface="Times New Roman"/>
                <a:ea typeface="Roboto" panose="02000000000000000000" pitchFamily="2" charset="0"/>
              </a:rPr>
              <a:t> </a:t>
            </a:r>
            <a:r>
              <a:rPr lang="en-US" altLang="zh-CN" sz="2400" b="1" dirty="0" err="1" smtClean="0">
                <a:solidFill>
                  <a:srgbClr val="002060"/>
                </a:solidFill>
                <a:latin typeface="Times New Roman"/>
                <a:ea typeface="Roboto" panose="02000000000000000000" pitchFamily="2" charset="0"/>
              </a:rPr>
              <a:t>dụng</a:t>
            </a:r>
            <a:r>
              <a:rPr lang="en-US" altLang="zh-CN" sz="2400" b="1" dirty="0" smtClean="0">
                <a:solidFill>
                  <a:srgbClr val="002060"/>
                </a:solidFill>
                <a:latin typeface="Times New Roman"/>
                <a:ea typeface="Roboto" panose="02000000000000000000" pitchFamily="2" charset="0"/>
              </a:rPr>
              <a:t> </a:t>
            </a:r>
            <a:r>
              <a:rPr lang="en-US" altLang="zh-CN" sz="2400" b="1" dirty="0" err="1" smtClean="0">
                <a:solidFill>
                  <a:srgbClr val="002060"/>
                </a:solidFill>
                <a:latin typeface="Times New Roman"/>
                <a:ea typeface="Roboto" panose="02000000000000000000" pitchFamily="2" charset="0"/>
              </a:rPr>
              <a:t>được</a:t>
            </a:r>
            <a:r>
              <a:rPr lang="en-US" altLang="zh-CN" sz="2400" b="1" dirty="0" smtClean="0">
                <a:solidFill>
                  <a:srgbClr val="002060"/>
                </a:solidFill>
                <a:latin typeface="Times New Roman"/>
                <a:ea typeface="Roboto" panose="02000000000000000000" pitchFamily="2" charset="0"/>
              </a:rPr>
              <a:t> </a:t>
            </a:r>
            <a:r>
              <a:rPr lang="en-US" altLang="zh-CN" sz="2400" b="1" dirty="0" err="1" smtClean="0">
                <a:solidFill>
                  <a:srgbClr val="002060"/>
                </a:solidFill>
                <a:latin typeface="Times New Roman"/>
                <a:ea typeface="Roboto" panose="02000000000000000000" pitchFamily="2" charset="0"/>
              </a:rPr>
              <a:t>nhiều</a:t>
            </a:r>
            <a:r>
              <a:rPr lang="en-US" altLang="zh-CN" sz="2400" b="1" dirty="0" smtClean="0">
                <a:solidFill>
                  <a:srgbClr val="002060"/>
                </a:solidFill>
                <a:latin typeface="Times New Roman"/>
                <a:ea typeface="Roboto" panose="02000000000000000000" pitchFamily="2" charset="0"/>
              </a:rPr>
              <a:t> </a:t>
            </a:r>
            <a:r>
              <a:rPr lang="en-US" altLang="zh-CN" sz="2400" b="1" dirty="0" err="1" smtClean="0">
                <a:solidFill>
                  <a:srgbClr val="002060"/>
                </a:solidFill>
                <a:latin typeface="Times New Roman"/>
                <a:ea typeface="Roboto" panose="02000000000000000000" pitchFamily="2" charset="0"/>
              </a:rPr>
              <a:t>lần</a:t>
            </a:r>
            <a:endParaRPr lang="vi-VN" altLang="zh-CN" sz="2400" b="1" dirty="0">
              <a:solidFill>
                <a:srgbClr val="002060"/>
              </a:solidFill>
              <a:latin typeface="Times New Roman"/>
              <a:ea typeface="Roboto" panose="02000000000000000000" pitchFamily="2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="" xmlns:a16="http://schemas.microsoft.com/office/drawing/2014/main" id="{6D233B94-431C-F8F6-CCE2-E290E8032016}"/>
              </a:ext>
            </a:extLst>
          </p:cNvPr>
          <p:cNvGrpSpPr/>
          <p:nvPr/>
        </p:nvGrpSpPr>
        <p:grpSpPr>
          <a:xfrm rot="157239">
            <a:off x="2680337" y="2653284"/>
            <a:ext cx="2902762" cy="2541570"/>
            <a:chOff x="1333523" y="3165658"/>
            <a:chExt cx="2634916" cy="3272962"/>
          </a:xfrm>
        </p:grpSpPr>
        <p:sp>
          <p:nvSpPr>
            <p:cNvPr id="14" name="Rectangle 13">
              <a:extLst>
                <a:ext uri="{FF2B5EF4-FFF2-40B4-BE49-F238E27FC236}">
                  <a16:creationId xmlns="" xmlns:a16="http://schemas.microsoft.com/office/drawing/2014/main" id="{FD2D1B78-3A81-C09B-9053-48169FD8BC63}"/>
                </a:ext>
              </a:extLst>
            </p:cNvPr>
            <p:cNvSpPr/>
            <p:nvPr/>
          </p:nvSpPr>
          <p:spPr>
            <a:xfrm rot="271670">
              <a:off x="1333523" y="3165658"/>
              <a:ext cx="2634916" cy="3272962"/>
            </a:xfrm>
            <a:prstGeom prst="rect">
              <a:avLst/>
            </a:prstGeom>
            <a:solidFill>
              <a:srgbClr val="F5CC1A"/>
            </a:solidFill>
            <a:ln w="12700">
              <a:noFill/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="" xmlns:a16="http://schemas.microsoft.com/office/drawing/2014/main" id="{C659A2BF-CCB1-C081-3A53-99BE5FCA7716}"/>
                </a:ext>
              </a:extLst>
            </p:cNvPr>
            <p:cNvSpPr/>
            <p:nvPr/>
          </p:nvSpPr>
          <p:spPr>
            <a:xfrm>
              <a:off x="1339445" y="3188073"/>
              <a:ext cx="2625831" cy="3228714"/>
            </a:xfrm>
            <a:prstGeom prst="rect">
              <a:avLst/>
            </a:prstGeom>
            <a:solidFill>
              <a:schemeClr val="bg1"/>
            </a:solidFill>
            <a:ln w="12700">
              <a:noFill/>
              <a:prstDash val="sysDot"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="" xmlns:a16="http://schemas.microsoft.com/office/drawing/2014/main" id="{2ECF5BD5-B8F5-F376-9542-522909C9F4B2}"/>
                </a:ext>
              </a:extLst>
            </p:cNvPr>
            <p:cNvSpPr/>
            <p:nvPr/>
          </p:nvSpPr>
          <p:spPr>
            <a:xfrm>
              <a:off x="1886651" y="3320472"/>
              <a:ext cx="161693" cy="161693"/>
            </a:xfrm>
            <a:prstGeom prst="ellipse">
              <a:avLst/>
            </a:prstGeom>
            <a:gradFill flip="none" rotWithShape="1">
              <a:gsLst>
                <a:gs pos="100000">
                  <a:schemeClr val="bg2">
                    <a:lumMod val="25000"/>
                  </a:schemeClr>
                </a:gs>
                <a:gs pos="37000">
                  <a:schemeClr val="bg2">
                    <a:lumMod val="75000"/>
                  </a:schemeClr>
                </a:gs>
                <a:gs pos="17000">
                  <a:schemeClr val="bg2">
                    <a:lumMod val="9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="" xmlns:a16="http://schemas.microsoft.com/office/drawing/2014/main" id="{E36C158C-0B05-5AB4-7A04-38C82D918E11}"/>
                </a:ext>
              </a:extLst>
            </p:cNvPr>
            <p:cNvSpPr/>
            <p:nvPr/>
          </p:nvSpPr>
          <p:spPr>
            <a:xfrm>
              <a:off x="2210832" y="3320472"/>
              <a:ext cx="161693" cy="161693"/>
            </a:xfrm>
            <a:prstGeom prst="ellipse">
              <a:avLst/>
            </a:prstGeom>
            <a:gradFill flip="none" rotWithShape="1">
              <a:gsLst>
                <a:gs pos="100000">
                  <a:schemeClr val="bg2">
                    <a:lumMod val="25000"/>
                  </a:schemeClr>
                </a:gs>
                <a:gs pos="37000">
                  <a:schemeClr val="bg2">
                    <a:lumMod val="75000"/>
                  </a:schemeClr>
                </a:gs>
                <a:gs pos="17000">
                  <a:schemeClr val="bg2">
                    <a:lumMod val="9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18" name="Oval 17">
              <a:extLst>
                <a:ext uri="{FF2B5EF4-FFF2-40B4-BE49-F238E27FC236}">
                  <a16:creationId xmlns="" xmlns:a16="http://schemas.microsoft.com/office/drawing/2014/main" id="{ADF423A6-B5AD-5EE3-EC2E-47263CEBA323}"/>
                </a:ext>
              </a:extLst>
            </p:cNvPr>
            <p:cNvSpPr/>
            <p:nvPr/>
          </p:nvSpPr>
          <p:spPr>
            <a:xfrm>
              <a:off x="2549840" y="3320472"/>
              <a:ext cx="161693" cy="161693"/>
            </a:xfrm>
            <a:prstGeom prst="ellipse">
              <a:avLst/>
            </a:prstGeom>
            <a:gradFill flip="none" rotWithShape="1">
              <a:gsLst>
                <a:gs pos="100000">
                  <a:schemeClr val="bg2">
                    <a:lumMod val="25000"/>
                  </a:schemeClr>
                </a:gs>
                <a:gs pos="37000">
                  <a:schemeClr val="bg2">
                    <a:lumMod val="75000"/>
                  </a:schemeClr>
                </a:gs>
                <a:gs pos="17000">
                  <a:schemeClr val="bg2">
                    <a:lumMod val="9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="" xmlns:a16="http://schemas.microsoft.com/office/drawing/2014/main" id="{DB6EAA61-40A3-CA8E-D1AE-5FD8B8DB3B09}"/>
                </a:ext>
              </a:extLst>
            </p:cNvPr>
            <p:cNvSpPr/>
            <p:nvPr/>
          </p:nvSpPr>
          <p:spPr>
            <a:xfrm>
              <a:off x="2920371" y="3320472"/>
              <a:ext cx="161693" cy="161693"/>
            </a:xfrm>
            <a:prstGeom prst="ellipse">
              <a:avLst/>
            </a:prstGeom>
            <a:gradFill flip="none" rotWithShape="1">
              <a:gsLst>
                <a:gs pos="100000">
                  <a:schemeClr val="bg2">
                    <a:lumMod val="25000"/>
                  </a:schemeClr>
                </a:gs>
                <a:gs pos="37000">
                  <a:schemeClr val="bg2">
                    <a:lumMod val="75000"/>
                  </a:schemeClr>
                </a:gs>
                <a:gs pos="17000">
                  <a:schemeClr val="bg2">
                    <a:lumMod val="9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20" name="Oval 19">
              <a:extLst>
                <a:ext uri="{FF2B5EF4-FFF2-40B4-BE49-F238E27FC236}">
                  <a16:creationId xmlns="" xmlns:a16="http://schemas.microsoft.com/office/drawing/2014/main" id="{C187B842-28C4-1103-335E-421DC67FFD1D}"/>
                </a:ext>
              </a:extLst>
            </p:cNvPr>
            <p:cNvSpPr/>
            <p:nvPr/>
          </p:nvSpPr>
          <p:spPr>
            <a:xfrm>
              <a:off x="3291363" y="3320472"/>
              <a:ext cx="161693" cy="161693"/>
            </a:xfrm>
            <a:prstGeom prst="ellipse">
              <a:avLst/>
            </a:prstGeom>
            <a:gradFill flip="none" rotWithShape="1">
              <a:gsLst>
                <a:gs pos="100000">
                  <a:schemeClr val="bg2">
                    <a:lumMod val="25000"/>
                  </a:schemeClr>
                </a:gs>
                <a:gs pos="37000">
                  <a:schemeClr val="bg2">
                    <a:lumMod val="75000"/>
                  </a:schemeClr>
                </a:gs>
                <a:gs pos="17000">
                  <a:schemeClr val="bg2">
                    <a:lumMod val="9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vi-VN">
                <a:solidFill>
                  <a:prstClr val="white"/>
                </a:solidFill>
              </a:endParaRP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2664611" y="3295471"/>
            <a:ext cx="282178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vi-VN" altLang="zh-CN" sz="2400" b="1" dirty="0">
                <a:solidFill>
                  <a:srgbClr val="002060"/>
                </a:solidFill>
                <a:latin typeface="Times New Roman"/>
                <a:ea typeface="Roboto" panose="02000000000000000000" pitchFamily="2" charset="0"/>
              </a:rPr>
              <a:t>Ghi rõ tên tháng và thể hiện đúng</a:t>
            </a:r>
          </a:p>
          <a:p>
            <a:pPr algn="ctr">
              <a:defRPr/>
            </a:pPr>
            <a:r>
              <a:rPr lang="vi-VN" altLang="zh-CN" sz="2400" b="1" dirty="0">
                <a:solidFill>
                  <a:srgbClr val="002060"/>
                </a:solidFill>
                <a:latin typeface="Times New Roman"/>
                <a:ea typeface="Roboto" panose="02000000000000000000" pitchFamily="2" charset="0"/>
              </a:rPr>
              <a:t>số ngày trong tháng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21073" y="1409141"/>
            <a:ext cx="42452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altLang="zh-CN" sz="3200" b="1" dirty="0" err="1" smtClean="0">
                <a:latin typeface="Times New Roman"/>
                <a:ea typeface="Roboto" panose="02000000000000000000" pitchFamily="2" charset="0"/>
              </a:rPr>
              <a:t>Tiêu</a:t>
            </a:r>
            <a:r>
              <a:rPr lang="en-US" altLang="zh-CN" sz="3200" b="1" dirty="0" smtClean="0">
                <a:latin typeface="Times New Roman"/>
                <a:ea typeface="Roboto" panose="02000000000000000000" pitchFamily="2" charset="0"/>
              </a:rPr>
              <a:t> </a:t>
            </a:r>
            <a:r>
              <a:rPr lang="en-US" altLang="zh-CN" sz="3200" b="1" dirty="0" err="1" smtClean="0">
                <a:latin typeface="Times New Roman"/>
                <a:ea typeface="Roboto" panose="02000000000000000000" pitchFamily="2" charset="0"/>
              </a:rPr>
              <a:t>chí</a:t>
            </a:r>
            <a:r>
              <a:rPr lang="en-US" altLang="zh-CN" sz="3200" b="1" dirty="0" smtClean="0">
                <a:latin typeface="Times New Roman"/>
                <a:ea typeface="Roboto" panose="02000000000000000000" pitchFamily="2" charset="0"/>
              </a:rPr>
              <a:t> </a:t>
            </a:r>
            <a:r>
              <a:rPr lang="en-US" altLang="zh-CN" sz="3200" b="1" dirty="0" err="1" smtClean="0">
                <a:latin typeface="Times New Roman"/>
                <a:ea typeface="Roboto" panose="02000000000000000000" pitchFamily="2" charset="0"/>
              </a:rPr>
              <a:t>cần</a:t>
            </a:r>
            <a:r>
              <a:rPr lang="en-US" altLang="zh-CN" sz="3200" b="1" dirty="0" smtClean="0">
                <a:latin typeface="Times New Roman"/>
                <a:ea typeface="Roboto" panose="02000000000000000000" pitchFamily="2" charset="0"/>
              </a:rPr>
              <a:t> </a:t>
            </a:r>
            <a:r>
              <a:rPr lang="en-US" altLang="zh-CN" sz="3200" b="1" dirty="0" err="1" smtClean="0">
                <a:latin typeface="Times New Roman"/>
                <a:ea typeface="Roboto" panose="02000000000000000000" pitchFamily="2" charset="0"/>
              </a:rPr>
              <a:t>đạt</a:t>
            </a:r>
            <a:endParaRPr lang="vi-VN" altLang="zh-CN" sz="3200" b="1" dirty="0">
              <a:latin typeface="Times New Roman"/>
              <a:ea typeface="Roboto" panose="02000000000000000000" pitchFamily="2" charset="0"/>
            </a:endParaRPr>
          </a:p>
        </p:txBody>
      </p:sp>
      <p:pic>
        <p:nvPicPr>
          <p:cNvPr id="23" name="Picture 4" descr="Lịch gỗ khay bút đa năng 2025 | Gỗ cao cấp | In theo yêu cầu – NAU FACTORY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009296"/>
            <a:ext cx="2541101" cy="3332867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4014641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tu 5 phut.mp4">
            <a:hlinkClick r:id="" action="ppaction://media"/>
          </p:cNvPr>
          <p:cNvPicPr>
            <a:picLocks noRot="1" noChangeAspect="1"/>
          </p:cNvPicPr>
          <p:nvPr>
            <a:videoFile r:link="rId1"/>
          </p:nvPr>
        </p:nvPicPr>
        <p:blipFill>
          <a:blip r:embed="rId3" cstate="print"/>
          <a:stretch>
            <a:fillRect/>
          </a:stretch>
        </p:blipFill>
        <p:spPr>
          <a:xfrm>
            <a:off x="-2590799" y="4191000"/>
            <a:ext cx="2133600" cy="1295400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1625334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0106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tu 5 phut.mp4">
            <a:hlinkClick r:id="" action="ppaction://media"/>
          </p:cNvPr>
          <p:cNvPicPr>
            <a:picLocks noRot="1" noChangeAspect="1"/>
          </p:cNvPicPr>
          <p:nvPr>
            <a:videoFile r:link="rId1"/>
          </p:nvPr>
        </p:nvPicPr>
        <p:blipFill>
          <a:blip r:embed="rId3" cstate="print"/>
          <a:stretch>
            <a:fillRect/>
          </a:stretch>
        </p:blipFill>
        <p:spPr>
          <a:xfrm>
            <a:off x="-2590799" y="4191000"/>
            <a:ext cx="2133600" cy="1295400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1625334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0106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y2mate.com - Đổi Mới Cách Học Toán Lớp 1 Với Bài Hát Về Các Ngày Trong Tuần singtolearn_720p (1).mp4">
            <a:hlinkClick r:id="" action="ppaction://media"/>
          </p:cNvPr>
          <p:cNvPicPr>
            <a:picLocks noRot="1" noChangeAspect="1"/>
          </p:cNvPicPr>
          <p:nvPr>
            <a:videoFile r:link="rId1"/>
          </p:nvPr>
        </p:nvPicPr>
        <p:blipFill>
          <a:blip r:embed="rId3" cstate="print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3144894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579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tu 5 phut.mp4">
            <a:hlinkClick r:id="" action="ppaction://media"/>
          </p:cNvPr>
          <p:cNvPicPr>
            <a:picLocks noRot="1" noChangeAspect="1"/>
          </p:cNvPicPr>
          <p:nvPr>
            <a:videoFile r:link="rId1"/>
          </p:nvPr>
        </p:nvPicPr>
        <p:blipFill>
          <a:blip r:embed="rId3" cstate="print"/>
          <a:stretch>
            <a:fillRect/>
          </a:stretch>
        </p:blipFill>
        <p:spPr>
          <a:xfrm>
            <a:off x="-2590799" y="4191000"/>
            <a:ext cx="2133600" cy="1295400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1625334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0106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28600" y="914400"/>
            <a:ext cx="8915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altLang="zh-CN" sz="3200" b="1" u="sng" dirty="0" err="1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Hoạt</a:t>
            </a:r>
            <a:r>
              <a:rPr lang="en-US" altLang="zh-CN" sz="3200" b="1" u="sng" dirty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200" b="1" u="sng" dirty="0" err="1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động</a:t>
            </a:r>
            <a:r>
              <a:rPr lang="en-US" altLang="zh-CN" sz="3200" b="1" u="sng" dirty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200" b="1" u="sng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4</a:t>
            </a:r>
            <a:r>
              <a:rPr lang="en-US" altLang="zh-CN" sz="3200" b="1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: 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Chia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sẻ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,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thảo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luận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và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điều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chỉnh</a:t>
            </a:r>
            <a:endParaRPr lang="en-US" sz="3200" b="1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7" name="Text Box 17"/>
          <p:cNvSpPr txBox="1">
            <a:spLocks noChangeArrowheads="1"/>
          </p:cNvSpPr>
          <p:nvPr/>
        </p:nvSpPr>
        <p:spPr bwMode="auto">
          <a:xfrm>
            <a:off x="266700" y="3124200"/>
            <a:ext cx="8839200" cy="6627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7666" tIns="53833" rIns="107666" bIns="53833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defRPr/>
            </a:pPr>
            <a:r>
              <a:rPr lang="en-US" sz="36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TRƯNG BÀY, GIỚI THIỆU SẢN PHẨM</a:t>
            </a:r>
            <a:endParaRPr lang="en-US" sz="36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4455977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28600" y="914400"/>
            <a:ext cx="8915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altLang="zh-CN" sz="3200" b="1" u="sng" dirty="0" err="1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Hoạt</a:t>
            </a:r>
            <a:r>
              <a:rPr lang="en-US" altLang="zh-CN" sz="3200" b="1" u="sng" dirty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200" b="1" u="sng" dirty="0" err="1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động</a:t>
            </a:r>
            <a:r>
              <a:rPr lang="en-US" altLang="zh-CN" sz="3200" b="1" u="sng" dirty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3200" b="1" u="sng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4</a:t>
            </a:r>
            <a:r>
              <a:rPr lang="en-US" altLang="zh-CN" sz="3200" b="1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: 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Chia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sẻ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,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thảo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luận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và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điều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chỉnh</a:t>
            </a:r>
            <a:endParaRPr lang="en-US" sz="3200" b="1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7" name="Text Box 17"/>
          <p:cNvSpPr txBox="1">
            <a:spLocks noChangeArrowheads="1"/>
          </p:cNvSpPr>
          <p:nvPr/>
        </p:nvSpPr>
        <p:spPr bwMode="auto">
          <a:xfrm>
            <a:off x="266700" y="3124200"/>
            <a:ext cx="8839200" cy="6627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7666" tIns="53833" rIns="107666" bIns="53833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defRPr/>
            </a:pPr>
            <a:r>
              <a:rPr lang="en-US" sz="36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BÌNH CHỌN SẢN PHẨM</a:t>
            </a:r>
            <a:endParaRPr lang="en-US" sz="36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424540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ext Box 9"/>
          <p:cNvSpPr txBox="1">
            <a:spLocks noChangeArrowheads="1"/>
          </p:cNvSpPr>
          <p:nvPr/>
        </p:nvSpPr>
        <p:spPr bwMode="auto">
          <a:xfrm>
            <a:off x="228600" y="2057400"/>
            <a:ext cx="8534400" cy="2154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 i="1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 b="1" i="1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 b="1" i="1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 b="1" i="1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 b="1" i="1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 i="1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 i="1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 i="1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 i="1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sz="8000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Kính chúc quý thầy, cô giáo dồi dào sức </a:t>
            </a:r>
            <a:r>
              <a:rPr lang="en-US" sz="540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khỏe. </a:t>
            </a:r>
            <a:endParaRPr lang="en-US" sz="5400">
              <a:solidFill>
                <a:srgbClr val="C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426408620"/>
      </p:ext>
    </p:extLst>
  </p:cSld>
  <p:clrMapOvr>
    <a:masterClrMapping/>
  </p:clrMapOvr>
  <p:transition spd="slow">
    <p:circle/>
    <p:sndAc>
      <p:stSnd>
        <p:snd r:embed="rId2" name="applause.wav"/>
      </p:stSnd>
    </p:sndAc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/>
          <p:cNvSpPr/>
          <p:nvPr/>
        </p:nvSpPr>
        <p:spPr>
          <a:xfrm>
            <a:off x="145475" y="152443"/>
            <a:ext cx="1569027" cy="134718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746" y="-45481"/>
            <a:ext cx="1752246" cy="1708727"/>
          </a:xfrm>
          <a:prstGeom prst="rect">
            <a:avLst/>
          </a:prstGeom>
          <a:ln>
            <a:noFill/>
          </a:ln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l="24142" t="26981" r="16050" b="10902"/>
          <a:stretch/>
        </p:blipFill>
        <p:spPr>
          <a:xfrm>
            <a:off x="3275863" y="3593558"/>
            <a:ext cx="2218765" cy="289977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l="32984" t="9573" r="1" b="9638"/>
          <a:stretch/>
        </p:blipFill>
        <p:spPr>
          <a:xfrm>
            <a:off x="273978" y="2102772"/>
            <a:ext cx="2315626" cy="372214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12160" y="2620355"/>
            <a:ext cx="3389122" cy="3819784"/>
          </a:xfrm>
          <a:prstGeom prst="rect">
            <a:avLst/>
          </a:prstGeom>
          <a:scene3d>
            <a:camera prst="isometricOffAxis2Left"/>
            <a:lightRig rig="threePt" dir="t"/>
          </a:scene3d>
        </p:spPr>
      </p:pic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DA14CBFD-2C6F-E4A0-F468-3C5C731B2275}"/>
              </a:ext>
            </a:extLst>
          </p:cNvPr>
          <p:cNvSpPr txBox="1"/>
          <p:nvPr/>
        </p:nvSpPr>
        <p:spPr>
          <a:xfrm>
            <a:off x="4145628" y="116646"/>
            <a:ext cx="165401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vi-VN"/>
            </a:defPPr>
            <a:lvl1pPr>
              <a:defRPr sz="2400" b="1">
                <a:solidFill>
                  <a:srgbClr val="00A77D"/>
                </a:solidFill>
                <a:latin typeface="Muli" panose="00000500000000000000" pitchFamily="2" charset="0"/>
              </a:defRPr>
            </a:lvl1pPr>
          </a:lstStyle>
          <a:p>
            <a:pPr>
              <a:defRPr/>
            </a:pPr>
            <a:r>
              <a:rPr lang="en-US" sz="3200" u="sng" smtClean="0">
                <a:solidFill>
                  <a:prstClr val="black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TOÁN</a:t>
            </a:r>
            <a:endParaRPr lang="en-US" sz="3200" u="sng">
              <a:solidFill>
                <a:prstClr val="black"/>
              </a:solidFill>
              <a:latin typeface="Times New Roman" pitchFamily="18" charset="0"/>
              <a:ea typeface="Roboto Black" panose="02000000000000000000" pitchFamily="2" charset="0"/>
              <a:cs typeface="Times New Roman" pitchFamily="18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922834" y="1263405"/>
            <a:ext cx="8458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altLang="zh-CN" sz="3200" b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Bài học STEM: LỊCH </a:t>
            </a:r>
            <a:r>
              <a:rPr lang="en-US" altLang="zh-CN" sz="3200" b="1" dirty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ĐỂ BÀN TIỆN ÍCH</a:t>
            </a:r>
            <a:endParaRPr lang="en-US" altLang="zh-CN" sz="5400" b="1" dirty="0">
              <a:solidFill>
                <a:srgbClr val="FF0000"/>
              </a:solidFill>
              <a:latin typeface="Times New Roman" pitchFamily="18" charset="0"/>
              <a:ea typeface="Roboto Black" panose="02000000000000000000" pitchFamily="2" charset="0"/>
              <a:cs typeface="Times New Roman" pitchFamily="18" charset="0"/>
            </a:endParaRPr>
          </a:p>
        </p:txBody>
      </p:sp>
      <p:sp>
        <p:nvSpPr>
          <p:cNvPr id="12" name="Text Box 17"/>
          <p:cNvSpPr txBox="1">
            <a:spLocks noChangeArrowheads="1"/>
          </p:cNvSpPr>
          <p:nvPr/>
        </p:nvSpPr>
        <p:spPr bwMode="auto">
          <a:xfrm>
            <a:off x="827586" y="730721"/>
            <a:ext cx="7922080" cy="601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7666" tIns="53833" rIns="107666" bIns="53833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defRPr/>
            </a:pPr>
            <a:r>
              <a:rPr lang="en-US" sz="3200" b="1" smtClean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BÀI 30: NGÀY - THÁNG</a:t>
            </a:r>
            <a:endParaRPr lang="en-US" sz="3200" b="1" dirty="0">
              <a:solidFill>
                <a:srgbClr val="0000CC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0008514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print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17"/>
          <p:cNvSpPr txBox="1">
            <a:spLocks noChangeArrowheads="1"/>
          </p:cNvSpPr>
          <p:nvPr/>
        </p:nvSpPr>
        <p:spPr bwMode="auto">
          <a:xfrm>
            <a:off x="763360" y="822875"/>
            <a:ext cx="7922080" cy="10936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7666" tIns="53833" rIns="107666" bIns="53833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defRPr/>
            </a:pPr>
            <a:r>
              <a:rPr lang="en-US" sz="32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2. HÌNH THÀNH KIẾN THỨC MỚI</a:t>
            </a:r>
          </a:p>
          <a:p>
            <a:pPr algn="ctr" eaLnBrk="1" hangingPunct="1">
              <a:defRPr/>
            </a:pP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(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Nghiên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cứu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kiến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thức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nền</a:t>
            </a:r>
            <a:r>
              <a:rPr lang="en-US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)</a:t>
            </a:r>
            <a:endParaRPr lang="en-US" sz="32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219200" y="2469928"/>
            <a:ext cx="7239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sng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H</a:t>
            </a:r>
            <a:r>
              <a:rPr lang="en-US" altLang="zh-CN" sz="2800" b="1" u="sng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oạt</a:t>
            </a:r>
            <a:r>
              <a:rPr lang="en-US" altLang="zh-CN" sz="2800" b="1" u="sng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u="sng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động</a:t>
            </a:r>
            <a:r>
              <a:rPr lang="en-US" altLang="zh-CN" sz="2800" b="1" u="sng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1</a:t>
            </a:r>
            <a:r>
              <a:rPr lang="en-US" altLang="zh-CN" sz="2800" b="1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: </a:t>
            </a:r>
            <a:r>
              <a:rPr lang="en-US" altLang="zh-CN" sz="2800" b="1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Tìm</a:t>
            </a:r>
            <a:r>
              <a:rPr lang="en-US" altLang="zh-CN" sz="2800" b="1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hiểu</a:t>
            </a:r>
            <a:r>
              <a:rPr lang="en-US" altLang="zh-CN" sz="2800" b="1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các</a:t>
            </a:r>
            <a:r>
              <a:rPr lang="en-US" altLang="zh-CN" sz="2800" b="1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ngày</a:t>
            </a:r>
            <a:r>
              <a:rPr lang="en-US" altLang="zh-CN" sz="2800" b="1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trong</a:t>
            </a:r>
            <a:r>
              <a:rPr lang="en-US" altLang="zh-CN" sz="2800" b="1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tuần</a:t>
            </a:r>
            <a:r>
              <a:rPr lang="en-US" altLang="zh-CN" sz="2800" b="1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, </a:t>
            </a:r>
            <a:r>
              <a:rPr lang="en-US" altLang="zh-CN" sz="2800" b="1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các</a:t>
            </a:r>
            <a:r>
              <a:rPr lang="en-US" altLang="zh-CN" sz="2800" b="1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tháng</a:t>
            </a:r>
            <a:r>
              <a:rPr lang="en-US" altLang="zh-CN" sz="2800" b="1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trong</a:t>
            </a:r>
            <a:r>
              <a:rPr lang="en-US" altLang="zh-CN" sz="2800" b="1" dirty="0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00206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năm</a:t>
            </a:r>
            <a:endParaRPr kumimoji="0" lang="en-US" altLang="zh-CN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itchFamily="18" charset="0"/>
              <a:ea typeface="Roboto Black" panose="02000000000000000000" pitchFamily="2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619700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print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62000" y="1905000"/>
            <a:ext cx="7391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2800" b="1" u="sng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Câu</a:t>
            </a:r>
            <a:r>
              <a:rPr lang="en-US" altLang="zh-CN" sz="2800" b="1" u="sng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u="sng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hỏi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: 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Tờ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lịch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tháng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11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năm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2024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cung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cấp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những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thông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tin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gì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?</a:t>
            </a:r>
            <a:endParaRPr kumimoji="0" lang="en-US" altLang="zh-C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Roboto Black" panose="02000000000000000000" pitchFamily="2" charset="0"/>
              <a:cs typeface="Times New Roman" pitchFamily="18" charset="0"/>
            </a:endParaRPr>
          </a:p>
        </p:txBody>
      </p:sp>
      <p:pic>
        <p:nvPicPr>
          <p:cNvPr id="6146" name="Picture 2" descr="Hình nền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3124200"/>
            <a:ext cx="3429000" cy="1920876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18217863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62000" y="1905000"/>
            <a:ext cx="7391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2800" b="1" u="sng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Câu</a:t>
            </a:r>
            <a:r>
              <a:rPr lang="en-US" altLang="zh-CN" sz="2800" b="1" u="sng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u="sng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hỏi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: 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Tờ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lịch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tháng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11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năm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2024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cung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cấp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những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thông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 tin </a:t>
            </a:r>
            <a:r>
              <a:rPr lang="en-US" altLang="zh-CN" sz="2800" b="1" dirty="0" err="1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gì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itchFamily="18" charset="0"/>
                <a:ea typeface="Roboto Black" panose="02000000000000000000" pitchFamily="2" charset="0"/>
                <a:cs typeface="Times New Roman" pitchFamily="18" charset="0"/>
              </a:rPr>
              <a:t>?</a:t>
            </a:r>
            <a:endParaRPr kumimoji="0" lang="en-US" altLang="zh-C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Roboto Black" panose="02000000000000000000" pitchFamily="2" charset="0"/>
              <a:cs typeface="Times New Roman" pitchFamily="18" charset="0"/>
            </a:endParaRPr>
          </a:p>
        </p:txBody>
      </p:sp>
      <p:pic>
        <p:nvPicPr>
          <p:cNvPr id="6146" name="Picture 2" descr="Hình nền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3124200"/>
            <a:ext cx="3429000" cy="1920876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tu  2 phut.mp4">
            <a:hlinkClick r:id="" action="ppaction://media"/>
          </p:cNvPr>
          <p:cNvPicPr>
            <a:picLocks noRot="1" noChangeAspect="1"/>
          </p:cNvPicPr>
          <p:nvPr>
            <a:videoFile r:link="rId1"/>
          </p:nvPr>
        </p:nvPicPr>
        <p:blipFill>
          <a:blip r:embed="rId4" cstate="print"/>
          <a:stretch>
            <a:fillRect/>
          </a:stretch>
        </p:blipFill>
        <p:spPr>
          <a:xfrm>
            <a:off x="-2819400" y="3962400"/>
            <a:ext cx="2306955" cy="1066800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1821786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130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print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="" xmlns:p14="http://schemas.microsoft.com/office/powerpoint/2010/main" val="6758249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="" xmlns:a14="http://schemas.microsoft.com/office/drawing/2010/main">
                  <a14:imgLayer r:embed="rId3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304800"/>
            <a:ext cx="8610600" cy="6248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19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BEBA8EAE-BF5A-486C-A8C5-ECC9F3942E4B}">
                <a14:imgProps xmlns="" xmlns:a14="http://schemas.microsoft.com/office/drawing/2010/main">
                  <a14:imgLayer r:embed="rId5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04800"/>
            <a:ext cx="8305800" cy="6248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20" name="Picture 4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BEBA8EAE-BF5A-486C-A8C5-ECC9F3942E4B}">
                <a14:imgProps xmlns="" xmlns:a14="http://schemas.microsoft.com/office/drawing/2010/main">
                  <a14:imgLayer r:embed="rId7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28600"/>
            <a:ext cx="4305300" cy="647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21" name="Picture 5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BEBA8EAE-BF5A-486C-A8C5-ECC9F3942E4B}">
                <a14:imgProps xmlns="" xmlns:a14="http://schemas.microsoft.com/office/drawing/2010/main">
                  <a14:imgLayer r:embed="rId9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6009" y="228600"/>
            <a:ext cx="4169391" cy="647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22" name="Picture 6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BEBA8EAE-BF5A-486C-A8C5-ECC9F3942E4B}">
                <a14:imgProps xmlns="" xmlns:a14="http://schemas.microsoft.com/office/drawing/2010/main">
                  <a14:imgLayer r:embed="rId11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28600"/>
            <a:ext cx="8610600" cy="647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="" xmlns:p14="http://schemas.microsoft.com/office/powerpoint/2010/main" val="460945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92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9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" dur="1000"/>
                                        <p:tgtEl>
                                          <p:spTgt spid="9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9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/>
                                        <p:tgtEl>
                                          <p:spTgt spid="92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" dur="1000"/>
                                        <p:tgtEl>
                                          <p:spTgt spid="9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3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1000"/>
                                        <p:tgtEl>
                                          <p:spTgt spid="9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/>
                                        <p:tgtEl>
                                          <p:spTgt spid="9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/>
                                        <p:tgtEl>
                                          <p:spTgt spid="92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5" dur="1000"/>
                                        <p:tgtEl>
                                          <p:spTgt spid="9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1" dur="1000"/>
                                        <p:tgtEl>
                                          <p:spTgt spid="9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1" i="1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1" i="1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  <a:cs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7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8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9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1306</TotalTime>
  <Words>978</Words>
  <Application>Microsoft Office PowerPoint</Application>
  <PresentationFormat>On-screen Show (4:3)</PresentationFormat>
  <Paragraphs>351</Paragraphs>
  <Slides>33</Slides>
  <Notes>10</Notes>
  <HiddenSlides>0</HiddenSlides>
  <MMClips>6</MMClips>
  <ScaleCrop>false</ScaleCrop>
  <HeadingPairs>
    <vt:vector size="4" baseType="variant">
      <vt:variant>
        <vt:lpstr>Theme</vt:lpstr>
      </vt:variant>
      <vt:variant>
        <vt:i4>8</vt:i4>
      </vt:variant>
      <vt:variant>
        <vt:lpstr>Slide Titles</vt:lpstr>
      </vt:variant>
      <vt:variant>
        <vt:i4>33</vt:i4>
      </vt:variant>
    </vt:vector>
  </HeadingPairs>
  <TitlesOfParts>
    <vt:vector size="41" baseType="lpstr">
      <vt:lpstr>1_Office Theme</vt:lpstr>
      <vt:lpstr>4_Office Theme</vt:lpstr>
      <vt:lpstr>Default Design</vt:lpstr>
      <vt:lpstr>2_Office Theme</vt:lpstr>
      <vt:lpstr>3_Office Theme</vt:lpstr>
      <vt:lpstr>7_Office Theme</vt:lpstr>
      <vt:lpstr>8_Office Theme</vt:lpstr>
      <vt:lpstr>9_Office Theme</vt:lpstr>
      <vt:lpstr>Slide 1</vt:lpstr>
      <vt:lpstr>Slide 2</vt:lpstr>
      <vt:lpstr>Slide 3</vt:lpstr>
      <vt:lpstr>Slide 4</vt:lpstr>
      <vt:lpstr>Slide 5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Slide 18</vt:lpstr>
      <vt:lpstr>Slide 19</vt:lpstr>
      <vt:lpstr>Slide 20</vt:lpstr>
      <vt:lpstr>Slide 21</vt:lpstr>
      <vt:lpstr>Slide 22</vt:lpstr>
      <vt:lpstr>Slide 23</vt:lpstr>
      <vt:lpstr>Slide 24</vt:lpstr>
      <vt:lpstr>Slide 25</vt:lpstr>
      <vt:lpstr>Slide 26</vt:lpstr>
      <vt:lpstr>Slide 27</vt:lpstr>
      <vt:lpstr>Slide 28</vt:lpstr>
      <vt:lpstr>Slide 29</vt:lpstr>
      <vt:lpstr>Slide 30</vt:lpstr>
      <vt:lpstr>Slide 31</vt:lpstr>
      <vt:lpstr>Slide 32</vt:lpstr>
      <vt:lpstr>Slide 33</vt:lpstr>
    </vt:vector>
  </TitlesOfParts>
  <Company>Microsoft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Acer</cp:lastModifiedBy>
  <cp:revision>119</cp:revision>
  <dcterms:created xsi:type="dcterms:W3CDTF">2024-12-14T01:49:44Z</dcterms:created>
  <dcterms:modified xsi:type="dcterms:W3CDTF">2024-12-19T13:45:29Z</dcterms:modified>
</cp:coreProperties>
</file>