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mf" ContentType="image/x-wm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3"/>
  </p:sldMasterIdLst>
  <p:notesMasterIdLst>
    <p:notesMasterId r:id="rId7"/>
  </p:notesMasterIdLst>
  <p:sldIdLst>
    <p:sldId id="379" r:id="rId4"/>
    <p:sldId id="395" r:id="rId5"/>
    <p:sldId id="380" r:id="rId6"/>
    <p:sldId id="396" r:id="rId8"/>
    <p:sldId id="427" r:id="rId9"/>
    <p:sldId id="397" r:id="rId10"/>
    <p:sldId id="399" r:id="rId11"/>
    <p:sldId id="421" r:id="rId12"/>
    <p:sldId id="398" r:id="rId13"/>
    <p:sldId id="452" r:id="rId14"/>
    <p:sldId id="423" r:id="rId15"/>
    <p:sldId id="445" r:id="rId16"/>
    <p:sldId id="405" r:id="rId17"/>
    <p:sldId id="408" r:id="rId18"/>
    <p:sldId id="442" r:id="rId19"/>
    <p:sldId id="386" r:id="rId2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73" userDrawn="1">
          <p15:clr>
            <a:srgbClr val="A4A3A4"/>
          </p15:clr>
        </p15:guide>
        <p15:guide id="2" pos="281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92" d="100"/>
          <a:sy n="92" d="100"/>
        </p:scale>
        <p:origin x="198" y="72"/>
      </p:cViewPr>
      <p:guideLst>
        <p:guide orient="horz" pos="1673"/>
        <p:guide pos="281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4F254E-07C7-4D0C-8396-EAA3A9495C83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B0FB74-6F23-45EA-8380-B991AB5C2F1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0FB74-6F23-45EA-8380-B991AB5C2F1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123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40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8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1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54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694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23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77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30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21E1D-B272-49A6-9DD8-CE459F8F8B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F96CB-8B5B-4081-84BA-A4DFE83996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21E1D-B272-49A6-9DD8-CE459F8F8B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F96CB-8B5B-4081-84BA-A4DFE83996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21E1D-B272-49A6-9DD8-CE459F8F8B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F96CB-8B5B-4081-84BA-A4DFE83996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80"/>
            <a:ext cx="8229600" cy="4388644"/>
          </a:xfrm>
        </p:spPr>
        <p:txBody>
          <a:bodyPr/>
          <a:lstStyle/>
          <a:p>
            <a:pPr lvl="0"/>
            <a:r>
              <a:rPr lang="en-US" noProof="1" smtClean="0"/>
              <a:t>Click to edit Master text styles</a:t>
            </a:r>
            <a:endParaRPr lang="en-US" noProof="1" smtClean="0"/>
          </a:p>
          <a:p>
            <a:pPr lvl="1"/>
            <a:r>
              <a:rPr lang="en-US" noProof="1" smtClean="0"/>
              <a:t>Second level</a:t>
            </a:r>
            <a:endParaRPr lang="en-US" noProof="1" smtClean="0"/>
          </a:p>
          <a:p>
            <a:pPr lvl="2"/>
            <a:r>
              <a:rPr lang="en-US" noProof="1" smtClean="0"/>
              <a:t>Third level</a:t>
            </a:r>
            <a:endParaRPr lang="en-US" noProof="1" smtClean="0"/>
          </a:p>
          <a:p>
            <a:pPr lvl="3"/>
            <a:r>
              <a:rPr lang="en-US" noProof="1" smtClean="0"/>
              <a:t>Fourth level</a:t>
            </a:r>
            <a:endParaRPr lang="en-US" noProof="1" smtClean="0"/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878A8E-D4AB-41EB-93AF-A06A770894F4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140" y="1503"/>
            <a:ext cx="9124379" cy="5140496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4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FC478B-37A4-4160-804A-7E35FED18526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DCCCAC-C04E-4C4A-89C3-D102E02919D5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324465-620F-49CA-8CE6-1F3502872970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E36AF8-C7B4-41F2-AB7B-D4673480E678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CDC3F4-07F6-4B47-97C8-CD577A72F3C3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3C8116-9D94-4374-AD8B-371A85773AF0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21E1D-B272-49A6-9DD8-CE459F8F8B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F96CB-8B5B-4081-84BA-A4DFE83996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EEFA1A-8A12-480A-886F-10BA27865F91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1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502857-A97E-4102-8678-531BBD719D3B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B1ACA9-E8E6-4C1B-8918-1EB8AE5CB55C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6DF528-FCA8-40FD-9B11-EB9CB67A1E63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800166-E74B-4368-9E2F-FCAA9E338994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402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080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1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154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694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235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775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30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21E1D-B272-49A6-9DD8-CE459F8F8B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F96CB-8B5B-4081-84BA-A4DFE83996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21E1D-B272-49A6-9DD8-CE459F8F8B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F96CB-8B5B-4081-84BA-A4DFE83996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025" indent="0">
              <a:buNone/>
              <a:defRPr sz="2000" b="1"/>
            </a:lvl2pPr>
            <a:lvl3pPr marL="908050" indent="0">
              <a:buNone/>
              <a:defRPr sz="1800" b="1"/>
            </a:lvl3pPr>
            <a:lvl4pPr marL="1361440" indent="0">
              <a:buNone/>
              <a:defRPr sz="1600" b="1"/>
            </a:lvl4pPr>
            <a:lvl5pPr marL="1815465" indent="0">
              <a:buNone/>
              <a:defRPr sz="1600" b="1"/>
            </a:lvl5pPr>
            <a:lvl6pPr marL="2269490" indent="0">
              <a:buNone/>
              <a:defRPr sz="1600" b="1"/>
            </a:lvl6pPr>
            <a:lvl7pPr marL="2723515" indent="0">
              <a:buNone/>
              <a:defRPr sz="1600" b="1"/>
            </a:lvl7pPr>
            <a:lvl8pPr marL="3177540" indent="0">
              <a:buNone/>
              <a:defRPr sz="1600" b="1"/>
            </a:lvl8pPr>
            <a:lvl9pPr marL="363093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025" indent="0">
              <a:buNone/>
              <a:defRPr sz="2000" b="1"/>
            </a:lvl2pPr>
            <a:lvl3pPr marL="908050" indent="0">
              <a:buNone/>
              <a:defRPr sz="1800" b="1"/>
            </a:lvl3pPr>
            <a:lvl4pPr marL="1361440" indent="0">
              <a:buNone/>
              <a:defRPr sz="1600" b="1"/>
            </a:lvl4pPr>
            <a:lvl5pPr marL="1815465" indent="0">
              <a:buNone/>
              <a:defRPr sz="1600" b="1"/>
            </a:lvl5pPr>
            <a:lvl6pPr marL="2269490" indent="0">
              <a:buNone/>
              <a:defRPr sz="1600" b="1"/>
            </a:lvl6pPr>
            <a:lvl7pPr marL="2723515" indent="0">
              <a:buNone/>
              <a:defRPr sz="1600" b="1"/>
            </a:lvl7pPr>
            <a:lvl8pPr marL="3177540" indent="0">
              <a:buNone/>
              <a:defRPr sz="1600" b="1"/>
            </a:lvl8pPr>
            <a:lvl9pPr marL="363093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21E1D-B272-49A6-9DD8-CE459F8F8B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F96CB-8B5B-4081-84BA-A4DFE83996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21E1D-B272-49A6-9DD8-CE459F8F8B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F96CB-8B5B-4081-84BA-A4DFE83996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21E1D-B272-49A6-9DD8-CE459F8F8B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F96CB-8B5B-4081-84BA-A4DFE83996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509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4025" indent="0">
              <a:buNone/>
              <a:defRPr sz="1200"/>
            </a:lvl2pPr>
            <a:lvl3pPr marL="908050" indent="0">
              <a:buNone/>
              <a:defRPr sz="1000"/>
            </a:lvl3pPr>
            <a:lvl4pPr marL="1361440" indent="0">
              <a:buNone/>
              <a:defRPr sz="900"/>
            </a:lvl4pPr>
            <a:lvl5pPr marL="1815465" indent="0">
              <a:buNone/>
              <a:defRPr sz="900"/>
            </a:lvl5pPr>
            <a:lvl6pPr marL="2269490" indent="0">
              <a:buNone/>
              <a:defRPr sz="900"/>
            </a:lvl6pPr>
            <a:lvl7pPr marL="2723515" indent="0">
              <a:buNone/>
              <a:defRPr sz="900"/>
            </a:lvl7pPr>
            <a:lvl8pPr marL="3177540" indent="0">
              <a:buNone/>
              <a:defRPr sz="900"/>
            </a:lvl8pPr>
            <a:lvl9pPr marL="363093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21E1D-B272-49A6-9DD8-CE459F8F8B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F96CB-8B5B-4081-84BA-A4DFE83996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4025" indent="0">
              <a:buNone/>
              <a:defRPr sz="2800"/>
            </a:lvl2pPr>
            <a:lvl3pPr marL="908050" indent="0">
              <a:buNone/>
              <a:defRPr sz="2400"/>
            </a:lvl3pPr>
            <a:lvl4pPr marL="1361440" indent="0">
              <a:buNone/>
              <a:defRPr sz="2000"/>
            </a:lvl4pPr>
            <a:lvl5pPr marL="1815465" indent="0">
              <a:buNone/>
              <a:defRPr sz="2000"/>
            </a:lvl5pPr>
            <a:lvl6pPr marL="2269490" indent="0">
              <a:buNone/>
              <a:defRPr sz="2000"/>
            </a:lvl6pPr>
            <a:lvl7pPr marL="2723515" indent="0">
              <a:buNone/>
              <a:defRPr sz="2000"/>
            </a:lvl7pPr>
            <a:lvl8pPr marL="3177540" indent="0">
              <a:buNone/>
              <a:defRPr sz="2000"/>
            </a:lvl8pPr>
            <a:lvl9pPr marL="363093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80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4025" indent="0">
              <a:buNone/>
              <a:defRPr sz="1200"/>
            </a:lvl2pPr>
            <a:lvl3pPr marL="908050" indent="0">
              <a:buNone/>
              <a:defRPr sz="1000"/>
            </a:lvl3pPr>
            <a:lvl4pPr marL="1361440" indent="0">
              <a:buNone/>
              <a:defRPr sz="900"/>
            </a:lvl4pPr>
            <a:lvl5pPr marL="1815465" indent="0">
              <a:buNone/>
              <a:defRPr sz="900"/>
            </a:lvl5pPr>
            <a:lvl6pPr marL="2269490" indent="0">
              <a:buNone/>
              <a:defRPr sz="900"/>
            </a:lvl6pPr>
            <a:lvl7pPr marL="2723515" indent="0">
              <a:buNone/>
              <a:defRPr sz="900"/>
            </a:lvl7pPr>
            <a:lvl8pPr marL="3177540" indent="0">
              <a:buNone/>
              <a:defRPr sz="900"/>
            </a:lvl8pPr>
            <a:lvl9pPr marL="363093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21E1D-B272-49A6-9DD8-CE459F8F8B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F96CB-8B5B-4081-84BA-A4DFE83996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0858" tIns="45429" rIns="90858" bIns="4542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0858" tIns="45429" rIns="90858" bIns="4542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0858" tIns="45429" rIns="90858" bIns="4542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8050"/>
            <a:fld id="{DF821E1D-B272-49A6-9DD8-CE459F8F8B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0858" tIns="45429" rIns="90858" bIns="4542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805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0858" tIns="45429" rIns="90858" bIns="4542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8050"/>
            <a:fld id="{8B1F96CB-8B5B-4081-84BA-A4DFE83996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0805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0360" indent="-340360" algn="l" defTabSz="90805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7870" indent="-283845" algn="l" defTabSz="90805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4745" indent="-226695" algn="l" defTabSz="90805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88770" indent="-226695" algn="l" defTabSz="90805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2795" indent="-226695" algn="l" defTabSz="90805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96185" indent="-226695" algn="l" defTabSz="90805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50210" indent="-226695" algn="l" defTabSz="90805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04235" indent="-226695" algn="l" defTabSz="90805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58260" indent="-226695" algn="l" defTabSz="90805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80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4025" algn="l" defTabSz="9080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8050" algn="l" defTabSz="9080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1440" algn="l" defTabSz="9080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5465" algn="l" defTabSz="9080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9490" algn="l" defTabSz="9080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3515" algn="l" defTabSz="9080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77540" algn="l" defTabSz="9080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30930" algn="l" defTabSz="9080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 b="0" i="0">
                <a:effectLst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 b="0" i="0">
                <a:effectLst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 b="0" i="0">
                <a:effectLst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47BEDDC1-3D92-49BE-8400-978F9F6BF775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.jpe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1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8.jpeg"/><Relationship Id="rId1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1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1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1.png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audio1.wav"/><Relationship Id="rId1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1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5.png"/><Relationship Id="rId3" Type="http://schemas.microsoft.com/office/2007/relationships/media" Target="../media/media2.mp4"/><Relationship Id="rId2" Type="http://schemas.openxmlformats.org/officeDocument/2006/relationships/video" Target="NULL" TargetMode="External"/><Relationship Id="rId1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1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/>
        </p:nvGrpSpPr>
        <p:grpSpPr bwMode="auto">
          <a:xfrm>
            <a:off x="0" y="12"/>
            <a:ext cx="9144000" cy="5158979"/>
            <a:chOff x="8" y="0"/>
            <a:chExt cx="5760" cy="4333"/>
          </a:xfrm>
        </p:grpSpPr>
        <p:pic>
          <p:nvPicPr>
            <p:cNvPr id="5125" name="Picture 6" descr="GRANS024"/>
            <p:cNvPicPr>
              <a:picLocks noChangeAspect="1" noChangeArrowheads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 bwMode="auto">
            <a:xfrm rot="531882" flipH="1">
              <a:off x="5004" y="3580"/>
              <a:ext cx="741" cy="7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6" name="Picture 7" descr="GRANS024"/>
            <p:cNvPicPr>
              <a:picLocks noChangeAspect="1" noChangeArrowheads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 bwMode="auto">
            <a:xfrm rot="465066">
              <a:off x="71" y="3768"/>
              <a:ext cx="961" cy="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" name="Group 8"/>
            <p:cNvGrpSpPr/>
            <p:nvPr/>
          </p:nvGrpSpPr>
          <p:grpSpPr bwMode="auto">
            <a:xfrm>
              <a:off x="8" y="0"/>
              <a:ext cx="5760" cy="4320"/>
              <a:chOff x="672" y="0"/>
              <a:chExt cx="5760" cy="4320"/>
            </a:xfrm>
          </p:grpSpPr>
          <p:pic>
            <p:nvPicPr>
              <p:cNvPr id="5128" name="Picture 9" descr="BD21325_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672" y="4176"/>
                <a:ext cx="5760" cy="14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129" name="Picture 10" descr="BD21325_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672" y="0"/>
                <a:ext cx="5760" cy="14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130" name="Picture 11" descr="BD21325_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6288" y="192"/>
                <a:ext cx="144" cy="398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131" name="Picture 12" descr="BD21325_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672" y="0"/>
                <a:ext cx="153" cy="422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5124" name="Rectangle 7"/>
          <p:cNvSpPr>
            <a:spLocks noChangeArrowheads="1"/>
          </p:cNvSpPr>
          <p:nvPr/>
        </p:nvSpPr>
        <p:spPr bwMode="auto">
          <a:xfrm>
            <a:off x="1638300" y="228600"/>
            <a:ext cx="6096000" cy="285750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none" lIns="90858" tIns="45429" rIns="90858" bIns="45429" anchor="ctr"/>
          <a:lstStyle/>
          <a:p>
            <a:pPr algn="ctr" defTabSz="908050"/>
            <a:endParaRPr lang="en-US" sz="2800" b="1">
              <a:solidFill>
                <a:srgbClr val="0000FF"/>
              </a:solidFill>
            </a:endParaRPr>
          </a:p>
        </p:txBody>
      </p:sp>
      <p:sp>
        <p:nvSpPr>
          <p:cNvPr id="15" name="Rectangle 6" descr="Bouquet"/>
          <p:cNvSpPr>
            <a:spLocks noChangeArrowheads="1"/>
          </p:cNvSpPr>
          <p:nvPr/>
        </p:nvSpPr>
        <p:spPr bwMode="auto">
          <a:xfrm>
            <a:off x="242888" y="0"/>
            <a:ext cx="8901112" cy="62865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BÌNH THÀNH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0" y="685801"/>
            <a:ext cx="9144000" cy="58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en-US" sz="3200" b="1" dirty="0">
              <a:solidFill>
                <a:srgbClr val="FF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WordArt 2"/>
          <p:cNvSpPr>
            <a:spLocks noChangeArrowheads="1" noChangeShapeType="1" noTextEdit="1"/>
          </p:cNvSpPr>
          <p:nvPr/>
        </p:nvSpPr>
        <p:spPr bwMode="auto">
          <a:xfrm>
            <a:off x="1219200" y="1367790"/>
            <a:ext cx="6610350" cy="807720"/>
          </a:xfrm>
          <a:prstGeom prst="rect">
            <a:avLst/>
          </a:prstGeom>
        </p:spPr>
        <p:txBody>
          <a:bodyPr wrap="none" fromWordArt="1">
            <a:prstTxWarp prst="textChevron">
              <a:avLst>
                <a:gd name="adj" fmla="val 25000"/>
              </a:avLst>
            </a:prstTxWarp>
          </a:bodyPr>
          <a:lstStyle/>
          <a:p>
            <a:pPr algn="ctr"/>
            <a:r>
              <a:rPr lang="en-US" sz="4400" b="1" kern="10" dirty="0">
                <a:ln w="12700">
                  <a:solidFill>
                    <a:srgbClr val="EAEAEA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NHIỆT LIỆT CHÀO MỪNG</a:t>
            </a:r>
            <a:endParaRPr lang="en-US" sz="4400" b="1" kern="10" dirty="0">
              <a:ln w="12700">
                <a:solidFill>
                  <a:srgbClr val="EAEAEA"/>
                </a:solidFill>
                <a:round/>
              </a:ln>
              <a:solidFill>
                <a:srgbClr val="0000FF"/>
              </a:soli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457200" y="2514601"/>
            <a:ext cx="8229600" cy="6429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ahoma" panose="020B0604030504040204"/>
                <a:cs typeface="Tahoma" panose="020B0604030504040204"/>
              </a:rPr>
              <a:t> </a:t>
            </a:r>
            <a:r>
              <a:rPr lang="en-US" sz="4000" b="1" kern="10" dirty="0" err="1">
                <a:ln w="19050">
                  <a:solidFill>
                    <a:srgbClr val="99CCFF"/>
                  </a:solidFill>
                  <a:rou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4000" b="1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ln w="19050">
                  <a:solidFill>
                    <a:srgbClr val="99CCFF"/>
                  </a:solidFill>
                  <a:rou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4000" b="1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ln w="19050">
                  <a:solidFill>
                    <a:srgbClr val="99CCFF"/>
                  </a:solidFill>
                  <a:rou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kern="10" dirty="0" err="1">
                <a:ln w="19050">
                  <a:solidFill>
                    <a:srgbClr val="99CCFF"/>
                  </a:solidFill>
                  <a:rou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ln w="19050">
                  <a:solidFill>
                    <a:srgbClr val="99CCFF"/>
                  </a:solidFill>
                  <a:rou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ln w="19050">
                  <a:solidFill>
                    <a:srgbClr val="99CCFF"/>
                  </a:solidFill>
                  <a:rou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ln w="19050">
                  <a:solidFill>
                    <a:srgbClr val="99CCFF"/>
                  </a:solidFill>
                  <a:rou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4000" b="1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ln w="19050">
                  <a:solidFill>
                    <a:srgbClr val="99CCFF"/>
                  </a:solidFill>
                  <a:rou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000" b="1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ln w="19050">
                  <a:solidFill>
                    <a:srgbClr val="99CCFF"/>
                  </a:solidFill>
                  <a:rou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b="1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smtClean="0">
                <a:ln w="19050">
                  <a:solidFill>
                    <a:srgbClr val="99CCFF"/>
                  </a:solidFill>
                  <a:rou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altLang="en-US" sz="4000" b="1" kern="10" dirty="0" smtClean="0">
                <a:ln w="19050">
                  <a:solidFill>
                    <a:srgbClr val="99CCFF"/>
                  </a:solidFill>
                  <a:rou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4000" kern="10" dirty="0" smtClean="0">
                <a:ln w="19050">
                  <a:solidFill>
                    <a:srgbClr val="99CCFF"/>
                  </a:solidFill>
                  <a:rou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kern="10" dirty="0">
              <a:ln w="19050">
                <a:solidFill>
                  <a:srgbClr val="99CCFF"/>
                </a:solidFill>
                <a:round/>
              </a:ln>
              <a:solidFill>
                <a:srgbClr val="FF33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457200" y="3219905"/>
            <a:ext cx="8229600" cy="706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kumimoji="0" lang="vi-VN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TIẾNG </a:t>
            </a:r>
            <a:r>
              <a:rPr kumimoji="0" lang="vi-VN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kumimoji="0" lang="vi-VN" altLang="en-US" sz="4000" b="1" i="0" u="none" strike="noStrike" kern="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0" y="4124791"/>
            <a:ext cx="9144000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2800" b="1" i="0" u="none" strike="noStrike" kern="0" cap="none" spc="0" normalizeH="0" baseline="0" noProof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Giáo viên</a:t>
            </a:r>
            <a:r>
              <a:rPr kumimoji="0" lang="en-US" sz="2800" b="1" i="0" u="none" strike="noStrike" kern="0" cap="none" spc="0" normalizeH="0" baseline="0" noProof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kumimoji="0" lang="en-US" sz="2800" b="1" i="0" u="none" strike="noStrike" kern="0" cap="none" spc="0" normalizeH="0" noProof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NGUYỄN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THỊ HỒNG THU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0"/>
          <p:cNvSpPr txBox="1"/>
          <p:nvPr/>
        </p:nvSpPr>
        <p:spPr>
          <a:xfrm>
            <a:off x="1066800" y="1189355"/>
            <a:ext cx="5610225" cy="2603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vi-VN" alt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tập, thực hành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89355"/>
          </a:xfrm>
        </p:spPr>
        <p:txBody>
          <a:bodyPr>
            <a:normAutofit fontScale="90000"/>
          </a:bodyPr>
          <a:lstStyle/>
          <a:p>
            <a:pPr algn="ctr"/>
            <a:br>
              <a:rPr lang="vi-VN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Thứ bảy ngày 16 tháng 11 năm 2024</a:t>
            </a:r>
            <a:br>
              <a:rPr lang="vi-VN" altLang="en-US" sz="28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vi-VN" altLang="en-US" sz="2800" b="1" u="sng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Tiếng Việt</a:t>
            </a:r>
            <a:r>
              <a:rPr lang="vi-VN" altLang="en-US" sz="28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br>
              <a:rPr lang="vi-VN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55</a:t>
            </a: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alt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an, </a:t>
            </a:r>
            <a:r>
              <a:rPr lang="vi-VN" alt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</a:t>
            </a: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455" y="1334135"/>
            <a:ext cx="7661275" cy="3680460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0"/>
          <p:cNvSpPr txBox="1"/>
          <p:nvPr/>
        </p:nvSpPr>
        <p:spPr>
          <a:xfrm>
            <a:off x="1066800" y="1189355"/>
            <a:ext cx="5610225" cy="2603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vi-VN" alt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tập, thực hành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89355"/>
          </a:xfrm>
        </p:spPr>
        <p:txBody>
          <a:bodyPr>
            <a:normAutofit fontScale="90000"/>
          </a:bodyPr>
          <a:lstStyle/>
          <a:p>
            <a:pPr algn="ctr"/>
            <a:br>
              <a:rPr lang="vi-VN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Thứ bảy ngày 16 tháng 11 năm 2024</a:t>
            </a:r>
            <a:br>
              <a:rPr lang="vi-VN" altLang="en-US" sz="28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vi-VN" altLang="en-US" sz="2800" b="1" u="sng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Tiếng Việt</a:t>
            </a:r>
            <a:r>
              <a:rPr lang="vi-VN" altLang="en-US" sz="28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br>
              <a:rPr lang="vi-VN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55</a:t>
            </a: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alt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an, </a:t>
            </a:r>
            <a:r>
              <a:rPr lang="vi-VN" alt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</a:t>
            </a: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ve-dep-diu-dang-mau-hoa-lan-ho-diep-tim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1310" y="1663700"/>
            <a:ext cx="6019800" cy="2698115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3268980" y="4470400"/>
            <a:ext cx="29032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vi-VN" altLang="en-US" sz="3200" b="1"/>
              <a:t>hoa l</a:t>
            </a:r>
            <a:r>
              <a:rPr lang="vi-VN" altLang="en-US" sz="3200" b="1">
                <a:solidFill>
                  <a:srgbClr val="FF0000"/>
                </a:solidFill>
              </a:rPr>
              <a:t>an</a:t>
            </a:r>
            <a:endParaRPr lang="vi-VN" altLang="en-US" sz="32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0"/>
          <p:cNvSpPr txBox="1"/>
          <p:nvPr/>
        </p:nvSpPr>
        <p:spPr>
          <a:xfrm>
            <a:off x="1066800" y="1189355"/>
            <a:ext cx="5610225" cy="2603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vi-VN" alt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tập, thực hành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81000" y="-152400"/>
            <a:ext cx="8229600" cy="1189355"/>
          </a:xfrm>
        </p:spPr>
        <p:txBody>
          <a:bodyPr>
            <a:normAutofit fontScale="90000"/>
          </a:bodyPr>
          <a:lstStyle/>
          <a:p>
            <a:pPr algn="ctr"/>
            <a:br>
              <a:rPr lang="vi-VN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vi-VN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en-US" sz="27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Thứ bảy ngày 16 tháng 11 năm 2024</a:t>
            </a:r>
            <a:br>
              <a:rPr lang="vi-VN" altLang="en-US" sz="27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vi-VN" altLang="en-US" sz="2700" b="1" u="sng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Tiếng Việt</a:t>
            </a:r>
            <a:r>
              <a:rPr lang="vi-VN" altLang="en-US" sz="27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br>
              <a:rPr lang="vi-VN" altLang="en-US" sz="28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55</a:t>
            </a: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alt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an, </a:t>
            </a:r>
            <a:r>
              <a:rPr lang="vi-VN" alt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</a:t>
            </a: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 descr="lovepik-tie-png-image_401360810_wh860"/>
          <p:cNvPicPr>
            <a:picLocks noChangeAspect="1"/>
          </p:cNvPicPr>
          <p:nvPr/>
        </p:nvPicPr>
        <p:blipFill>
          <a:blip r:embed="rId2"/>
          <a:srcRect l="24815" t="17659" r="26296" b="6193"/>
          <a:stretch>
            <a:fillRect/>
          </a:stretch>
        </p:blipFill>
        <p:spPr>
          <a:xfrm>
            <a:off x="2785110" y="1638300"/>
            <a:ext cx="3335020" cy="267462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3810000" y="4629150"/>
            <a:ext cx="19583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vi-VN" altLang="en-US" sz="3200" b="1"/>
              <a:t>cà v</a:t>
            </a:r>
            <a:r>
              <a:rPr lang="vi-VN" altLang="en-US" sz="3200" b="1">
                <a:solidFill>
                  <a:srgbClr val="FF0000"/>
                </a:solidFill>
              </a:rPr>
              <a:t>ạt</a:t>
            </a:r>
            <a:endParaRPr lang="vi-VN" altLang="en-US" sz="32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0"/>
          <p:cNvSpPr txBox="1"/>
          <p:nvPr/>
        </p:nvSpPr>
        <p:spPr>
          <a:xfrm>
            <a:off x="1600200" y="2038350"/>
            <a:ext cx="6324600" cy="14458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vi-VN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Tìm tiếng ngoài bài có vần </a:t>
            </a:r>
            <a:r>
              <a:rPr lang="vi-VN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</a:t>
            </a:r>
            <a:r>
              <a:rPr lang="vi-VN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hay vần </a:t>
            </a:r>
            <a:r>
              <a:rPr lang="vi-VN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vi-VN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85750"/>
            <a:ext cx="8229600" cy="1189355"/>
          </a:xfrm>
        </p:spPr>
        <p:txBody>
          <a:bodyPr>
            <a:normAutofit fontScale="90000"/>
          </a:bodyPr>
          <a:lstStyle/>
          <a:p>
            <a:pPr algn="ctr"/>
            <a:br>
              <a:rPr lang="vi-VN" altLang="en-US" sz="2800" dirty="0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</a:br>
            <a:r>
              <a:rPr lang="vi-VN" alt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Thứ bảy ngày 16 tháng 11 năm 2024</a:t>
            </a:r>
            <a:br>
              <a:rPr lang="vi-VN" altLang="en-US" sz="28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vi-VN" altLang="en-US" sz="2800" b="1" u="sng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Tiếng Việt</a:t>
            </a:r>
            <a:r>
              <a:rPr lang="vi-VN" altLang="en-US" sz="28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br>
              <a:rPr lang="vi-VN" altLang="en-US" sz="2800" dirty="0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</a:br>
            <a:r>
              <a:rPr lang="vi-VN" altLang="en-US" sz="28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vi-VN" altLang="en-US" sz="2800" b="1" u="sng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Bài 55</a:t>
            </a:r>
            <a:r>
              <a:rPr lang="vi-VN" altLang="en-US" sz="28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: an</a:t>
            </a:r>
            <a:r>
              <a:rPr lang="vi-VN" altLang="en-US" sz="2800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, at</a:t>
            </a:r>
            <a:r>
              <a:rPr lang="vi-VN" altLang="en-US" sz="2800" b="1" dirty="0" smtClean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vi-VN" altLang="en-US" sz="2800" b="1" dirty="0" smtClean="0">
                <a:latin typeface="+mn-lt"/>
                <a:cs typeface="Times New Roman" panose="02020603050405020304" pitchFamily="18" charset="0"/>
              </a:rPr>
              <a:t> </a:t>
            </a:r>
            <a:br>
              <a:rPr lang="vi-VN" altLang="en-US" sz="2800" b="1" dirty="0">
                <a:latin typeface="+mn-lt"/>
                <a:cs typeface="Times New Roman" panose="02020603050405020304" pitchFamily="18" charset="0"/>
              </a:rPr>
            </a:br>
            <a:endParaRPr lang="vi-VN" altLang="en-US" sz="2800" b="1" dirty="0">
              <a:latin typeface="+mn-lt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 dir="in"/>
      </p:transition>
    </mc:Choice>
    <mc:Fallback>
      <p:transition spd="slow">
        <p:split orient="vert" dir="in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0"/>
          <p:cNvSpPr txBox="1"/>
          <p:nvPr/>
        </p:nvSpPr>
        <p:spPr>
          <a:xfrm>
            <a:off x="590550" y="1079500"/>
            <a:ext cx="3416300" cy="6292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vi-VN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altLang="en-US" sz="28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Tập viết</a:t>
            </a:r>
            <a:r>
              <a:rPr lang="vi-VN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alt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52425" y="133350"/>
            <a:ext cx="8229600" cy="1189355"/>
          </a:xfrm>
        </p:spPr>
        <p:txBody>
          <a:bodyPr>
            <a:normAutofit fontScale="90000"/>
          </a:bodyPr>
          <a:lstStyle/>
          <a:p>
            <a:pPr algn="ctr"/>
            <a:br>
              <a:rPr lang="vi-VN" altLang="en-US" sz="2800" dirty="0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</a:br>
            <a:r>
              <a:rPr lang="vi-VN" alt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Thứ bảy ngày 16 tháng 11 năm 2024</a:t>
            </a:r>
            <a:br>
              <a:rPr lang="vi-VN" altLang="en-US" sz="28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vi-VN" altLang="en-US" sz="2800" b="1" u="sng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Tiếng Việt</a:t>
            </a:r>
            <a:r>
              <a:rPr lang="vi-VN" altLang="en-US" sz="28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br>
              <a:rPr lang="vi-VN" altLang="en-US" sz="2800" dirty="0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</a:br>
            <a:r>
              <a:rPr lang="vi-VN" altLang="en-US" sz="28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vi-VN" altLang="en-US" sz="2800" b="1" u="sng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Bài 55</a:t>
            </a:r>
            <a:r>
              <a:rPr lang="vi-VN" altLang="en-US" sz="28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: an</a:t>
            </a:r>
            <a:r>
              <a:rPr lang="vi-VN" altLang="en-US" sz="2800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, at</a:t>
            </a:r>
            <a:r>
              <a:rPr lang="vi-VN" altLang="en-US" sz="2800" b="1" dirty="0" smtClean="0">
                <a:latin typeface="+mn-lt"/>
                <a:cs typeface="Times New Roman" panose="02020603050405020304" pitchFamily="18" charset="0"/>
              </a:rPr>
              <a:t> </a:t>
            </a:r>
            <a:br>
              <a:rPr lang="vi-VN" altLang="en-US" sz="2800" b="1" dirty="0">
                <a:latin typeface="+mn-lt"/>
                <a:cs typeface="Times New Roman" panose="02020603050405020304" pitchFamily="18" charset="0"/>
              </a:rPr>
            </a:br>
            <a:endParaRPr lang="vi-VN" altLang="en-US" sz="2800" b="1" dirty="0"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" name="Picture 1" descr="VIẾT"/>
          <p:cNvPicPr>
            <a:picLocks noChangeAspect="1"/>
          </p:cNvPicPr>
          <p:nvPr/>
        </p:nvPicPr>
        <p:blipFill>
          <a:blip r:embed="rId2"/>
          <a:srcRect l="9167" t="27609" r="7500" b="11568"/>
          <a:stretch>
            <a:fillRect/>
          </a:stretch>
        </p:blipFill>
        <p:spPr>
          <a:xfrm>
            <a:off x="636905" y="2050415"/>
            <a:ext cx="7945120" cy="136334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740"/>
            <a:ext cx="8229600" cy="480695"/>
          </a:xfrm>
        </p:spPr>
        <p:txBody>
          <a:bodyPr>
            <a:normAutofit fontScale="90000"/>
          </a:bodyPr>
          <a:p>
            <a:r>
              <a:rPr lang="vi-VN" altLang="en-US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GIẢI LAO:</a:t>
            </a:r>
            <a:endParaRPr lang="vi-VN" altLang="en-US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</a:endParaRPr>
          </a:p>
        </p:txBody>
      </p:sp>
      <p:pic>
        <p:nvPicPr>
          <p:cNvPr id="4" name="Lá cờ Việt Nam (Hát mẫu)- Chủ đề 1 - SGK Âm nhạc 1 - Cánh diều">
            <a:hlinkClick r:id="" action="ppaction://media"/>
          </p:cNvPr>
          <p:cNvPicPr>
            <a:picLocks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645160" y="981710"/>
            <a:ext cx="7961630" cy="3613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5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9"/>
          <p:cNvSpPr txBox="1">
            <a:spLocks noChangeArrowheads="1"/>
          </p:cNvSpPr>
          <p:nvPr/>
        </p:nvSpPr>
        <p:spPr bwMode="auto">
          <a:xfrm>
            <a:off x="228600" y="1543050"/>
            <a:ext cx="8534400" cy="2154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5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5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5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5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5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5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5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dồi</a:t>
            </a:r>
            <a:r>
              <a:rPr lang="en-US" sz="5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dào</a:t>
            </a:r>
            <a:r>
              <a:rPr lang="en-US" sz="5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5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5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54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ircle/>
    <p:sndAc>
      <p:stSnd>
        <p:snd r:embed="rId2" name="applause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955675"/>
          </a:xfrm>
        </p:spPr>
        <p:txBody>
          <a:bodyPr>
            <a:normAutofit fontScale="90000"/>
          </a:bodyPr>
          <a:lstStyle/>
          <a:p>
            <a:pPr algn="ctr"/>
            <a:br>
              <a:rPr lang="vi-VN" altLang="en-US" sz="2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bảy ngày </a:t>
            </a:r>
            <a:r>
              <a:rPr lang="vi-VN" alt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tháng 11 năm 2024</a:t>
            </a:r>
            <a:br>
              <a:rPr lang="vi-VN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en-US" sz="28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  <a:r>
              <a:rPr lang="vi-VN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vi-VN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alt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914400" y="895350"/>
            <a:ext cx="35007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vi-VN" altLang="en-US" sz="28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Mở đầu</a:t>
            </a:r>
            <a:r>
              <a:rPr lang="vi-VN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alt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/>
          <p:nvPr>
            <p:ph idx="1"/>
          </p:nvPr>
        </p:nvSpPr>
        <p:spPr/>
        <p:txBody>
          <a:bodyPr/>
          <a:p>
            <a:endParaRPr lang="vi-VN" altLang="en-US"/>
          </a:p>
          <a:p>
            <a:pPr marL="0" indent="0">
              <a:buNone/>
            </a:pPr>
            <a:endParaRPr lang="vi-VN" altLang="en-US"/>
          </a:p>
        </p:txBody>
      </p:sp>
      <p:pic>
        <p:nvPicPr>
          <p:cNvPr id="4" name="CHỦ ĐỀ 2 -Hướng dẫn múa minh họa và vận động cơ thể -Lý cây xanh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5035" y="1590675"/>
            <a:ext cx="6951345" cy="33705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ình cây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4800" y="556895"/>
            <a:ext cx="4300855" cy="3510280"/>
          </a:xfrm>
          <a:prstGeom prst="rect">
            <a:avLst/>
          </a:prstGeom>
        </p:spPr>
      </p:pic>
      <p:grpSp>
        <p:nvGrpSpPr>
          <p:cNvPr id="2" name="Group 5"/>
          <p:cNvGrpSpPr/>
          <p:nvPr/>
        </p:nvGrpSpPr>
        <p:grpSpPr bwMode="auto">
          <a:xfrm>
            <a:off x="0" y="12"/>
            <a:ext cx="9144000" cy="5158979"/>
            <a:chOff x="8" y="0"/>
            <a:chExt cx="5760" cy="4333"/>
          </a:xfrm>
        </p:grpSpPr>
        <p:pic>
          <p:nvPicPr>
            <p:cNvPr id="5125" name="Picture 6" descr="GRANS02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531882" flipH="1">
              <a:off x="5004" y="3580"/>
              <a:ext cx="741" cy="7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6" name="Picture 7" descr="GRANS02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465066">
              <a:off x="71" y="3768"/>
              <a:ext cx="961" cy="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" name="Group 8"/>
            <p:cNvGrpSpPr/>
            <p:nvPr/>
          </p:nvGrpSpPr>
          <p:grpSpPr bwMode="auto">
            <a:xfrm>
              <a:off x="8" y="0"/>
              <a:ext cx="5760" cy="4320"/>
              <a:chOff x="672" y="0"/>
              <a:chExt cx="5760" cy="4320"/>
            </a:xfrm>
          </p:grpSpPr>
          <p:pic>
            <p:nvPicPr>
              <p:cNvPr id="5128" name="Picture 9" descr="BD21325_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672" y="4176"/>
                <a:ext cx="5760" cy="14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129" name="Picture 10" descr="BD21325_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672" y="0"/>
                <a:ext cx="5760" cy="14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130" name="Picture 11" descr="BD21325_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6288" y="192"/>
                <a:ext cx="144" cy="398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131" name="Picture 12" descr="BD21325_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672" y="0"/>
                <a:ext cx="153" cy="422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5124" name="Rectangle 7"/>
          <p:cNvSpPr>
            <a:spLocks noChangeArrowheads="1"/>
          </p:cNvSpPr>
          <p:nvPr/>
        </p:nvSpPr>
        <p:spPr bwMode="auto">
          <a:xfrm>
            <a:off x="1638300" y="228600"/>
            <a:ext cx="6096000" cy="285750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none" lIns="90858" tIns="45429" rIns="90858" bIns="45429" anchor="ctr"/>
          <a:lstStyle/>
          <a:p>
            <a:pPr algn="ctr" defTabSz="908050"/>
            <a:endParaRPr lang="en-US" sz="2800" b="1">
              <a:solidFill>
                <a:srgbClr val="0000FF"/>
              </a:solidFill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399415" y="191135"/>
            <a:ext cx="5178425" cy="521970"/>
          </a:xfrm>
          <a:prstGeom prst="rect">
            <a:avLst/>
          </a:prstGeom>
          <a:solidFill>
            <a:srgbClr val="FFFFFF"/>
          </a:solidFill>
          <a:ln w="9525" algn="ctr">
            <a:solidFill>
              <a:srgbClr val="FFFFFF"/>
            </a:solidFill>
            <a:miter lim="800000"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2800" b="1" i="0" u="sng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Times New Roman" panose="02020603050405020304" pitchFamily="18" charset="0"/>
              </a:rPr>
              <a:t>I.</a:t>
            </a:r>
            <a:r>
              <a:rPr kumimoji="0" lang="en-US" sz="2800" b="1" i="0" u="sng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Times New Roman" panose="02020603050405020304" pitchFamily="18" charset="0"/>
              </a:rPr>
              <a:t>M</a:t>
            </a:r>
            <a:r>
              <a:rPr kumimoji="0" lang="vi-VN" altLang="en-US" sz="2800" b="1" i="0" u="sng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Times New Roman" panose="02020603050405020304" pitchFamily="18" charset="0"/>
              </a:rPr>
              <a:t>ở đầu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Times New Roman" panose="02020603050405020304" pitchFamily="18" charset="0"/>
              </a:rPr>
              <a:t>:</a:t>
            </a:r>
            <a:r>
              <a:rPr kumimoji="0" lang="vi-VN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Times New Roman" panose="02020603050405020304" pitchFamily="18" charset="0"/>
              </a:rPr>
              <a:t> Trò chơi: “Hái </a:t>
            </a:r>
            <a:r>
              <a:rPr kumimoji="0" lang="vi-VN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Times New Roman" panose="02020603050405020304" pitchFamily="18" charset="0"/>
              </a:rPr>
              <a:t>táo”</a:t>
            </a:r>
            <a:endParaRPr kumimoji="0" lang="vi-VN" altLang="en-US" sz="28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00" name="Picture 99"/>
          <p:cNvPicPr/>
          <p:nvPr/>
        </p:nvPicPr>
        <p:blipFill>
          <a:blip r:embed="rId5"/>
          <a:stretch>
            <a:fillRect/>
          </a:stretch>
        </p:blipFill>
        <p:spPr>
          <a:xfrm rot="16200000">
            <a:off x="5648575" y="910023"/>
            <a:ext cx="1681615" cy="48526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Picture 100"/>
          <p:cNvPicPr/>
          <p:nvPr/>
        </p:nvPicPr>
        <p:blipFill>
          <a:blip r:embed="rId6"/>
          <a:stretch>
            <a:fillRect/>
          </a:stretch>
        </p:blipFill>
        <p:spPr>
          <a:xfrm>
            <a:off x="1106170" y="4043045"/>
            <a:ext cx="2233930" cy="984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 Box 6"/>
          <p:cNvSpPr txBox="1"/>
          <p:nvPr/>
        </p:nvSpPr>
        <p:spPr>
          <a:xfrm>
            <a:off x="5234352" y="3036027"/>
            <a:ext cx="3048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3200" b="1" dirty="0"/>
              <a:t>an, </a:t>
            </a:r>
            <a:r>
              <a:rPr lang="vi-VN" altLang="en-US" sz="3200" b="1" dirty="0"/>
              <a:t>at</a:t>
            </a:r>
            <a:endParaRPr lang="vi-VN" altLang="en-US" sz="3200" b="1" dirty="0"/>
          </a:p>
        </p:txBody>
      </p:sp>
      <p:sp>
        <p:nvSpPr>
          <p:cNvPr id="8" name="Text Box 7"/>
          <p:cNvSpPr txBox="1"/>
          <p:nvPr/>
        </p:nvSpPr>
        <p:spPr>
          <a:xfrm>
            <a:off x="5105400" y="3028950"/>
            <a:ext cx="29171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altLang="en-US" sz="3200" b="1" dirty="0"/>
              <a:t> </a:t>
            </a:r>
            <a:r>
              <a:rPr lang="vi-VN" altLang="en-US" sz="3200" b="1" dirty="0">
                <a:sym typeface="+mn-ea"/>
              </a:rPr>
              <a:t>chôm chôm</a:t>
            </a:r>
            <a:r>
              <a:rPr lang="vi-VN" altLang="en-US" sz="3200" b="1" dirty="0"/>
              <a:t> </a:t>
            </a:r>
            <a:endParaRPr lang="vi-VN" altLang="en-US" sz="3200" b="1" dirty="0"/>
          </a:p>
        </p:txBody>
      </p:sp>
      <p:sp>
        <p:nvSpPr>
          <p:cNvPr id="9" name="Text Box 8"/>
          <p:cNvSpPr txBox="1"/>
          <p:nvPr/>
        </p:nvSpPr>
        <p:spPr>
          <a:xfrm>
            <a:off x="4343400" y="2809875"/>
            <a:ext cx="446468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altLang="en-US" sz="3200" b="1" dirty="0">
                <a:sym typeface="+mn-ea"/>
              </a:rPr>
              <a:t>Lớp cũ họp ở khóm tre ngà. </a:t>
            </a:r>
            <a:endParaRPr lang="vi-VN" altLang="en-US" sz="3200" b="1" dirty="0"/>
          </a:p>
        </p:txBody>
      </p:sp>
      <p:sp>
        <p:nvSpPr>
          <p:cNvPr id="10" name="Text Box 9"/>
          <p:cNvSpPr txBox="1"/>
          <p:nvPr/>
        </p:nvSpPr>
        <p:spPr>
          <a:xfrm>
            <a:off x="4953317" y="3035666"/>
            <a:ext cx="3048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3200" b="1" dirty="0"/>
              <a:t> tia </a:t>
            </a:r>
            <a:r>
              <a:rPr lang="vi-VN" altLang="en-US" sz="3200" b="1" dirty="0"/>
              <a:t>chớp</a:t>
            </a:r>
            <a:endParaRPr lang="vi-VN" altLang="en-US" sz="3200" b="1" dirty="0"/>
          </a:p>
        </p:txBody>
      </p:sp>
      <p:sp>
        <p:nvSpPr>
          <p:cNvPr id="11" name="Text Box 10"/>
          <p:cNvSpPr txBox="1"/>
          <p:nvPr/>
        </p:nvSpPr>
        <p:spPr>
          <a:xfrm>
            <a:off x="4820967" y="3035959"/>
            <a:ext cx="3048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3200" b="1" dirty="0"/>
              <a:t>ơm, ơp</a:t>
            </a:r>
            <a:endParaRPr lang="vi-VN" altLang="en-US" sz="3200" b="1" dirty="0"/>
          </a:p>
        </p:txBody>
      </p:sp>
      <p:sp>
        <p:nvSpPr>
          <p:cNvPr id="23" name="Oval 22"/>
          <p:cNvSpPr/>
          <p:nvPr/>
        </p:nvSpPr>
        <p:spPr bwMode="auto">
          <a:xfrm>
            <a:off x="1345000" y="1280628"/>
            <a:ext cx="609600" cy="529123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8580" tIns="34290" rIns="68580" bIns="34290"/>
          <a:lstStyle/>
          <a:p>
            <a:pPr algn="ctr" defTabSz="914400">
              <a:defRPr/>
            </a:pPr>
            <a:r>
              <a:rPr lang="en-US" sz="1400" b="1" kern="0" dirty="0" smtClean="0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</a:t>
            </a:r>
            <a:endParaRPr lang="en-US" sz="1400" b="1" kern="0" dirty="0">
              <a:solidFill>
                <a:srgbClr val="FFFFFF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2057350" y="1657311"/>
            <a:ext cx="659372" cy="542162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8580" tIns="34290" rIns="68580" bIns="34290"/>
          <a:lstStyle/>
          <a:p>
            <a:pPr algn="ctr" defTabSz="914400">
              <a:defRPr/>
            </a:pPr>
            <a:r>
              <a:rPr lang="en-US" sz="1400" b="1" kern="0" dirty="0" smtClean="0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  <a:endParaRPr lang="en-US" sz="1400" b="1" kern="0" dirty="0">
              <a:solidFill>
                <a:srgbClr val="FFFFFF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2984894" y="1200151"/>
            <a:ext cx="659372" cy="542162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8580" tIns="34290" rIns="68580" bIns="34290"/>
          <a:lstStyle/>
          <a:p>
            <a:pPr algn="ctr" defTabSz="914400">
              <a:defRPr/>
            </a:pPr>
            <a:r>
              <a:rPr lang="en-US" sz="1400" b="1" kern="0" dirty="0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</a:t>
            </a:r>
            <a:endParaRPr lang="en-US" sz="1400" b="1" kern="0" dirty="0">
              <a:solidFill>
                <a:srgbClr val="FFFFFF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990359" y="2352041"/>
            <a:ext cx="659372" cy="542162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8580" tIns="34290" rIns="68580" bIns="34290"/>
          <a:lstStyle/>
          <a:p>
            <a:pPr algn="ctr" defTabSz="914400">
              <a:defRPr/>
            </a:pPr>
            <a:r>
              <a:rPr lang="vi-VN" altLang="en-US" sz="1400" b="1" kern="0" dirty="0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</a:t>
            </a:r>
            <a:endParaRPr lang="vi-VN" altLang="en-US" sz="1400" b="1" kern="0" dirty="0">
              <a:solidFill>
                <a:srgbClr val="FFFFFF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2819159" y="2114551"/>
            <a:ext cx="659372" cy="542162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8580" tIns="34290" rIns="68580" bIns="34290"/>
          <a:lstStyle/>
          <a:p>
            <a:pPr algn="ctr" defTabSz="914400">
              <a:defRPr/>
            </a:pPr>
            <a:r>
              <a:rPr lang="vi-VN" altLang="en-US" sz="1400" b="1" kern="0" dirty="0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</a:t>
            </a:r>
            <a:endParaRPr lang="vi-VN" altLang="en-US" sz="1400" b="1" kern="0" dirty="0">
              <a:solidFill>
                <a:srgbClr val="FFFFFF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91667 0.0514815 L -0.0136806 0.54037 " pathEditMode="relative" rAng="0" ptsTypes="">
                                      <p:cBhvr>
                                        <p:cTn id="1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0" y="25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527083 0.465926 " pathEditMode="relative" rAng="0" ptsTypes="">
                                      <p:cBhvr>
                                        <p:cTn id="2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0" y="23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20833 0.554691 " pathEditMode="relative" rAng="0" ptsTypes="">
                                      <p:cBhvr>
                                        <p:cTn id="3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00" y="24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1111 0.0640741 L 0.138958 0.330864 " pathEditMode="relative" rAng="0" ptsTypes="">
                                      <p:cBhvr>
                                        <p:cTn id="4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00" y="13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3333 0 L -0.0277084 0.376914 " pathEditMode="relative" rAng="0" ptsTypes="">
                                      <p:cBhvr>
                                        <p:cTn id="5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0" y="18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23" grpId="0" animBg="1"/>
      <p:bldP spid="26" grpId="0" bldLvl="0" animBg="1"/>
      <p:bldP spid="25" grpId="0" animBg="1"/>
      <p:bldP spid="6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90550"/>
            <a:ext cx="8229600" cy="1189355"/>
          </a:xfrm>
        </p:spPr>
        <p:txBody>
          <a:bodyPr>
            <a:noAutofit/>
          </a:bodyPr>
          <a:lstStyle/>
          <a:p>
            <a:pPr algn="ctr"/>
            <a:br>
              <a:rPr lang="vi-VN" altLang="en-US" sz="2800" dirty="0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</a:br>
            <a:r>
              <a:rPr lang="vi-VN" alt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Thứ bảy ngày 16 tháng 11 năm 2024</a:t>
            </a:r>
            <a:br>
              <a:rPr lang="vi-VN" altLang="en-US" sz="28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vi-VN" altLang="en-US" sz="2800" b="1" u="sng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Tiếng Việt</a:t>
            </a:r>
            <a:r>
              <a:rPr lang="vi-VN" alt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</a:t>
            </a:r>
            <a:r>
              <a:rPr lang="vi-VN" altLang="en-US" sz="28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br>
              <a:rPr lang="vi-VN" altLang="en-US" sz="28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vi-VN" altLang="en-US" sz="28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vi-VN" altLang="en-US" sz="2800" b="1" u="sng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Bài 55</a:t>
            </a:r>
            <a:r>
              <a:rPr lang="vi-VN" altLang="en-US" sz="28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: an</a:t>
            </a:r>
            <a:r>
              <a:rPr lang="vi-VN" altLang="en-US" sz="2800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, at</a:t>
            </a:r>
            <a:r>
              <a:rPr lang="vi-VN" altLang="en-US" sz="2800" b="1" dirty="0" smtClean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</a:t>
            </a:r>
            <a:br>
              <a:rPr lang="vi-VN" altLang="en-US" sz="2800" b="1" dirty="0" smtClean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</a:br>
            <a:r>
              <a:rPr lang="vi-VN" altLang="en-US" sz="2800" b="1" dirty="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II.</a:t>
            </a:r>
            <a:r>
              <a:rPr lang="vi-VN" altLang="en-US" sz="2800" b="1" u="sng" dirty="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Hình thành kiến thức mới</a:t>
            </a:r>
            <a:r>
              <a:rPr lang="vi-VN" altLang="en-US" sz="2800" b="1" dirty="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:</a:t>
            </a:r>
            <a:br>
              <a:rPr lang="vi-VN" altLang="en-US" sz="2800" b="1" dirty="0" smtClean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</a:br>
            <a:r>
              <a:rPr lang="vi-VN" altLang="en-US" sz="2800" b="1" dirty="0" smtClean="0">
                <a:latin typeface="+mn-lt"/>
                <a:cs typeface="Times New Roman" panose="02020603050405020304" pitchFamily="18" charset="0"/>
              </a:rPr>
              <a:t> </a:t>
            </a:r>
            <a:br>
              <a:rPr lang="vi-VN" altLang="en-US" sz="2800" b="1" dirty="0">
                <a:latin typeface="+mn-lt"/>
                <a:cs typeface="Times New Roman" panose="02020603050405020304" pitchFamily="18" charset="0"/>
              </a:rPr>
            </a:br>
            <a:endParaRPr lang="vi-VN" altLang="en-US" sz="2800" b="1" dirty="0">
              <a:latin typeface="+mn-lt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 dir="in"/>
      </p:transition>
    </mc:Choice>
    <mc:Fallback>
      <p:transition spd="slow">
        <p:split orient="vert" dir="in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425" y="133350"/>
            <a:ext cx="8229600" cy="1081405"/>
          </a:xfrm>
        </p:spPr>
        <p:txBody>
          <a:bodyPr>
            <a:normAutofit fontScale="90000"/>
          </a:bodyPr>
          <a:lstStyle/>
          <a:p>
            <a:pPr algn="ctr"/>
            <a:br>
              <a:rPr lang="vi-VN" altLang="en-US" sz="2800" dirty="0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</a:br>
            <a:r>
              <a:rPr lang="vi-VN" alt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Thứ bảy ngày 16 tháng 11 năm 2024</a:t>
            </a:r>
            <a:br>
              <a:rPr lang="vi-VN" altLang="en-US" sz="28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vi-VN" altLang="en-US" sz="2800" b="1" u="sng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Tiếng Việt</a:t>
            </a:r>
            <a:r>
              <a:rPr lang="vi-VN" altLang="en-US" sz="28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br>
              <a:rPr lang="vi-VN" altLang="en-US" sz="2800" dirty="0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</a:br>
            <a:r>
              <a:rPr lang="vi-VN" altLang="en-US" sz="28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vi-VN" altLang="en-US" sz="2800" b="1" u="sng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Bài 55</a:t>
            </a:r>
            <a:r>
              <a:rPr lang="vi-VN" altLang="en-US" sz="28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: an</a:t>
            </a:r>
            <a:r>
              <a:rPr lang="vi-VN" altLang="en-US" sz="2800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, </a:t>
            </a:r>
            <a:r>
              <a:rPr lang="vi-VN" altLang="en-US" sz="2800" b="1" dirty="0" smtClean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at</a:t>
            </a:r>
            <a:br>
              <a:rPr lang="vi-VN" altLang="en-US" sz="2800" b="1" dirty="0">
                <a:latin typeface="+mn-lt"/>
                <a:cs typeface="Times New Roman" panose="02020603050405020304" pitchFamily="18" charset="0"/>
              </a:rPr>
            </a:br>
            <a:endParaRPr lang="vi-VN" altLang="en-US" sz="2800" b="1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1066800" y="1233805"/>
            <a:ext cx="5610225" cy="4572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vi-VN" altLang="en-US" sz="2400" b="1" dirty="0">
                <a:cs typeface="Times New Roman" panose="02020603050405020304" pitchFamily="18" charset="0"/>
              </a:rPr>
              <a:t>II. </a:t>
            </a:r>
            <a:r>
              <a:rPr lang="vi-VN" altLang="en-US" sz="2400" b="1" u="sng" dirty="0">
                <a:cs typeface="Times New Roman" panose="02020603050405020304" pitchFamily="18" charset="0"/>
              </a:rPr>
              <a:t>Hình thành kiến thức mới</a:t>
            </a:r>
            <a:r>
              <a:rPr lang="vi-VN" altLang="en-US" sz="2400" b="1" dirty="0">
                <a:cs typeface="Times New Roman" panose="02020603050405020304" pitchFamily="18" charset="0"/>
              </a:rPr>
              <a:t>:</a:t>
            </a:r>
            <a:endParaRPr lang="vi-VN" altLang="en-US" sz="2400" b="1" dirty="0">
              <a:cs typeface="Times New Roman" panose="02020603050405020304" pitchFamily="18" charset="0"/>
            </a:endParaRPr>
          </a:p>
        </p:txBody>
      </p:sp>
      <p:sp>
        <p:nvSpPr>
          <p:cNvPr id="6" name="Content Placeholder 5"/>
          <p:cNvSpPr/>
          <p:nvPr>
            <p:ph idx="1"/>
          </p:nvPr>
        </p:nvSpPr>
        <p:spPr/>
        <p:txBody>
          <a:bodyPr/>
          <a:p>
            <a:endParaRPr lang="en-US"/>
          </a:p>
        </p:txBody>
      </p:sp>
      <p:pic>
        <p:nvPicPr>
          <p:cNvPr id="7" name="Picture 6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2805" y="1825625"/>
            <a:ext cx="4841875" cy="2841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 dir="in"/>
      </p:transition>
    </mc:Choice>
    <mc:Fallback>
      <p:transition spd="slow">
        <p:split orient="vert" dir="in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52425" y="133350"/>
            <a:ext cx="8229600" cy="1189355"/>
          </a:xfrm>
        </p:spPr>
        <p:txBody>
          <a:bodyPr>
            <a:normAutofit fontScale="90000"/>
          </a:bodyPr>
          <a:lstStyle/>
          <a:p>
            <a:pPr algn="ctr"/>
            <a:br>
              <a:rPr lang="vi-VN" altLang="en-US" sz="2800" dirty="0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</a:br>
            <a:r>
              <a:rPr lang="vi-VN" alt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Thứ bảy ngày 16 tháng 11 năm 2024</a:t>
            </a:r>
            <a:br>
              <a:rPr lang="vi-VN" altLang="en-US" sz="28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vi-VN" altLang="en-US" sz="2800" b="1" u="sng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Tiếng Việt</a:t>
            </a:r>
            <a:r>
              <a:rPr lang="vi-VN" altLang="en-US" sz="28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br>
              <a:rPr lang="vi-VN" altLang="en-US" sz="2800" b="1" u="sng" dirty="0">
                <a:solidFill>
                  <a:schemeClr val="accent6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</a:br>
            <a:r>
              <a:rPr lang="vi-VN" altLang="en-US" sz="28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vi-VN" altLang="en-US" sz="2800" b="1" u="sng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Bài 55</a:t>
            </a:r>
            <a:r>
              <a:rPr lang="vi-VN" altLang="en-US" sz="28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: an</a:t>
            </a:r>
            <a:r>
              <a:rPr lang="vi-VN" altLang="en-US" sz="2800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, at</a:t>
            </a:r>
            <a:r>
              <a:rPr lang="vi-VN" altLang="en-US" sz="2800" b="1" dirty="0" smtClean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vi-VN" altLang="en-US" sz="2800" b="1" dirty="0" smtClean="0">
                <a:latin typeface="+mn-lt"/>
                <a:cs typeface="Times New Roman" panose="02020603050405020304" pitchFamily="18" charset="0"/>
              </a:rPr>
              <a:t> </a:t>
            </a:r>
            <a:br>
              <a:rPr lang="vi-VN" altLang="en-US" sz="2800" b="1" dirty="0">
                <a:latin typeface="+mn-lt"/>
                <a:cs typeface="Times New Roman" panose="02020603050405020304" pitchFamily="18" charset="0"/>
              </a:rPr>
            </a:br>
            <a:endParaRPr lang="vi-VN" altLang="en-US" sz="2800" b="1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Text Box 10"/>
          <p:cNvSpPr txBox="1"/>
          <p:nvPr/>
        </p:nvSpPr>
        <p:spPr>
          <a:xfrm>
            <a:off x="1066800" y="1246505"/>
            <a:ext cx="56102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400" b="1" dirty="0">
                <a:cs typeface="Times New Roman" panose="02020603050405020304" pitchFamily="18" charset="0"/>
              </a:rPr>
              <a:t>II. </a:t>
            </a:r>
            <a:r>
              <a:rPr lang="vi-VN" altLang="en-US" sz="2400" b="1" u="sng" dirty="0">
                <a:cs typeface="Times New Roman" panose="02020603050405020304" pitchFamily="18" charset="0"/>
              </a:rPr>
              <a:t>Hình thành kiến thức mới</a:t>
            </a:r>
            <a:r>
              <a:rPr lang="vi-VN" altLang="en-US" sz="2400" b="1" dirty="0">
                <a:cs typeface="Times New Roman" panose="02020603050405020304" pitchFamily="18" charset="0"/>
              </a:rPr>
              <a:t>:</a:t>
            </a:r>
            <a:endParaRPr lang="vi-VN" altLang="en-US" sz="2400" b="1" dirty="0">
              <a:cs typeface="Times New Roman" panose="02020603050405020304" pitchFamily="18" charset="0"/>
            </a:endParaRPr>
          </a:p>
        </p:txBody>
      </p:sp>
      <p:pic>
        <p:nvPicPr>
          <p:cNvPr id="4" name="Content Placeholder 3" descr="HÁT"/>
          <p:cNvPicPr>
            <a:picLocks noChangeAspect="1"/>
          </p:cNvPicPr>
          <p:nvPr>
            <p:ph idx="1"/>
          </p:nvPr>
        </p:nvPicPr>
        <p:blipFill>
          <a:blip r:embed="rId2"/>
          <a:srcRect l="32253" t="15445" r="32577" b="30191"/>
          <a:stretch>
            <a:fillRect/>
          </a:stretch>
        </p:blipFill>
        <p:spPr>
          <a:xfrm>
            <a:off x="924560" y="1691640"/>
            <a:ext cx="7305040" cy="3402330"/>
          </a:xfrm>
          <a:prstGeom prst="rect">
            <a:avLst/>
          </a:prstGeom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l="1456" t="27133" r="47579" b="1336"/>
          <a:stretch>
            <a:fillRect/>
          </a:stretch>
        </p:blipFill>
        <p:spPr>
          <a:xfrm>
            <a:off x="1908175" y="2270760"/>
            <a:ext cx="4768850" cy="284353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3284220" y="1810385"/>
            <a:ext cx="20167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2400" b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Cài bảng cài</a:t>
            </a:r>
            <a:endParaRPr lang="vi-VN" altLang="en-US" sz="2400" b="1" dirty="0">
              <a:solidFill>
                <a:schemeClr val="accent1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52425" y="133350"/>
            <a:ext cx="8229600" cy="1189355"/>
          </a:xfrm>
        </p:spPr>
        <p:txBody>
          <a:bodyPr>
            <a:normAutofit fontScale="90000"/>
          </a:bodyPr>
          <a:lstStyle/>
          <a:p>
            <a:pPr algn="ctr"/>
            <a:br>
              <a:rPr lang="vi-VN" altLang="en-US" sz="2800" dirty="0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</a:br>
            <a:r>
              <a:rPr lang="vi-VN" alt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Thứ bảy ngày 16 tháng 11 năm 2024</a:t>
            </a:r>
            <a:br>
              <a:rPr lang="vi-VN" altLang="en-US" sz="28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vi-VN" altLang="en-US" sz="2800" b="1" u="sng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Tiếng Việt</a:t>
            </a:r>
            <a:r>
              <a:rPr lang="vi-VN" altLang="en-US" sz="28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br>
              <a:rPr lang="vi-VN" altLang="en-US" sz="2800" dirty="0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</a:br>
            <a:r>
              <a:rPr lang="vi-VN" altLang="en-US" sz="28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vi-VN" altLang="en-US" sz="2800" b="1" u="sng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Bài 55</a:t>
            </a:r>
            <a:r>
              <a:rPr lang="vi-VN" altLang="en-US" sz="28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: an</a:t>
            </a:r>
            <a:r>
              <a:rPr lang="vi-VN" altLang="en-US" sz="2800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, at</a:t>
            </a:r>
            <a:r>
              <a:rPr lang="vi-VN" altLang="en-US" sz="2800" b="1" dirty="0" smtClean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vi-VN" altLang="en-US" sz="2800" b="1" dirty="0" smtClean="0">
                <a:latin typeface="+mn-lt"/>
                <a:cs typeface="Times New Roman" panose="02020603050405020304" pitchFamily="18" charset="0"/>
              </a:rPr>
              <a:t> </a:t>
            </a:r>
            <a:br>
              <a:rPr lang="vi-VN" altLang="en-US" sz="2800" b="1" dirty="0">
                <a:latin typeface="+mn-lt"/>
                <a:cs typeface="Times New Roman" panose="02020603050405020304" pitchFamily="18" charset="0"/>
              </a:rPr>
            </a:br>
            <a:endParaRPr lang="vi-VN" altLang="en-US" sz="2800" b="1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8" name="Text Box 10"/>
          <p:cNvSpPr txBox="1"/>
          <p:nvPr/>
        </p:nvSpPr>
        <p:spPr>
          <a:xfrm>
            <a:off x="1066800" y="1392699"/>
            <a:ext cx="56102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b="1" dirty="0">
                <a:cs typeface="Times New Roman" panose="02020603050405020304" pitchFamily="18" charset="0"/>
              </a:rPr>
              <a:t>II. </a:t>
            </a:r>
            <a:r>
              <a:rPr lang="vi-VN" altLang="en-US" sz="2800" b="1" u="sng" dirty="0">
                <a:cs typeface="Times New Roman" panose="02020603050405020304" pitchFamily="18" charset="0"/>
              </a:rPr>
              <a:t>Hình thành kiến thức mới</a:t>
            </a:r>
            <a:r>
              <a:rPr lang="vi-VN" altLang="en-US" sz="2800" b="1" dirty="0">
                <a:cs typeface="Times New Roman" panose="02020603050405020304" pitchFamily="18" charset="0"/>
              </a:rPr>
              <a:t>:</a:t>
            </a:r>
            <a:endParaRPr lang="vi-VN" altLang="en-US" sz="2800" b="1" dirty="0"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52425" y="133350"/>
            <a:ext cx="8229600" cy="1189355"/>
          </a:xfrm>
        </p:spPr>
        <p:txBody>
          <a:bodyPr>
            <a:normAutofit fontScale="90000"/>
          </a:bodyPr>
          <a:lstStyle/>
          <a:p>
            <a:pPr algn="ctr"/>
            <a:br>
              <a:rPr lang="vi-VN" altLang="en-US" sz="2800" dirty="0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</a:br>
            <a:r>
              <a:rPr lang="vi-VN" alt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Thứ bảy ngày 16 tháng 11 năm 2024</a:t>
            </a:r>
            <a:br>
              <a:rPr lang="vi-VN" altLang="en-US" sz="28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vi-VN" altLang="en-US" sz="2800" b="1" u="sng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Tiếng Việt</a:t>
            </a:r>
            <a:r>
              <a:rPr lang="vi-VN" altLang="en-US" sz="28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br>
              <a:rPr lang="vi-VN" altLang="en-US" sz="2800" dirty="0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</a:br>
            <a:r>
              <a:rPr lang="vi-VN" altLang="en-US" sz="28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vi-VN" altLang="en-US" sz="2800" b="1" u="sng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Bài 55</a:t>
            </a:r>
            <a:r>
              <a:rPr lang="vi-VN" altLang="en-US" sz="28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: an</a:t>
            </a:r>
            <a:r>
              <a:rPr lang="vi-VN" altLang="en-US" sz="2800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, a</a:t>
            </a:r>
            <a:r>
              <a:rPr lang="vi-VN" altLang="en-US" sz="2800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t</a:t>
            </a:r>
            <a:r>
              <a:rPr lang="vi-VN" altLang="en-US" sz="2800" b="1" dirty="0" smtClean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vi-VN" altLang="en-US" sz="2800" b="1" dirty="0" smtClean="0">
                <a:latin typeface="+mn-lt"/>
                <a:cs typeface="Times New Roman" panose="02020603050405020304" pitchFamily="18" charset="0"/>
              </a:rPr>
              <a:t> </a:t>
            </a:r>
            <a:br>
              <a:rPr lang="vi-VN" altLang="en-US" sz="2800" b="1" dirty="0">
                <a:latin typeface="+mn-lt"/>
                <a:cs typeface="Times New Roman" panose="02020603050405020304" pitchFamily="18" charset="0"/>
              </a:rPr>
            </a:br>
            <a:endParaRPr lang="vi-VN" altLang="en-US" sz="2800" b="1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Text Box 10"/>
          <p:cNvSpPr txBox="1"/>
          <p:nvPr/>
        </p:nvSpPr>
        <p:spPr>
          <a:xfrm>
            <a:off x="1066800" y="1392699"/>
            <a:ext cx="56102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b="1" dirty="0">
                <a:cs typeface="Times New Roman" panose="02020603050405020304" pitchFamily="18" charset="0"/>
              </a:rPr>
              <a:t>II. </a:t>
            </a:r>
            <a:r>
              <a:rPr lang="vi-VN" altLang="en-US" sz="2800" b="1" u="sng" dirty="0">
                <a:cs typeface="Times New Roman" panose="02020603050405020304" pitchFamily="18" charset="0"/>
              </a:rPr>
              <a:t>Hình thành kiến thức mới</a:t>
            </a:r>
            <a:r>
              <a:rPr lang="vi-VN" altLang="en-US" sz="2800" b="1" dirty="0">
                <a:cs typeface="Times New Roman" panose="02020603050405020304" pitchFamily="18" charset="0"/>
              </a:rPr>
              <a:t>:</a:t>
            </a:r>
            <a:endParaRPr lang="vi-VN" altLang="en-US" sz="2800" b="1" dirty="0">
              <a:cs typeface="Times New Roman" panose="02020603050405020304" pitchFamily="18" charset="0"/>
            </a:endParaRPr>
          </a:p>
        </p:txBody>
      </p:sp>
      <p:pic>
        <p:nvPicPr>
          <p:cNvPr id="4" name="Mời bạn vui múa ca - Lớp 1 (Có lời bài hát) Nhạc thiếu nhi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3">
                  <p14:trim st="41383,000000" end="13267,00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3600" y="1976637"/>
            <a:ext cx="4876800" cy="2743200"/>
          </a:xfrm>
          <a:prstGeom prst="rect">
            <a:avLst/>
          </a:prstGeom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18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52425" y="50800"/>
            <a:ext cx="8229600" cy="784860"/>
          </a:xfrm>
        </p:spPr>
        <p:txBody>
          <a:bodyPr>
            <a:normAutofit fontScale="90000"/>
          </a:bodyPr>
          <a:lstStyle/>
          <a:p>
            <a:pPr algn="ctr"/>
            <a:br>
              <a:rPr lang="vi-VN" altLang="en-US" sz="2800" dirty="0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</a:br>
            <a:r>
              <a:rPr lang="vi-VN" altLang="en-US" sz="2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Thứ bảy ngày 16 tháng 11 năm 2024</a:t>
            </a:r>
            <a:br>
              <a:rPr lang="vi-VN" altLang="en-US" sz="22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vi-VN" altLang="en-US" sz="2200" b="1" u="sng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Tiếng Việt</a:t>
            </a:r>
            <a:r>
              <a:rPr lang="vi-VN" altLang="en-US" sz="22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br>
              <a:rPr lang="vi-VN" altLang="en-US" sz="28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vi-VN" altLang="en-US" sz="22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vi-VN" altLang="en-US" sz="2200" b="1" u="sng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Bài 55</a:t>
            </a:r>
            <a:r>
              <a:rPr lang="vi-VN" altLang="en-US" sz="22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: an</a:t>
            </a:r>
            <a:r>
              <a:rPr lang="vi-VN" altLang="en-US" sz="2200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, a</a:t>
            </a:r>
            <a:r>
              <a:rPr lang="vi-VN" altLang="en-US" sz="2200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t</a:t>
            </a:r>
            <a:r>
              <a:rPr lang="vi-VN" altLang="en-US" sz="2200" b="1" dirty="0" smtClean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vi-VN" altLang="en-US" sz="2800" b="1" dirty="0" smtClean="0">
                <a:latin typeface="+mn-lt"/>
                <a:cs typeface="Times New Roman" panose="02020603050405020304" pitchFamily="18" charset="0"/>
              </a:rPr>
              <a:t> </a:t>
            </a:r>
            <a:br>
              <a:rPr lang="vi-VN" altLang="en-US" sz="2800" b="1" dirty="0">
                <a:latin typeface="+mn-lt"/>
                <a:cs typeface="Times New Roman" panose="02020603050405020304" pitchFamily="18" charset="0"/>
              </a:rPr>
            </a:br>
            <a:endParaRPr lang="vi-VN" altLang="en-US" sz="2800" b="1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9" name="Text Box 10"/>
          <p:cNvSpPr txBox="1"/>
          <p:nvPr/>
        </p:nvSpPr>
        <p:spPr>
          <a:xfrm>
            <a:off x="838200" y="821055"/>
            <a:ext cx="561022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vi-VN" altLang="en-US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tập, thực hành</a:t>
            </a:r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 descr="BÀI"/>
          <p:cNvPicPr>
            <a:picLocks noChangeAspect="1"/>
          </p:cNvPicPr>
          <p:nvPr/>
        </p:nvPicPr>
        <p:blipFill>
          <a:blip r:embed="rId2"/>
          <a:srcRect l="4465" r="7022" b="62377"/>
          <a:stretch>
            <a:fillRect/>
          </a:stretch>
        </p:blipFill>
        <p:spPr>
          <a:xfrm>
            <a:off x="485140" y="1264920"/>
            <a:ext cx="8364855" cy="1949450"/>
          </a:xfrm>
          <a:prstGeom prst="rect">
            <a:avLst/>
          </a:prstGeom>
        </p:spPr>
      </p:pic>
      <p:pic>
        <p:nvPicPr>
          <p:cNvPr id="4" name="Picture 3" descr="BÀI"/>
          <p:cNvPicPr>
            <a:picLocks noChangeAspect="1"/>
          </p:cNvPicPr>
          <p:nvPr/>
        </p:nvPicPr>
        <p:blipFill>
          <a:blip r:embed="rId2"/>
          <a:srcRect l="4465" t="47446" r="7022" b="19155"/>
          <a:stretch>
            <a:fillRect/>
          </a:stretch>
        </p:blipFill>
        <p:spPr>
          <a:xfrm>
            <a:off x="485775" y="3132455"/>
            <a:ext cx="8363585" cy="1938655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1" i="1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1" i="1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1399</Words>
  <Application>WPS Presentation</Application>
  <PresentationFormat>On-screen Show (16:9)</PresentationFormat>
  <Paragraphs>90</Paragraphs>
  <Slides>16</Slides>
  <Notes>2</Notes>
  <HiddenSlides>0</HiddenSlides>
  <MMClips>3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16</vt:i4>
      </vt:variant>
    </vt:vector>
  </HeadingPairs>
  <TitlesOfParts>
    <vt:vector size="31" baseType="lpstr">
      <vt:lpstr>Arial</vt:lpstr>
      <vt:lpstr>SimSun</vt:lpstr>
      <vt:lpstr>Wingdings</vt:lpstr>
      <vt:lpstr>UTM Avo</vt:lpstr>
      <vt:lpstr>Segoe Print</vt:lpstr>
      <vt:lpstr>Times New Roman</vt:lpstr>
      <vt:lpstr>Times New Roman</vt:lpstr>
      <vt:lpstr>Tahoma</vt:lpstr>
      <vt:lpstr>Arial-Rounded</vt:lpstr>
      <vt:lpstr>Segoe UI Symbol</vt:lpstr>
      <vt:lpstr>Calibri</vt:lpstr>
      <vt:lpstr>Microsoft YaHei</vt:lpstr>
      <vt:lpstr>Arial Unicode MS</vt:lpstr>
      <vt:lpstr>1_Office Theme</vt:lpstr>
      <vt:lpstr>Default Design</vt:lpstr>
      <vt:lpstr>PowerPoint 演示文稿</vt:lpstr>
      <vt:lpstr> Thứ hai ngày  tháng 11 năm 2024 Tiếng Việt:  </vt:lpstr>
      <vt:lpstr>PowerPoint 演示文稿</vt:lpstr>
      <vt:lpstr> Thứ sáu ngày 22 tháng 11 năm 2024 Học vần:  Bài 55: an, at  II.Hình thành kiến thức mới:   </vt:lpstr>
      <vt:lpstr> Thứ sáu ngày 22 tháng 11 năm 2024 Học vần:  Bài 55: an, at </vt:lpstr>
      <vt:lpstr> Thứ sáu ngày 22 tháng 11 năm 2024 Học vần:  Bài 55: an, at   </vt:lpstr>
      <vt:lpstr> Thứ sáu ngày 22 tháng 11 năm 2024 Học vần:  Bài 55: an, at   </vt:lpstr>
      <vt:lpstr> Thứ sáu ngày 22 tháng 11 năm 2024 Học vần:  Bài 55: an, at   </vt:lpstr>
      <vt:lpstr> Thứ sáu ngày 22 tháng 11 năm 2024 Học vần:  Bài 55: an, at   </vt:lpstr>
      <vt:lpstr> Thứ sáu ngày 22 tháng 11 năm 2024 Học vần:  Bài 55: an, at    </vt:lpstr>
      <vt:lpstr> Thứ sáu ngày 22 tháng 11 năm 2024 Học vần:  Bài 55: an, at    </vt:lpstr>
      <vt:lpstr> Thứ sáu ngày 22 tháng 11 năm 2024 Học vần:  Bài 55: an, at    </vt:lpstr>
      <vt:lpstr> Thứ sáu ngày 22 tháng 11 năm 2024 Học vần:  Bài 55: an, at   </vt:lpstr>
      <vt:lpstr> Thứ sáu ngày 22 tháng 11 năm 2024 Học vần:  Bài 55: an, at  </vt:lpstr>
      <vt:lpstr>GIẢI LAO:</vt:lpstr>
      <vt:lpstr>PowerPoint 演示文稿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</dc:creator>
  <cp:lastModifiedBy>Thu Nguyen</cp:lastModifiedBy>
  <cp:revision>321</cp:revision>
  <dcterms:created xsi:type="dcterms:W3CDTF">2020-09-13T09:58:00Z</dcterms:created>
  <dcterms:modified xsi:type="dcterms:W3CDTF">2024-11-11T13:31:24Z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AE0971139254463C9C683A8606E9E2DE_13</vt:lpwstr>
  </property>
  <property fmtid="{D5CDD505-2E9C-101B-9397-08002B2CF9AE}" pid="3" name="KSOProductBuildVer">
    <vt:lpwstr>1033-12.2.0.18607</vt:lpwstr>
  </property>
</Properties>
</file>