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346" r:id="rId6"/>
    <p:sldId id="274" r:id="rId7"/>
    <p:sldId id="326" r:id="rId8"/>
    <p:sldId id="329" r:id="rId9"/>
    <p:sldId id="328" r:id="rId10"/>
    <p:sldId id="330" r:id="rId11"/>
    <p:sldId id="331" r:id="rId12"/>
    <p:sldId id="332" r:id="rId13"/>
    <p:sldId id="333" r:id="rId14"/>
    <p:sldId id="334" r:id="rId15"/>
    <p:sldId id="262" r:id="rId16"/>
    <p:sldId id="296" r:id="rId17"/>
    <p:sldId id="269" r:id="rId18"/>
    <p:sldId id="335" r:id="rId19"/>
    <p:sldId id="344" r:id="rId20"/>
    <p:sldId id="266" r:id="rId21"/>
    <p:sldId id="267" r:id="rId22"/>
    <p:sldId id="345" r:id="rId23"/>
    <p:sldId id="342" r:id="rId24"/>
    <p:sldId id="34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B8EB-E76B-44D0-A987-3D53F7765FB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C978-9C24-46A0-8FC2-C0C5E70E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>
            <a:extLst>
              <a:ext uri="{FF2B5EF4-FFF2-40B4-BE49-F238E27FC236}">
                <a16:creationId xmlns:a16="http://schemas.microsoft.com/office/drawing/2014/main" id="{64D782BF-814B-43FC-9A66-B9C9184BD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文本占位符 81922">
            <a:extLst>
              <a:ext uri="{FF2B5EF4-FFF2-40B4-BE49-F238E27FC236}">
                <a16:creationId xmlns:a16="http://schemas.microsoft.com/office/drawing/2014/main" id="{3A660B28-4D5D-4D79-82AB-727D6C5D90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71684" name="灯片编号占位符 1">
            <a:extLst>
              <a:ext uri="{FF2B5EF4-FFF2-40B4-BE49-F238E27FC236}">
                <a16:creationId xmlns:a16="http://schemas.microsoft.com/office/drawing/2014/main" id="{B8CC19A8-9FEC-4D15-969B-8DA697803A5C}"/>
              </a:ext>
            </a:extLst>
          </p:cNvPr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8936126-E017-4F26-A802-3BDE8367913C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/>
              <a:t>i: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-&gt;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ở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,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vậy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D30EF-E37F-4F16-A3F7-E44CEDB92B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1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8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45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07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7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3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38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6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69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57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59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5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40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0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3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6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6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7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5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6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5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2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3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0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4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2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F1BE-1206-4A55-B6BB-D2F065C4BE2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slide" Target="slide11.xm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843D8-8793-3E82-3224-C800BA7ADF82}"/>
              </a:ext>
            </a:extLst>
          </p:cNvPr>
          <p:cNvSpPr txBox="1"/>
          <p:nvPr/>
        </p:nvSpPr>
        <p:spPr>
          <a:xfrm>
            <a:off x="2238777" y="3075493"/>
            <a:ext cx="7714445" cy="26348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CHÀO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MỪNG QUÝ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CÔ VỀ DỰ GIỜ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TIẾT 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TOÁN CỦA </a:t>
            </a: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 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1B8E5-592F-B824-B94C-A365AC8376CC}"/>
              </a:ext>
            </a:extLst>
          </p:cNvPr>
          <p:cNvSpPr txBox="1"/>
          <p:nvPr/>
        </p:nvSpPr>
        <p:spPr>
          <a:xfrm>
            <a:off x="2841172" y="177283"/>
            <a:ext cx="5931160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ỦY BAN NHÂN DÂN HUYỆN TÂY SƠN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TIỂU HỌC BÌNH THÀNH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1CE40-138E-5963-19F7-06F8EAA11584}"/>
              </a:ext>
            </a:extLst>
          </p:cNvPr>
          <p:cNvCxnSpPr>
            <a:cxnSpLocks/>
          </p:cNvCxnSpPr>
          <p:nvPr/>
        </p:nvCxnSpPr>
        <p:spPr>
          <a:xfrm>
            <a:off x="3956180" y="1147665"/>
            <a:ext cx="3928187" cy="0"/>
          </a:xfrm>
          <a:prstGeom prst="line">
            <a:avLst/>
          </a:prstGeom>
          <a:ln w="38100">
            <a:solidFill>
              <a:srgbClr val="6600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8" y="2669607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4995974" y="5410199"/>
            <a:ext cx="1468438" cy="1281113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+ 7 = </a:t>
            </a:r>
            <a:r>
              <a:rPr lang="en-US" sz="6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4156" name="AutoShape 12">
            <a:hlinkClick r:id="rId10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470465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1571400" y="4136343"/>
            <a:ext cx="1066800" cy="762000"/>
          </a:xfrm>
          <a:prstGeom prst="wedgeEllipseCallout">
            <a:avLst>
              <a:gd name="adj1" fmla="val -12148"/>
              <a:gd name="adj2" fmla="val 1102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2760664" y="4517343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515936" y="4517343"/>
            <a:ext cx="893764" cy="685800"/>
          </a:xfrm>
          <a:prstGeom prst="wedgeRoundRectCallout">
            <a:avLst>
              <a:gd name="adj1" fmla="val 80465"/>
              <a:gd name="adj2" fmla="val 102294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46E654-BA93-43D0-8CFE-E31D7044DCDA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-0.18727 C 0.29532 -0.61366 0.61784 -1.03912 0.74779 -1.07569 C 0.87748 -1.1125 0.81446 -0.75972 0.75131 -0.40625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26" y="-4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5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1.45833E-6 -3.33333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32634" y="2962731"/>
              <a:ext cx="56784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Phép cộng dạng 14 + 3</a:t>
              </a:r>
            </a:p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</a:t>
              </a:r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</a:t>
              </a:r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iết 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2)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847D1F30-0938-3E8E-9F3B-7AA3DFB2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9" y="23812"/>
            <a:ext cx="12192000" cy="6834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100" name="Rectangle 36">
            <a:extLst>
              <a:ext uri="{FF2B5EF4-FFF2-40B4-BE49-F238E27FC236}">
                <a16:creationId xmlns:a16="http://schemas.microsoft.com/office/drawing/2014/main" id="{98522AAB-CB1A-16A3-FFBA-DE90DB3E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F065EE5-C02B-5CFA-B532-FBD6889E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70513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4A14F2-2B62-5DE0-9E89-B36BA19B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198938"/>
            <a:ext cx="17700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F2E53B1-D4AB-0D01-44DC-1579F0E6296B}"/>
              </a:ext>
            </a:extLst>
          </p:cNvPr>
          <p:cNvSpPr/>
          <p:nvPr/>
        </p:nvSpPr>
        <p:spPr>
          <a:xfrm>
            <a:off x="2640563" y="1955866"/>
            <a:ext cx="9965094" cy="3051110"/>
          </a:xfrm>
          <a:prstGeom prst="ellipse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Luyện tập, thực hành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01955"/>
            <a:ext cx="8713470" cy="57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354330"/>
            <a:ext cx="10029825" cy="58369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8A1AA3-EA02-48FB-9A95-76926C129233}"/>
              </a:ext>
            </a:extLst>
          </p:cNvPr>
          <p:cNvCxnSpPr>
            <a:cxnSpLocks/>
          </p:cNvCxnSpPr>
          <p:nvPr/>
        </p:nvCxnSpPr>
        <p:spPr>
          <a:xfrm flipV="1">
            <a:off x="2952750" y="1943100"/>
            <a:ext cx="1028700" cy="5429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C7611E-B8F6-40F2-A3D5-B0196119B688}"/>
              </a:ext>
            </a:extLst>
          </p:cNvPr>
          <p:cNvCxnSpPr/>
          <p:nvPr/>
        </p:nvCxnSpPr>
        <p:spPr>
          <a:xfrm>
            <a:off x="3009900" y="4076700"/>
            <a:ext cx="1457325" cy="895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13EB54-BEB9-4C83-9ECB-51EEFB20D858}"/>
              </a:ext>
            </a:extLst>
          </p:cNvPr>
          <p:cNvCxnSpPr/>
          <p:nvPr/>
        </p:nvCxnSpPr>
        <p:spPr>
          <a:xfrm flipV="1">
            <a:off x="2952750" y="3362325"/>
            <a:ext cx="2886075" cy="2447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BA187-51C1-4D67-A9B8-A36BA73010DD}"/>
              </a:ext>
            </a:extLst>
          </p:cNvPr>
          <p:cNvCxnSpPr/>
          <p:nvPr/>
        </p:nvCxnSpPr>
        <p:spPr>
          <a:xfrm flipH="1" flipV="1">
            <a:off x="7362825" y="2038350"/>
            <a:ext cx="1447800" cy="123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AEAF9-BBD2-4733-8D0F-A80CE382F1AD}"/>
              </a:ext>
            </a:extLst>
          </p:cNvPr>
          <p:cNvCxnSpPr/>
          <p:nvPr/>
        </p:nvCxnSpPr>
        <p:spPr>
          <a:xfrm flipH="1">
            <a:off x="7219950" y="3867150"/>
            <a:ext cx="1571625" cy="361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5F6127-7EDC-4975-BBED-6A320117B8A8}"/>
              </a:ext>
            </a:extLst>
          </p:cNvPr>
          <p:cNvCxnSpPr/>
          <p:nvPr/>
        </p:nvCxnSpPr>
        <p:spPr>
          <a:xfrm flipH="1" flipV="1">
            <a:off x="4733925" y="3846195"/>
            <a:ext cx="4076700" cy="1859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4" y="274509"/>
            <a:ext cx="9164956" cy="2931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9852B-466B-4B9A-86A1-7E7863F9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86" y="3027179"/>
            <a:ext cx="8402263" cy="33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1391285"/>
            <a:ext cx="10010775" cy="32023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7806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14768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1761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88949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1112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240FC6-BA96-427B-93D8-D9C268FCA709}"/>
              </a:ext>
            </a:extLst>
          </p:cNvPr>
          <p:cNvGrpSpPr/>
          <p:nvPr/>
        </p:nvGrpSpPr>
        <p:grpSpPr>
          <a:xfrm>
            <a:off x="704850" y="504824"/>
            <a:ext cx="4552950" cy="2586037"/>
            <a:chOff x="-3004715" y="194705"/>
            <a:chExt cx="13338269" cy="6166582"/>
          </a:xfrm>
        </p:grpSpPr>
        <p:pic>
          <p:nvPicPr>
            <p:cNvPr id="3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3350A029-2C4D-40B8-9744-AA4AFA119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4" t="-2317" r="449" b="427"/>
            <a:stretch/>
          </p:blipFill>
          <p:spPr bwMode="auto">
            <a:xfrm>
              <a:off x="1309148" y="194705"/>
              <a:ext cx="9024406" cy="614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611E0A0E-D90D-46ED-8AF7-55B9C6EECD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3004715" y="264387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A99F9214-5307-4708-8C5A-B552793B7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2898530" y="3232853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rrow: Left 5">
            <a:extLst>
              <a:ext uri="{FF2B5EF4-FFF2-40B4-BE49-F238E27FC236}">
                <a16:creationId xmlns:a16="http://schemas.microsoft.com/office/drawing/2014/main" id="{C5059D5F-64D9-4891-8607-A145458FBABC}"/>
              </a:ext>
            </a:extLst>
          </p:cNvPr>
          <p:cNvSpPr/>
          <p:nvPr/>
        </p:nvSpPr>
        <p:spPr>
          <a:xfrm>
            <a:off x="4748555" y="4378995"/>
            <a:ext cx="1123952" cy="636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ạy bé tập nói con vật | em học đếm số con gà từ 1 đến 20 bằng tiếng anh...  | Ems, Đêm, Gà">
            <a:extLst>
              <a:ext uri="{FF2B5EF4-FFF2-40B4-BE49-F238E27FC236}">
                <a16:creationId xmlns:a16="http://schemas.microsoft.com/office/drawing/2014/main" id="{4EF21956-46AF-4FA2-AD7B-3AAF229B3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48517" r="27451" b="-422"/>
          <a:stretch/>
        </p:blipFill>
        <p:spPr bwMode="auto">
          <a:xfrm>
            <a:off x="7210429" y="885886"/>
            <a:ext cx="2050957" cy="16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691E4F8-5BCE-4514-AFE8-72E1E7B3F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84892"/>
              </p:ext>
            </p:extLst>
          </p:nvPr>
        </p:nvGraphicFramePr>
        <p:xfrm>
          <a:off x="6343650" y="2645117"/>
          <a:ext cx="3716987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529">
                  <a:extLst>
                    <a:ext uri="{9D8B030D-6E8A-4147-A177-3AD203B41FA5}">
                      <a16:colId xmlns:a16="http://schemas.microsoft.com/office/drawing/2014/main" val="3928887865"/>
                    </a:ext>
                  </a:extLst>
                </a:gridCol>
                <a:gridCol w="777246">
                  <a:extLst>
                    <a:ext uri="{9D8B030D-6E8A-4147-A177-3AD203B41FA5}">
                      <a16:colId xmlns:a16="http://schemas.microsoft.com/office/drawing/2014/main" val="4085376766"/>
                    </a:ext>
                  </a:extLst>
                </a:gridCol>
                <a:gridCol w="747916">
                  <a:extLst>
                    <a:ext uri="{9D8B030D-6E8A-4147-A177-3AD203B41FA5}">
                      <a16:colId xmlns:a16="http://schemas.microsoft.com/office/drawing/2014/main" val="787058994"/>
                    </a:ext>
                  </a:extLst>
                </a:gridCol>
                <a:gridCol w="755249">
                  <a:extLst>
                    <a:ext uri="{9D8B030D-6E8A-4147-A177-3AD203B41FA5}">
                      <a16:colId xmlns:a16="http://schemas.microsoft.com/office/drawing/2014/main" val="820931909"/>
                    </a:ext>
                  </a:extLst>
                </a:gridCol>
                <a:gridCol w="803047">
                  <a:extLst>
                    <a:ext uri="{9D8B030D-6E8A-4147-A177-3AD203B41FA5}">
                      <a16:colId xmlns:a16="http://schemas.microsoft.com/office/drawing/2014/main" val="1179220684"/>
                    </a:ext>
                  </a:extLst>
                </a:gridCol>
              </a:tblGrid>
              <a:tr h="461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8396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69C2C2E-0F56-4420-ADD2-F3CAE3A53B75}"/>
              </a:ext>
            </a:extLst>
          </p:cNvPr>
          <p:cNvGrpSpPr/>
          <p:nvPr/>
        </p:nvGrpSpPr>
        <p:grpSpPr>
          <a:xfrm>
            <a:off x="741096" y="3710350"/>
            <a:ext cx="3460115" cy="2575384"/>
            <a:chOff x="4969233" y="3258638"/>
            <a:chExt cx="3628517" cy="2098037"/>
          </a:xfrm>
        </p:grpSpPr>
        <p:pic>
          <p:nvPicPr>
            <p:cNvPr id="10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5E93BF35-F054-4E0F-AE1D-3C39B26664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831" r="-3" b="1831"/>
            <a:stretch/>
          </p:blipFill>
          <p:spPr bwMode="auto">
            <a:xfrm>
              <a:off x="4969233" y="3258638"/>
              <a:ext cx="3628517" cy="209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7B09495D-AEC7-4A6A-B5D5-330BABAFC1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32" r="78847" b="48264"/>
            <a:stretch/>
          </p:blipFill>
          <p:spPr bwMode="auto">
            <a:xfrm>
              <a:off x="5008031" y="4230135"/>
              <a:ext cx="767523" cy="11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EB4096F-9580-46C2-895A-EFA34D7D3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1" y="3797657"/>
            <a:ext cx="2571750" cy="1928813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F8AE838A-57DA-4CF1-B8DA-309D771D1649}"/>
              </a:ext>
            </a:extLst>
          </p:cNvPr>
          <p:cNvSpPr/>
          <p:nvPr/>
        </p:nvSpPr>
        <p:spPr>
          <a:xfrm>
            <a:off x="5686424" y="1426464"/>
            <a:ext cx="990602" cy="618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44B10-C08C-47F7-8460-6B4F2C694537}"/>
              </a:ext>
            </a:extLst>
          </p:cNvPr>
          <p:cNvSpPr txBox="1"/>
          <p:nvPr/>
        </p:nvSpPr>
        <p:spPr>
          <a:xfrm>
            <a:off x="6067427" y="222721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48591453-CBF8-4510-87A0-7C27152F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70347"/>
              </p:ext>
            </p:extLst>
          </p:nvPr>
        </p:nvGraphicFramePr>
        <p:xfrm>
          <a:off x="5038725" y="6122343"/>
          <a:ext cx="3716987" cy="46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529">
                  <a:extLst>
                    <a:ext uri="{9D8B030D-6E8A-4147-A177-3AD203B41FA5}">
                      <a16:colId xmlns:a16="http://schemas.microsoft.com/office/drawing/2014/main" val="3928887865"/>
                    </a:ext>
                  </a:extLst>
                </a:gridCol>
                <a:gridCol w="777246">
                  <a:extLst>
                    <a:ext uri="{9D8B030D-6E8A-4147-A177-3AD203B41FA5}">
                      <a16:colId xmlns:a16="http://schemas.microsoft.com/office/drawing/2014/main" val="4085376766"/>
                    </a:ext>
                  </a:extLst>
                </a:gridCol>
                <a:gridCol w="747916">
                  <a:extLst>
                    <a:ext uri="{9D8B030D-6E8A-4147-A177-3AD203B41FA5}">
                      <a16:colId xmlns:a16="http://schemas.microsoft.com/office/drawing/2014/main" val="787058994"/>
                    </a:ext>
                  </a:extLst>
                </a:gridCol>
                <a:gridCol w="755249">
                  <a:extLst>
                    <a:ext uri="{9D8B030D-6E8A-4147-A177-3AD203B41FA5}">
                      <a16:colId xmlns:a16="http://schemas.microsoft.com/office/drawing/2014/main" val="820931909"/>
                    </a:ext>
                  </a:extLst>
                </a:gridCol>
                <a:gridCol w="803047">
                  <a:extLst>
                    <a:ext uri="{9D8B030D-6E8A-4147-A177-3AD203B41FA5}">
                      <a16:colId xmlns:a16="http://schemas.microsoft.com/office/drawing/2014/main" val="1179220684"/>
                    </a:ext>
                  </a:extLst>
                </a:gridCol>
              </a:tblGrid>
              <a:tr h="461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8396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06EADCD-004F-4D26-A9A2-92B5063CDE60}"/>
              </a:ext>
            </a:extLst>
          </p:cNvPr>
          <p:cNvSpPr txBox="1"/>
          <p:nvPr/>
        </p:nvSpPr>
        <p:spPr>
          <a:xfrm>
            <a:off x="483936" y="172156"/>
            <a:ext cx="58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E6F768-039A-4960-8FFD-40DCC0A42280}"/>
              </a:ext>
            </a:extLst>
          </p:cNvPr>
          <p:cNvSpPr txBox="1"/>
          <p:nvPr/>
        </p:nvSpPr>
        <p:spPr>
          <a:xfrm>
            <a:off x="636336" y="3148250"/>
            <a:ext cx="58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5373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FEAF11-1AF1-42EC-A5FE-37169D2018F9}"/>
              </a:ext>
            </a:extLst>
          </p:cNvPr>
          <p:cNvGrpSpPr/>
          <p:nvPr/>
        </p:nvGrpSpPr>
        <p:grpSpPr>
          <a:xfrm>
            <a:off x="686160" y="585787"/>
            <a:ext cx="6210300" cy="3724275"/>
            <a:chOff x="-3004715" y="194705"/>
            <a:chExt cx="13338269" cy="6166582"/>
          </a:xfrm>
        </p:grpSpPr>
        <p:pic>
          <p:nvPicPr>
            <p:cNvPr id="5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51BA7EE7-EBF3-4C4D-9EFC-535E8A9EE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4" t="-2317" r="449" b="427"/>
            <a:stretch/>
          </p:blipFill>
          <p:spPr bwMode="auto">
            <a:xfrm>
              <a:off x="1309148" y="194705"/>
              <a:ext cx="9024406" cy="614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759DF11C-9DB9-421E-971A-4611D84B0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3004715" y="264387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ạy bé tập nói con vật | em học đếm số con gà từ 1 đến 20 bằng tiếng anh...  | Ems, Đêm, Gà">
              <a:extLst>
                <a:ext uri="{FF2B5EF4-FFF2-40B4-BE49-F238E27FC236}">
                  <a16:creationId xmlns:a16="http://schemas.microsoft.com/office/drawing/2014/main" id="{0D3864AE-785D-478A-8FEB-56CEDB445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7" t="48517" r="27451" b="-422"/>
            <a:stretch/>
          </p:blipFill>
          <p:spPr bwMode="auto">
            <a:xfrm>
              <a:off x="-2898530" y="3232853"/>
              <a:ext cx="4313861" cy="312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Dạy bé tập nói con vật | em học đếm số con gà từ 1 đến 20 bằng tiếng anh...  | Ems, Đêm, Gà">
            <a:extLst>
              <a:ext uri="{FF2B5EF4-FFF2-40B4-BE49-F238E27FC236}">
                <a16:creationId xmlns:a16="http://schemas.microsoft.com/office/drawing/2014/main" id="{7149C84D-29CC-431A-870C-6AEE56AA0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48517" r="27451" b="-422"/>
          <a:stretch/>
        </p:blipFill>
        <p:spPr bwMode="auto">
          <a:xfrm>
            <a:off x="8772525" y="1437557"/>
            <a:ext cx="2729389" cy="22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33374494-EEA8-4F3D-B86B-37E9E6DA283F}"/>
              </a:ext>
            </a:extLst>
          </p:cNvPr>
          <p:cNvSpPr/>
          <p:nvPr/>
        </p:nvSpPr>
        <p:spPr>
          <a:xfrm>
            <a:off x="7093070" y="2447925"/>
            <a:ext cx="1482845" cy="819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3">
            <a:extLst>
              <a:ext uri="{FF2B5EF4-FFF2-40B4-BE49-F238E27FC236}">
                <a16:creationId xmlns:a16="http://schemas.microsoft.com/office/drawing/2014/main" id="{DF26C744-E072-4917-9467-9CF30C98ABA5}"/>
              </a:ext>
            </a:extLst>
          </p:cNvPr>
          <p:cNvSpPr/>
          <p:nvPr/>
        </p:nvSpPr>
        <p:spPr>
          <a:xfrm>
            <a:off x="300609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13" name="Rectangles 3">
            <a:extLst>
              <a:ext uri="{FF2B5EF4-FFF2-40B4-BE49-F238E27FC236}">
                <a16:creationId xmlns:a16="http://schemas.microsoft.com/office/drawing/2014/main" id="{8CFEA151-933F-494F-AF32-2C265BE9D898}"/>
              </a:ext>
            </a:extLst>
          </p:cNvPr>
          <p:cNvSpPr/>
          <p:nvPr/>
        </p:nvSpPr>
        <p:spPr>
          <a:xfrm>
            <a:off x="400177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4" name="Rectangles 3">
            <a:extLst>
              <a:ext uri="{FF2B5EF4-FFF2-40B4-BE49-F238E27FC236}">
                <a16:creationId xmlns:a16="http://schemas.microsoft.com/office/drawing/2014/main" id="{53835D6A-8811-40A4-AA79-ABB15BD0558D}"/>
              </a:ext>
            </a:extLst>
          </p:cNvPr>
          <p:cNvSpPr/>
          <p:nvPr/>
        </p:nvSpPr>
        <p:spPr>
          <a:xfrm>
            <a:off x="499745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5" name="Rectangles 3">
            <a:extLst>
              <a:ext uri="{FF2B5EF4-FFF2-40B4-BE49-F238E27FC236}">
                <a16:creationId xmlns:a16="http://schemas.microsoft.com/office/drawing/2014/main" id="{DCB8A0E3-ECBE-41A7-AD67-DC6BDC831BD9}"/>
              </a:ext>
            </a:extLst>
          </p:cNvPr>
          <p:cNvSpPr/>
          <p:nvPr/>
        </p:nvSpPr>
        <p:spPr>
          <a:xfrm>
            <a:off x="5972494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</p:txBody>
      </p:sp>
      <p:sp>
        <p:nvSpPr>
          <p:cNvPr id="16" name="Rectangles 3">
            <a:extLst>
              <a:ext uri="{FF2B5EF4-FFF2-40B4-BE49-F238E27FC236}">
                <a16:creationId xmlns:a16="http://schemas.microsoft.com/office/drawing/2014/main" id="{FC4539D2-DFC1-4D50-BF6C-737488989B0E}"/>
              </a:ext>
            </a:extLst>
          </p:cNvPr>
          <p:cNvSpPr/>
          <p:nvPr/>
        </p:nvSpPr>
        <p:spPr>
          <a:xfrm>
            <a:off x="7019787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E412A1-130E-4772-9222-3E316EB6C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58162"/>
              </p:ext>
            </p:extLst>
          </p:nvPr>
        </p:nvGraphicFramePr>
        <p:xfrm>
          <a:off x="2990602" y="4683760"/>
          <a:ext cx="4828400" cy="76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92888786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408537676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8705899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820931909"/>
                    </a:ext>
                  </a:extLst>
                </a:gridCol>
                <a:gridCol w="1043165">
                  <a:extLst>
                    <a:ext uri="{9D8B030D-6E8A-4147-A177-3AD203B41FA5}">
                      <a16:colId xmlns:a16="http://schemas.microsoft.com/office/drawing/2014/main" val="1179220684"/>
                    </a:ext>
                  </a:extLst>
                </a:gridCol>
              </a:tblGrid>
              <a:tr h="769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8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2" grpId="2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544BB-0F1D-4486-AC4B-9D1363CF6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5"/>
            <a:ext cx="12192000" cy="6858000"/>
          </a:xfrm>
          <a:prstGeom prst="rect">
            <a:avLst/>
          </a:prstGeom>
        </p:spPr>
      </p:pic>
      <p:pic>
        <p:nvPicPr>
          <p:cNvPr id="73733" name="图片 73732" descr="PPT素材-12">
            <a:extLst>
              <a:ext uri="{FF2B5EF4-FFF2-40B4-BE49-F238E27FC236}">
                <a16:creationId xmlns:a16="http://schemas.microsoft.com/office/drawing/2014/main" id="{BDBBB6D9-4F75-4B07-84BB-A5D978665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>
            <a:extLst>
              <a:ext uri="{FF2B5EF4-FFF2-40B4-BE49-F238E27FC236}">
                <a16:creationId xmlns:a16="http://schemas.microsoft.com/office/drawing/2014/main" id="{F02887C6-1194-4BE4-88AE-B95A43D7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81695FB-044E-5BD8-182C-6F3102D9ED23}"/>
              </a:ext>
            </a:extLst>
          </p:cNvPr>
          <p:cNvSpPr/>
          <p:nvPr/>
        </p:nvSpPr>
        <p:spPr>
          <a:xfrm>
            <a:off x="2583229" y="2006081"/>
            <a:ext cx="7174832" cy="3051110"/>
          </a:xfrm>
          <a:prstGeom prst="ellipse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D758A9-D650-4444-A762-80BF1184934E}"/>
              </a:ext>
            </a:extLst>
          </p:cNvPr>
          <p:cNvGrpSpPr/>
          <p:nvPr/>
        </p:nvGrpSpPr>
        <p:grpSpPr>
          <a:xfrm>
            <a:off x="568959" y="310865"/>
            <a:ext cx="4841241" cy="3753740"/>
            <a:chOff x="3826992" y="1811447"/>
            <a:chExt cx="3628517" cy="2098037"/>
          </a:xfrm>
        </p:grpSpPr>
        <p:pic>
          <p:nvPicPr>
            <p:cNvPr id="5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D05878CB-77F7-4061-A86B-5113B755CF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831" r="-3" b="1831"/>
            <a:stretch/>
          </p:blipFill>
          <p:spPr bwMode="auto">
            <a:xfrm>
              <a:off x="3826992" y="1811447"/>
              <a:ext cx="3628517" cy="209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Giao án Làm quen với Chia 6 đối tượng thành 2 phần">
              <a:extLst>
                <a:ext uri="{FF2B5EF4-FFF2-40B4-BE49-F238E27FC236}">
                  <a16:creationId xmlns:a16="http://schemas.microsoft.com/office/drawing/2014/main" id="{1EB5C172-43BA-4375-AA71-9B4A9AEEDE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32" r="78847" b="48264"/>
            <a:stretch/>
          </p:blipFill>
          <p:spPr bwMode="auto">
            <a:xfrm>
              <a:off x="3869439" y="2776462"/>
              <a:ext cx="767523" cy="11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CAEF79-6754-4A71-A27E-B8EC0BA6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758985"/>
            <a:ext cx="3810000" cy="285750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087645D3-7174-41E5-8A89-FC96D3A2DFC1}"/>
              </a:ext>
            </a:extLst>
          </p:cNvPr>
          <p:cNvSpPr/>
          <p:nvPr/>
        </p:nvSpPr>
        <p:spPr>
          <a:xfrm>
            <a:off x="5772150" y="1876425"/>
            <a:ext cx="1285875" cy="657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3">
            <a:extLst>
              <a:ext uri="{FF2B5EF4-FFF2-40B4-BE49-F238E27FC236}">
                <a16:creationId xmlns:a16="http://schemas.microsoft.com/office/drawing/2014/main" id="{9F575AFD-DFBF-4285-8E1A-9887CEF9B790}"/>
              </a:ext>
            </a:extLst>
          </p:cNvPr>
          <p:cNvSpPr/>
          <p:nvPr/>
        </p:nvSpPr>
        <p:spPr>
          <a:xfrm>
            <a:off x="300609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12" name="Rectangles 3">
            <a:extLst>
              <a:ext uri="{FF2B5EF4-FFF2-40B4-BE49-F238E27FC236}">
                <a16:creationId xmlns:a16="http://schemas.microsoft.com/office/drawing/2014/main" id="{7F5E848C-1E38-4952-AF2F-1784FC393AB0}"/>
              </a:ext>
            </a:extLst>
          </p:cNvPr>
          <p:cNvSpPr/>
          <p:nvPr/>
        </p:nvSpPr>
        <p:spPr>
          <a:xfrm>
            <a:off x="400177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Rectangles 3">
            <a:extLst>
              <a:ext uri="{FF2B5EF4-FFF2-40B4-BE49-F238E27FC236}">
                <a16:creationId xmlns:a16="http://schemas.microsoft.com/office/drawing/2014/main" id="{82951899-3285-4B02-A151-138A50B8FE22}"/>
              </a:ext>
            </a:extLst>
          </p:cNvPr>
          <p:cNvSpPr/>
          <p:nvPr/>
        </p:nvSpPr>
        <p:spPr>
          <a:xfrm>
            <a:off x="4997450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4" name="Rectangles 3">
            <a:extLst>
              <a:ext uri="{FF2B5EF4-FFF2-40B4-BE49-F238E27FC236}">
                <a16:creationId xmlns:a16="http://schemas.microsoft.com/office/drawing/2014/main" id="{E2D160B9-DCDC-4B84-B8CC-174B0A7F8761}"/>
              </a:ext>
            </a:extLst>
          </p:cNvPr>
          <p:cNvSpPr/>
          <p:nvPr/>
        </p:nvSpPr>
        <p:spPr>
          <a:xfrm>
            <a:off x="5972494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</p:txBody>
      </p:sp>
      <p:sp>
        <p:nvSpPr>
          <p:cNvPr id="15" name="Rectangles 3">
            <a:extLst>
              <a:ext uri="{FF2B5EF4-FFF2-40B4-BE49-F238E27FC236}">
                <a16:creationId xmlns:a16="http://schemas.microsoft.com/office/drawing/2014/main" id="{582817BC-CD87-445C-AD18-0ADB846EF178}"/>
              </a:ext>
            </a:extLst>
          </p:cNvPr>
          <p:cNvSpPr/>
          <p:nvPr/>
        </p:nvSpPr>
        <p:spPr>
          <a:xfrm>
            <a:off x="7019787" y="468376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63DA41FA-E99F-4193-931E-ED2C33A9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8594"/>
              </p:ext>
            </p:extLst>
          </p:nvPr>
        </p:nvGraphicFramePr>
        <p:xfrm>
          <a:off x="3006090" y="4675704"/>
          <a:ext cx="4828400" cy="772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92888786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408537676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8705899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820931909"/>
                    </a:ext>
                  </a:extLst>
                </a:gridCol>
                <a:gridCol w="1043165">
                  <a:extLst>
                    <a:ext uri="{9D8B030D-6E8A-4147-A177-3AD203B41FA5}">
                      <a16:colId xmlns:a16="http://schemas.microsoft.com/office/drawing/2014/main" val="1179220684"/>
                    </a:ext>
                  </a:extLst>
                </a:gridCol>
              </a:tblGrid>
              <a:tr h="772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8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E9FE4-F822-4C67-9788-AECD6CAAE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extBox 3">
            <a:extLst>
              <a:ext uri="{FF2B5EF4-FFF2-40B4-BE49-F238E27FC236}">
                <a16:creationId xmlns:a16="http://schemas.microsoft.com/office/drawing/2014/main" id="{740B131A-F300-4F31-BC4F-66E9E150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47" y="1874759"/>
            <a:ext cx="8979108" cy="217357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KẾT THÚC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B0470B-29D4-44A5-A4CA-C9E4F217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985" y="3074219"/>
            <a:ext cx="8978900" cy="19482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6700" b="1" i="0" u="none" strike="noStrike" kern="1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các con và quý thầy cô</a:t>
            </a:r>
            <a:r>
              <a:rPr kumimoji="0" lang="en-US" sz="6700" b="1" i="0" u="none" strike="noStrike" kern="1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67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9CACAB7F-D949-487B-8EBA-322DAE4E975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0074" y="214604"/>
            <a:ext cx="1044892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100" name="Picture 3" descr="cau mon.jpg">
            <a:extLst>
              <a:ext uri="{FF2B5EF4-FFF2-40B4-BE49-F238E27FC236}">
                <a16:creationId xmlns:a16="http://schemas.microsoft.com/office/drawing/2014/main" id="{4A0DF4FC-F5DF-4C4A-B1C2-4B7EA69F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041400"/>
            <a:ext cx="8810625" cy="499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 descr="cau mon 3.png">
            <a:extLst>
              <a:ext uri="{FF2B5EF4-FFF2-40B4-BE49-F238E27FC236}">
                <a16:creationId xmlns:a16="http://schemas.microsoft.com/office/drawing/2014/main" id="{F01E11ED-2BB4-40C6-B4E7-6D5DC10F6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53" y="297180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Content Placeholder 3" descr="thu mon 1.png">
            <a:hlinkClick r:id="rId4" action="ppaction://hlinksldjump"/>
            <a:extLst>
              <a:ext uri="{FF2B5EF4-FFF2-40B4-BE49-F238E27FC236}">
                <a16:creationId xmlns:a16="http://schemas.microsoft.com/office/drawing/2014/main" id="{A6130561-757E-46F5-B5A8-5F6E11F055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1579563" cy="1497013"/>
          </a:xfrm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5A283D90-E8CF-441F-80D9-4E912F7D6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8" y="44196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8032A2E0-59C2-43F6-81AE-297EC155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482917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8" descr="cau mon 7.png">
            <a:extLst>
              <a:ext uri="{FF2B5EF4-FFF2-40B4-BE49-F238E27FC236}">
                <a16:creationId xmlns:a16="http://schemas.microsoft.com/office/drawing/2014/main" id="{425BD54C-F576-4481-864B-13196710F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448174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2A64A37D-FD28-457E-B108-DC71C7069DE4}"/>
              </a:ext>
            </a:extLst>
          </p:cNvPr>
          <p:cNvSpPr/>
          <p:nvPr/>
        </p:nvSpPr>
        <p:spPr>
          <a:xfrm>
            <a:off x="1523999" y="533400"/>
            <a:ext cx="1110343" cy="762000"/>
          </a:xfrm>
          <a:prstGeom prst="wedgeEllipseCallout">
            <a:avLst>
              <a:gd name="adj1" fmla="val 65403"/>
              <a:gd name="adj2" fmla="val 53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/>
              <a:t>)</a:t>
            </a:r>
            <a:endParaRPr lang="en-US" sz="1600" b="1" dirty="0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1AB17E1-B9AE-4BA1-A501-6E22B84DA2EF}"/>
              </a:ext>
            </a:extLst>
          </p:cNvPr>
          <p:cNvSpPr/>
          <p:nvPr/>
        </p:nvSpPr>
        <p:spPr>
          <a:xfrm>
            <a:off x="4038600" y="228600"/>
            <a:ext cx="1524000" cy="1295400"/>
          </a:xfrm>
          <a:prstGeom prst="cloudCallout">
            <a:avLst>
              <a:gd name="adj1" fmla="val -125863"/>
              <a:gd name="adj2" fmla="val 39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600" b="1" dirty="0"/>
              <a:t>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EFB4956-C464-449D-8242-7171A5CC94BD}"/>
              </a:ext>
            </a:extLst>
          </p:cNvPr>
          <p:cNvSpPr/>
          <p:nvPr/>
        </p:nvSpPr>
        <p:spPr>
          <a:xfrm>
            <a:off x="2743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Oval 13">
            <a:hlinkClick r:id="rId9" action="ppaction://hlinksldjump"/>
            <a:extLst>
              <a:ext uri="{FF2B5EF4-FFF2-40B4-BE49-F238E27FC236}">
                <a16:creationId xmlns:a16="http://schemas.microsoft.com/office/drawing/2014/main" id="{66EF6C4A-82BD-4BCA-9A74-9C610334331B}"/>
              </a:ext>
            </a:extLst>
          </p:cNvPr>
          <p:cNvSpPr/>
          <p:nvPr/>
        </p:nvSpPr>
        <p:spPr>
          <a:xfrm>
            <a:off x="36575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>
            <a:hlinkClick r:id="rId11" action="ppaction://hlinksldjump"/>
            <a:extLst>
              <a:ext uri="{FF2B5EF4-FFF2-40B4-BE49-F238E27FC236}">
                <a16:creationId xmlns:a16="http://schemas.microsoft.com/office/drawing/2014/main" id="{A620E84E-0A09-45F3-AB1B-409865DBA08D}"/>
              </a:ext>
            </a:extLst>
          </p:cNvPr>
          <p:cNvSpPr/>
          <p:nvPr/>
        </p:nvSpPr>
        <p:spPr>
          <a:xfrm>
            <a:off x="44195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>
            <a:hlinkClick r:id="rId12" action="ppaction://hlinksldjump"/>
            <a:extLst>
              <a:ext uri="{FF2B5EF4-FFF2-40B4-BE49-F238E27FC236}">
                <a16:creationId xmlns:a16="http://schemas.microsoft.com/office/drawing/2014/main" id="{B01D8AB9-A1F2-4553-81EE-2A91D8C7F302}"/>
              </a:ext>
            </a:extLst>
          </p:cNvPr>
          <p:cNvSpPr/>
          <p:nvPr/>
        </p:nvSpPr>
        <p:spPr>
          <a:xfrm>
            <a:off x="51815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>
            <a:hlinkClick r:id="rId13" action="ppaction://hlinksldjump"/>
            <a:extLst>
              <a:ext uri="{FF2B5EF4-FFF2-40B4-BE49-F238E27FC236}">
                <a16:creationId xmlns:a16="http://schemas.microsoft.com/office/drawing/2014/main" id="{66D07531-D044-4CE7-8479-0F3094B5B899}"/>
              </a:ext>
            </a:extLst>
          </p:cNvPr>
          <p:cNvSpPr/>
          <p:nvPr/>
        </p:nvSpPr>
        <p:spPr>
          <a:xfrm>
            <a:off x="58673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hlinkClick r:id="rId14" action="ppaction://hlinksldjump"/>
            <a:extLst>
              <a:ext uri="{FF2B5EF4-FFF2-40B4-BE49-F238E27FC236}">
                <a16:creationId xmlns:a16="http://schemas.microsoft.com/office/drawing/2014/main" id="{81907501-8162-466D-9A41-C2431C588BEC}"/>
              </a:ext>
            </a:extLst>
          </p:cNvPr>
          <p:cNvSpPr/>
          <p:nvPr/>
        </p:nvSpPr>
        <p:spPr>
          <a:xfrm>
            <a:off x="65531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9F1C205-43B7-4BAE-BE6D-045B2AC9231B}"/>
              </a:ext>
            </a:extLst>
          </p:cNvPr>
          <p:cNvSpPr/>
          <p:nvPr/>
        </p:nvSpPr>
        <p:spPr>
          <a:xfrm>
            <a:off x="2971798" y="5667374"/>
            <a:ext cx="685800" cy="609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142" name="Title 1">
            <a:extLst>
              <a:ext uri="{FF2B5EF4-FFF2-40B4-BE49-F238E27FC236}">
                <a16:creationId xmlns:a16="http://schemas.microsoft.com/office/drawing/2014/main" id="{494FFD96-651F-4ED0-A92C-A2FD6E43CED1}"/>
              </a:ext>
            </a:extLst>
          </p:cNvPr>
          <p:cNvSpPr>
            <a:spLocks/>
          </p:cNvSpPr>
          <p:nvPr/>
        </p:nvSpPr>
        <p:spPr bwMode="auto">
          <a:xfrm>
            <a:off x="5942465" y="255588"/>
            <a:ext cx="518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03889 L 0.50547 -0.06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C -0.00677 -0.022 -0.01341 -0.04375 -0.03229 -0.06575 C -0.05117 -0.08774 -0.0776 -0.14306 -0.11406 -0.13125 C -0.15052 -0.11945 -0.20065 -0.05695 -0.25065 0.00578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0.24323 -0.26644 0.48646 -0.53264 0.58438 -0.55556 C 0.6823 -0.57848 0.63477 -0.35787 0.58711 -0.13681 " pathEditMode="relative" rAng="0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70" y="-278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C 0.03034 -0.03843 0.06094 -0.07686 0.07747 -0.07315 C 0.09388 -0.06945 0.09622 -0.02362 0.09857 0.02245 " pathEditMode="relative" rAng="0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01 -0.51065 L 5E-6 4.44444E-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8 L 1.11022E-16 4.44444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8" y="2669607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4539341" y="5421084"/>
            <a:ext cx="1488056" cy="128111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+ 2 = ?</a:t>
            </a:r>
          </a:p>
        </p:txBody>
      </p:sp>
      <p:sp>
        <p:nvSpPr>
          <p:cNvPr id="134156" name="AutoShape 12">
            <a:hlinkClick r:id="rId9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2846105" y="4381501"/>
            <a:ext cx="1066800" cy="762000"/>
          </a:xfrm>
          <a:prstGeom prst="wedgeEllipseCallout">
            <a:avLst>
              <a:gd name="adj1" fmla="val -122352"/>
              <a:gd name="adj2" fmla="val 10739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308659" y="4381501"/>
            <a:ext cx="1066800" cy="838200"/>
          </a:xfrm>
          <a:prstGeom prst="cloudCallout">
            <a:avLst>
              <a:gd name="adj1" fmla="val 101688"/>
              <a:gd name="adj2" fmla="val 1082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1847282" y="4250643"/>
            <a:ext cx="893764" cy="6858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6480D5-D787-4EB1-BBBB-00F7A680F7A3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6 -0.34514 C 0.20717 -0.61157 0.45039 -0.87778 0.54831 -0.90069 C 0.64623 -0.92361 0.5987 -0.70301 0.55105 -0.48194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70" y="-27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5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23 -0.07986 L -0.10625 -0.40162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8" y="2669607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5730192" y="5410199"/>
            <a:ext cx="1240971" cy="1298008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+ 2 = </a:t>
            </a:r>
            <a:r>
              <a:rPr lang="en-US" sz="6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4156" name="AutoShape 12">
            <a:hlinkClick r:id="rId10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359229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475682" y="4555443"/>
            <a:ext cx="10668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2760664" y="4517343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1847282" y="4250643"/>
            <a:ext cx="893764" cy="6858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5937B-5D01-4542-A75C-6FB6F9DA245E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30703 -0.77199 0.61432 -1.54213 0.73815 -1.60879 C 0.86185 -1.67523 0.80182 -1.03703 0.74141 -0.39652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8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55463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2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1.45833E-6 -3.33333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736144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5198945" y="5410199"/>
            <a:ext cx="1408683" cy="128111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+ 3 = </a:t>
            </a:r>
            <a:r>
              <a:rPr lang="en-US" sz="6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4156" name="AutoShape 12">
            <a:hlinkClick r:id="rId9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470465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1417864" y="4147002"/>
            <a:ext cx="1066800" cy="762000"/>
          </a:xfrm>
          <a:prstGeom prst="wedgeEllipseCallout">
            <a:avLst>
              <a:gd name="adj1" fmla="val 97"/>
              <a:gd name="adj2" fmla="val 1116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2760664" y="4517343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241753" y="4724399"/>
            <a:ext cx="893764" cy="685800"/>
          </a:xfrm>
          <a:prstGeom prst="wedgeRoundRectCallout">
            <a:avLst>
              <a:gd name="adj1" fmla="val 153542"/>
              <a:gd name="adj2" fmla="val 56262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7CFB66-B30E-408F-ACC1-AB4571D890ED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2901 -0.52245 0.58034 -1.04398 0.69714 -1.08889 C 0.81393 -1.13379 0.75716 -0.70162 0.70039 -0.26828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68" y="-5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5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1.45833E-6 -3.33333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82" y="2843212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4625407" y="5410199"/>
            <a:ext cx="1488056" cy="1281113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+ 5 </a:t>
            </a:r>
            <a:r>
              <a:rPr lang="en-US" sz="6000" b="1" dirty="0">
                <a:solidFill>
                  <a:srgbClr val="0000FF"/>
                </a:solidFill>
              </a:rPr>
              <a:t>= ?</a:t>
            </a:r>
          </a:p>
        </p:txBody>
      </p:sp>
      <p:sp>
        <p:nvSpPr>
          <p:cNvPr id="134156" name="AutoShape 12">
            <a:hlinkClick r:id="rId10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359229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3017555" y="4555443"/>
            <a:ext cx="1066800" cy="762000"/>
          </a:xfrm>
          <a:prstGeom prst="wedgeEllipseCallout">
            <a:avLst>
              <a:gd name="adj1" fmla="val -123373"/>
              <a:gd name="adj2" fmla="val 631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328756" y="4571999"/>
            <a:ext cx="1066800" cy="838200"/>
          </a:xfrm>
          <a:prstGeom prst="cloudCallout">
            <a:avLst>
              <a:gd name="adj1" fmla="val 82300"/>
              <a:gd name="adj2" fmla="val 6672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1847282" y="4250643"/>
            <a:ext cx="893764" cy="6858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3DBFE-2A74-4909-827C-2BBD40BEAE60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18681 C 0.29857 -0.33032 0.58907 -0.84653 0.70599 -0.89097 C 0.82305 -0.93542 0.76615 -0.50764 0.70938 -0.0787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7" y="-5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5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1.45833E-6 -3.33333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cau mon 3.png">
            <a:extLst>
              <a:ext uri="{FF2B5EF4-FFF2-40B4-BE49-F238E27FC236}">
                <a16:creationId xmlns:a16="http://schemas.microsoft.com/office/drawing/2014/main" id="{012D30C6-091E-4764-A717-5394BB42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0" y="2612343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 mon 2.png">
            <a:extLst>
              <a:ext uri="{FF2B5EF4-FFF2-40B4-BE49-F238E27FC236}">
                <a16:creationId xmlns:a16="http://schemas.microsoft.com/office/drawing/2014/main" id="{949CB1FB-604E-4385-A226-D06E66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4481512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>
            <a:extLst>
              <a:ext uri="{FF2B5EF4-FFF2-40B4-BE49-F238E27FC236}">
                <a16:creationId xmlns:a16="http://schemas.microsoft.com/office/drawing/2014/main" id="{9E6B6E50-457A-4EDB-8F93-F11EC4AD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410199"/>
            <a:ext cx="664030" cy="6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8" descr="cau mon 7.png">
            <a:extLst>
              <a:ext uri="{FF2B5EF4-FFF2-40B4-BE49-F238E27FC236}">
                <a16:creationId xmlns:a16="http://schemas.microsoft.com/office/drawing/2014/main" id="{FDCF6077-6105-4B33-B786-2B72065C6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25CF1AD-DD7B-48FF-8467-11DFDB3447C3}"/>
              </a:ext>
            </a:extLst>
          </p:cNvPr>
          <p:cNvSpPr/>
          <p:nvPr/>
        </p:nvSpPr>
        <p:spPr>
          <a:xfrm>
            <a:off x="4579709" y="5435800"/>
            <a:ext cx="1468438" cy="1281113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E2E4F617-4EE5-4F8E-9572-25D44CE81249}"/>
              </a:ext>
            </a:extLst>
          </p:cNvPr>
          <p:cNvSpPr/>
          <p:nvPr/>
        </p:nvSpPr>
        <p:spPr>
          <a:xfrm>
            <a:off x="1009082" y="470465"/>
            <a:ext cx="5334000" cy="2514600"/>
          </a:xfrm>
          <a:prstGeom prst="cloudCallout">
            <a:avLst>
              <a:gd name="adj1" fmla="val -33281"/>
              <a:gd name="adj2" fmla="val 1439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+ 2 </a:t>
            </a:r>
            <a:r>
              <a:rPr lang="en-US" sz="6000" b="1" dirty="0">
                <a:solidFill>
                  <a:srgbClr val="0000FF"/>
                </a:solidFill>
              </a:rPr>
              <a:t>= ?</a:t>
            </a:r>
          </a:p>
        </p:txBody>
      </p:sp>
      <p:sp>
        <p:nvSpPr>
          <p:cNvPr id="134156" name="AutoShape 12">
            <a:hlinkClick r:id="rId10" action="ppaction://hlinksldjump"/>
            <a:extLst>
              <a:ext uri="{FF2B5EF4-FFF2-40B4-BE49-F238E27FC236}">
                <a16:creationId xmlns:a16="http://schemas.microsoft.com/office/drawing/2014/main" id="{DD412588-077D-45A4-873D-F1F66620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4147" name="Content Placeholder 3" descr="thu mon 1.png">
            <a:extLst>
              <a:ext uri="{FF2B5EF4-FFF2-40B4-BE49-F238E27FC236}">
                <a16:creationId xmlns:a16="http://schemas.microsoft.com/office/drawing/2014/main" id="{1F37A1DC-835C-4607-BAE6-F8B8B0118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1483" y="5012644"/>
            <a:ext cx="1579563" cy="1497013"/>
          </a:xfr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14D9D8-3B6A-44E0-9961-EFC167A34CD0}"/>
              </a:ext>
            </a:extLst>
          </p:cNvPr>
          <p:cNvSpPr/>
          <p:nvPr/>
        </p:nvSpPr>
        <p:spPr>
          <a:xfrm>
            <a:off x="475682" y="4555443"/>
            <a:ext cx="10668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70768A-C343-4C13-A1D3-A39A0BE73E0A}"/>
              </a:ext>
            </a:extLst>
          </p:cNvPr>
          <p:cNvSpPr/>
          <p:nvPr/>
        </p:nvSpPr>
        <p:spPr>
          <a:xfrm>
            <a:off x="2760664" y="4517343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415E6FD-A18B-41DF-B162-BB474993FDBB}"/>
              </a:ext>
            </a:extLst>
          </p:cNvPr>
          <p:cNvSpPr/>
          <p:nvPr/>
        </p:nvSpPr>
        <p:spPr>
          <a:xfrm>
            <a:off x="1847282" y="4250643"/>
            <a:ext cx="893764" cy="6858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576F1D-7786-4CAB-B65E-D52BAF8B8220}"/>
              </a:ext>
            </a:extLst>
          </p:cNvPr>
          <p:cNvSpPr/>
          <p:nvPr/>
        </p:nvSpPr>
        <p:spPr>
          <a:xfrm>
            <a:off x="4539341" y="1175657"/>
            <a:ext cx="925288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9 L 0.56211 -0.13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8217 C -0.00677 -0.09051 -0.01328 -0.09907 -0.0319 -0.1074 C -0.05039 -0.11597 -0.07643 -0.13703 -0.11224 -0.13264 C -0.14792 -0.12801 -0.19727 -0.10393 -0.24623 -0.07986 " pathEditMode="relative" rAng="0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03 0.11644 C 0.25274 -0.08565 0.55951 -0.28727 0.68295 -0.30463 C 0.80651 -0.32199 0.74662 -0.15486 0.68646 0.01273 " pathEditMode="relative" rAng="0" ptsTypes="A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6" y="-2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5 L -3.54167E-6 -3.7037E-7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1.45833E-6 -3.33333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237</Words>
  <Application>Microsoft Office PowerPoint</Application>
  <PresentationFormat>Widescreen</PresentationFormat>
  <Paragraphs>83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Gill Sans MT</vt:lpstr>
      <vt:lpstr>Times New Roman</vt:lpstr>
      <vt:lpstr>1_Office Theme</vt:lpstr>
      <vt:lpstr>2_Office Theme</vt:lpstr>
      <vt:lpstr>Gallery</vt:lpstr>
      <vt:lpstr>Office Theme</vt:lpstr>
      <vt:lpstr>3_Office Theme</vt:lpstr>
      <vt:lpstr>PowerPoint Presentation</vt:lpstr>
      <vt:lpstr>PowerPoint Presentation</vt:lpstr>
      <vt:lpstr>Trò chơi: Thủ Môn Xuất sắc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Asus</cp:lastModifiedBy>
  <cp:revision>38</cp:revision>
  <dcterms:created xsi:type="dcterms:W3CDTF">2020-10-02T10:11:00Z</dcterms:created>
  <dcterms:modified xsi:type="dcterms:W3CDTF">2024-03-10T09:10:08Z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