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  <p:sldMasterId id="2147483665" r:id="rId3"/>
  </p:sldMasterIdLst>
  <p:notesMasterIdLst>
    <p:notesMasterId r:id="rId26"/>
  </p:notesMasterIdLst>
  <p:sldIdLst>
    <p:sldId id="272" r:id="rId4"/>
    <p:sldId id="257" r:id="rId5"/>
    <p:sldId id="256" r:id="rId6"/>
    <p:sldId id="277" r:id="rId7"/>
    <p:sldId id="258" r:id="rId8"/>
    <p:sldId id="259" r:id="rId9"/>
    <p:sldId id="271" r:id="rId10"/>
    <p:sldId id="260" r:id="rId11"/>
    <p:sldId id="261" r:id="rId12"/>
    <p:sldId id="262" r:id="rId13"/>
    <p:sldId id="276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5" r:id="rId22"/>
    <p:sldId id="270" r:id="rId23"/>
    <p:sldId id="273" r:id="rId24"/>
    <p:sldId id="274" r:id="rId25"/>
  </p:sldIdLst>
  <p:sldSz cx="9144000" cy="5143500" type="screen16x9"/>
  <p:notesSz cx="6858000" cy="9144000"/>
  <p:embeddedFontLst>
    <p:embeddedFont>
      <p:font typeface="Anton" pitchFamily="2" charset="0"/>
      <p:regular r:id="rId27"/>
    </p:embeddedFont>
    <p:embeddedFont>
      <p:font typeface="Bitter SemiBold" panose="020B0604020202020204" charset="0"/>
      <p:regular r:id="rId28"/>
      <p:bold r:id="rId29"/>
      <p:italic r:id="rId30"/>
      <p:boldItalic r:id="rId31"/>
    </p:embeddedFont>
    <p:embeddedFont>
      <p:font typeface="Comfortaa" panose="020B0604020202020204" charset="0"/>
      <p:regular r:id="rId32"/>
      <p:bold r:id="rId33"/>
    </p:embeddedFont>
    <p:embeddedFont>
      <p:font typeface="Comfortaa Light" panose="020B0604020202020204" charset="0"/>
      <p:regular r:id="rId34"/>
      <p:bold r:id="rId35"/>
    </p:embeddedFont>
    <p:embeddedFont>
      <p:font typeface="Hammersmith One" panose="02010703030501060504" pitchFamily="2" charset="0"/>
      <p:regular r:id="rId36"/>
    </p:embeddedFont>
    <p:embeddedFont>
      <p:font typeface="Hind Vadodara" panose="02000000000000000000" pitchFamily="2" charset="0"/>
      <p:regular r:id="rId37"/>
      <p:bold r:id="rId38"/>
    </p:embeddedFont>
    <p:embeddedFont>
      <p:font typeface="Nunito Light" pitchFamily="2" charset="0"/>
      <p:regular r:id="rId39"/>
      <p:italic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Titan On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4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a345c45b5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8a345c45b5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B51DEE15-F617-9A50-368F-787E6C6A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a345c45b5_0_606:notes">
            <a:extLst>
              <a:ext uri="{FF2B5EF4-FFF2-40B4-BE49-F238E27FC236}">
                <a16:creationId xmlns:a16="http://schemas.microsoft.com/office/drawing/2014/main" id="{F949ECB0-23A6-EB78-C0F2-EB833E1EB6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8a345c45b5_0_606:notes">
            <a:extLst>
              <a:ext uri="{FF2B5EF4-FFF2-40B4-BE49-F238E27FC236}">
                <a16:creationId xmlns:a16="http://schemas.microsoft.com/office/drawing/2014/main" id="{E35CFCAD-C565-7C70-26F4-F203AE0AFF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068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a345c45b5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8a345c45b5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a345c45b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8a345c45b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a345c45b5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28a345c45b5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a345c45b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28a345c45b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a345c45b5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8a345c45b5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a345c45b5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8a345c45b5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8a345c45b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28a345c45b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6858BB4C-40C8-872F-874D-548FBEBB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a345c45b5_0_662:notes">
            <a:extLst>
              <a:ext uri="{FF2B5EF4-FFF2-40B4-BE49-F238E27FC236}">
                <a16:creationId xmlns:a16="http://schemas.microsoft.com/office/drawing/2014/main" id="{199C7590-EE6C-D3A3-1B75-3ABCD8E07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28a345c45b5_0_662:notes">
            <a:extLst>
              <a:ext uri="{FF2B5EF4-FFF2-40B4-BE49-F238E27FC236}">
                <a16:creationId xmlns:a16="http://schemas.microsoft.com/office/drawing/2014/main" id="{2F1560EC-AC95-895E-644B-5B475420B0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89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a345c45b5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8a345c45b5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433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a345c45b5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28a345c45b5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a345c45b5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8a345c45b5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DBFEDE91-B8DA-2C98-AA2D-D1C38F762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a345c45b5_0_532:notes">
            <a:extLst>
              <a:ext uri="{FF2B5EF4-FFF2-40B4-BE49-F238E27FC236}">
                <a16:creationId xmlns:a16="http://schemas.microsoft.com/office/drawing/2014/main" id="{D11797D8-BC64-3A3B-A214-A224BE2FBA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8a345c45b5_0_532:notes">
            <a:extLst>
              <a:ext uri="{FF2B5EF4-FFF2-40B4-BE49-F238E27FC236}">
                <a16:creationId xmlns:a16="http://schemas.microsoft.com/office/drawing/2014/main" id="{4F0253A4-F06B-D846-470E-529FEB6E7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563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a345c45b5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8a345c45b5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345c45b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8a345c45b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BB84818-1C38-9592-5AE1-2F20A1B0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345c45b5_0_554:notes">
            <a:extLst>
              <a:ext uri="{FF2B5EF4-FFF2-40B4-BE49-F238E27FC236}">
                <a16:creationId xmlns:a16="http://schemas.microsoft.com/office/drawing/2014/main" id="{F995C606-8A3C-B05A-DDC0-419C4AA937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8a345c45b5_0_554:notes">
            <a:extLst>
              <a:ext uri="{FF2B5EF4-FFF2-40B4-BE49-F238E27FC236}">
                <a16:creationId xmlns:a16="http://schemas.microsoft.com/office/drawing/2014/main" id="{CFBADE2D-7C8E-322C-EF6F-852063F638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15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a345c45b5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8a345c45b5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a345c45b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28a345c45b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14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394231" y="593677"/>
            <a:ext cx="6314377" cy="3934327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031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720000" y="1010131"/>
            <a:ext cx="77040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8366400" y="46999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8585475" y="176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7814325" y="3104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6199000" y="620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 rot="-4320377">
            <a:off x="368959" y="25653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444932" flipH="1">
            <a:off x="8562507" y="278646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2135160">
            <a:off x="1247767" y="1986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404198">
            <a:off x="155115" y="28645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199000" y="494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3221750" y="4830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 flipH="1">
            <a:off x="8546501" y="57109"/>
            <a:ext cx="562549" cy="486713"/>
            <a:chOff x="968013" y="650077"/>
            <a:chExt cx="777108" cy="672348"/>
          </a:xfrm>
        </p:grpSpPr>
        <p:sp>
          <p:nvSpPr>
            <p:cNvPr id="65" name="Google Shape;65;p4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3901375" y="2449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5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320377">
            <a:off x="369084" y="15920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57750" y="2033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203700" y="1278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 rot="140820">
            <a:off x="208516" y="6743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236838" y="6583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659488" y="3162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8839825" y="35855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 rot="-4320377">
            <a:off x="8516046" y="42312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 rot="-5256418">
            <a:off x="7318007" y="4677333"/>
            <a:ext cx="179096" cy="17907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8641013" y="30910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rot="-5256600">
            <a:off x="6297517" y="4711394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 rot="-5256600">
            <a:off x="8873904" y="2563221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 rot="-10381987">
            <a:off x="7947748" y="4750025"/>
            <a:ext cx="294662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6822163" y="48600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08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713225" y="704138"/>
            <a:ext cx="45597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722375" y="2141063"/>
            <a:ext cx="45414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7"/>
          <p:cNvSpPr/>
          <p:nvPr/>
        </p:nvSpPr>
        <p:spPr>
          <a:xfrm rot="5400000">
            <a:off x="914969" y="17069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 rot="1079623">
            <a:off x="5037105" y="228475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 rot="5400000">
            <a:off x="5489957" y="83453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/>
          <p:nvPr/>
        </p:nvSpPr>
        <p:spPr>
          <a:xfrm rot="5540820">
            <a:off x="-20957" y="44495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"/>
          <p:cNvSpPr/>
          <p:nvPr/>
        </p:nvSpPr>
        <p:spPr>
          <a:xfrm rot="5400000">
            <a:off x="1708801" y="9365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 rot="5400000">
            <a:off x="2500093" y="349779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 rot="274466">
            <a:off x="3156969" y="11356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 rot="-2068082" flipH="1">
            <a:off x="3903619" y="-28877"/>
            <a:ext cx="668294" cy="578203"/>
            <a:chOff x="968013" y="650077"/>
            <a:chExt cx="777108" cy="672348"/>
          </a:xfrm>
        </p:grpSpPr>
        <p:sp>
          <p:nvSpPr>
            <p:cNvPr id="142" name="Google Shape;142;p7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7"/>
          <p:cNvSpPr/>
          <p:nvPr/>
        </p:nvSpPr>
        <p:spPr>
          <a:xfrm rot="-4955068" flipH="1">
            <a:off x="7907699" y="180535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rot="-9720377">
            <a:off x="7165913" y="13549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 rot="-5400000">
            <a:off x="6420577" y="30997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rot="-5400000">
            <a:off x="5880561" y="11751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 rot="404198">
            <a:off x="8833590" y="51363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8549575" y="349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214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/>
          <p:nvPr/>
        </p:nvSpPr>
        <p:spPr>
          <a:xfrm rot="10800000">
            <a:off x="2000329" y="215582"/>
            <a:ext cx="5307022" cy="471233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10800000">
            <a:off x="6233885" y="4103449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10800000">
            <a:off x="3229687" y="4386756"/>
            <a:ext cx="209818" cy="20981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10800000">
            <a:off x="2761328" y="4366666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519559">
            <a:off x="1854122" y="3429830"/>
            <a:ext cx="256660" cy="20979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2699927">
            <a:off x="6552529" y="3851425"/>
            <a:ext cx="363362" cy="2970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049656">
            <a:off x="1861392" y="3113475"/>
            <a:ext cx="186452" cy="15242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7132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>
            <a:off x="821025" y="44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-4320377">
            <a:off x="694171" y="10179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444932" flipH="1">
            <a:off x="8017357" y="435407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-4320374">
            <a:off x="1581091" y="55628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>
            <a:off x="1345063" y="484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>
            <a:off x="713225" y="39545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4320377">
            <a:off x="3329209" y="48545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>
            <a:off x="8261400" y="3202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>
            <a:off x="369088" y="4773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>
            <a:off x="389075" y="309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rot="-4320377">
            <a:off x="246309" y="36093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76975" y="18144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rot="2135160">
            <a:off x="108492" y="41861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201500" y="1154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423138" y="21492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167425" y="2602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140820">
            <a:off x="208516" y="50290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2091750" y="4499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2947675" y="1192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236838" y="-6087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>
            <a:off x="874457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 rot="-4320377">
            <a:off x="8516046" y="39550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8798925" y="1521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 rot="4048916">
            <a:off x="7454634" y="37956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8715125" y="2357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737675" y="17790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13764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5835750" y="4499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842913" y="4402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 rot="4048916">
            <a:off x="2237447" y="477236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99" name="Google Shape;199;p8"/>
          <p:cNvSpPr/>
          <p:nvPr/>
        </p:nvSpPr>
        <p:spPr>
          <a:xfrm rot="-4320377">
            <a:off x="6298809" y="48545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 rot="-4320374">
            <a:off x="7036779" y="4749703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307350" y="44361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 rot="140906">
            <a:off x="6630509" y="4519229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7693188" y="47408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title"/>
          </p:nvPr>
        </p:nvSpPr>
        <p:spPr>
          <a:xfrm>
            <a:off x="739350" y="1307100"/>
            <a:ext cx="76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2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236861" y="138751"/>
            <a:ext cx="8207379" cy="728768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1695999" y="1212811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>
            <a:off x="6218623" y="651189"/>
            <a:ext cx="324484" cy="32448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7066431" y="805735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-5280446">
            <a:off x="8273541" y="2131151"/>
            <a:ext cx="396928" cy="32445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-8100094">
            <a:off x="842266" y="1344231"/>
            <a:ext cx="561958" cy="45936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-7750363">
            <a:off x="8370870" y="2709139"/>
            <a:ext cx="288355" cy="23572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1949700" y="1514400"/>
            <a:ext cx="52446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1949700" y="2989300"/>
            <a:ext cx="5244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7584163" y="10779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7132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>
            <a:off x="1294963" y="901650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21025" y="44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 rot="-4320377">
            <a:off x="694171" y="10179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8017357" y="435407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494841" y="42594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1000125" y="72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13225" y="39545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4320377">
            <a:off x="8032859" y="37331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261400" y="3202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8023400" y="14520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369088" y="4773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389075" y="309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-4320377">
            <a:off x="246309" y="36093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6975" y="18144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2135160">
            <a:off x="108492" y="41861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201500" y="1154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423138" y="21492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167425" y="2602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140820">
            <a:off x="208516" y="50290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2065475" y="698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>
            <a:off x="2067450" y="1192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"/>
          <p:cNvSpPr/>
          <p:nvPr/>
        </p:nvSpPr>
        <p:spPr>
          <a:xfrm>
            <a:off x="236838" y="-6087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874457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"/>
          <p:cNvSpPr/>
          <p:nvPr/>
        </p:nvSpPr>
        <p:spPr>
          <a:xfrm rot="-4320377">
            <a:off x="8516046" y="39550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8798925" y="1521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9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"/>
          <p:cNvSpPr/>
          <p:nvPr/>
        </p:nvSpPr>
        <p:spPr>
          <a:xfrm rot="4048916">
            <a:off x="7454634" y="37956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8715125" y="2357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/>
          <p:nvPr/>
        </p:nvSpPr>
        <p:spPr>
          <a:xfrm>
            <a:off x="8737675" y="17790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48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8739452" y="1147871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-258729" y="-17052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281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2247900" y="3691100"/>
            <a:ext cx="5669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1226400" y="1371600"/>
            <a:ext cx="6691200" cy="22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14"/>
          <p:cNvSpPr/>
          <p:nvPr/>
        </p:nvSpPr>
        <p:spPr>
          <a:xfrm rot="5400000">
            <a:off x="933794" y="44996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"/>
          <p:cNvSpPr/>
          <p:nvPr/>
        </p:nvSpPr>
        <p:spPr>
          <a:xfrm rot="1079623">
            <a:off x="4425117" y="507763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5400000">
            <a:off x="5193382" y="36274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4"/>
          <p:cNvSpPr/>
          <p:nvPr/>
        </p:nvSpPr>
        <p:spPr>
          <a:xfrm rot="5540820">
            <a:off x="-2132" y="323770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"/>
          <p:cNvSpPr/>
          <p:nvPr/>
        </p:nvSpPr>
        <p:spPr>
          <a:xfrm rot="5400000">
            <a:off x="2043026" y="28862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4"/>
          <p:cNvSpPr/>
          <p:nvPr/>
        </p:nvSpPr>
        <p:spPr>
          <a:xfrm rot="5400000">
            <a:off x="2823718" y="629054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"/>
          <p:cNvSpPr/>
          <p:nvPr/>
        </p:nvSpPr>
        <p:spPr>
          <a:xfrm rot="274466">
            <a:off x="3591594" y="29061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"/>
          <p:cNvSpPr/>
          <p:nvPr/>
        </p:nvSpPr>
        <p:spPr>
          <a:xfrm rot="-4955068" flipH="1">
            <a:off x="7926524" y="459810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 rot="-9720377">
            <a:off x="7184738" y="414771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 rot="-5400000">
            <a:off x="6439402" y="58924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 rot="-5400000">
            <a:off x="5899386" y="39679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/>
          <p:nvPr/>
        </p:nvSpPr>
        <p:spPr>
          <a:xfrm rot="404198">
            <a:off x="8852415" y="330638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8568400" y="6290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425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870625" y="2905125"/>
            <a:ext cx="3212700" cy="2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5064000" y="2905125"/>
            <a:ext cx="3212700" cy="2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5060599" y="3314200"/>
            <a:ext cx="3212700" cy="10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867300" y="3314200"/>
            <a:ext cx="3212700" cy="10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855838" y="47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1"/>
          <p:cNvSpPr/>
          <p:nvPr/>
        </p:nvSpPr>
        <p:spPr>
          <a:xfrm>
            <a:off x="1819425" y="4662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2605707" y="472775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1"/>
          <p:cNvSpPr/>
          <p:nvPr/>
        </p:nvSpPr>
        <p:spPr>
          <a:xfrm>
            <a:off x="191950" y="47022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1"/>
          <p:cNvSpPr/>
          <p:nvPr/>
        </p:nvSpPr>
        <p:spPr>
          <a:xfrm>
            <a:off x="5775650" y="4756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1"/>
          <p:cNvSpPr/>
          <p:nvPr/>
        </p:nvSpPr>
        <p:spPr>
          <a:xfrm rot="-4320374">
            <a:off x="3512091" y="4732803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1"/>
          <p:cNvSpPr/>
          <p:nvPr/>
        </p:nvSpPr>
        <p:spPr>
          <a:xfrm>
            <a:off x="5185150" y="4623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1"/>
          <p:cNvSpPr/>
          <p:nvPr/>
        </p:nvSpPr>
        <p:spPr>
          <a:xfrm>
            <a:off x="7200925" y="469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1"/>
          <p:cNvSpPr/>
          <p:nvPr/>
        </p:nvSpPr>
        <p:spPr>
          <a:xfrm>
            <a:off x="8558050" y="4620238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1"/>
          <p:cNvSpPr/>
          <p:nvPr/>
        </p:nvSpPr>
        <p:spPr>
          <a:xfrm rot="-4320377">
            <a:off x="6530484" y="47757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1"/>
          <p:cNvSpPr/>
          <p:nvPr/>
        </p:nvSpPr>
        <p:spPr>
          <a:xfrm>
            <a:off x="7939925" y="46617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4179998" y="4580036"/>
            <a:ext cx="615648" cy="532654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530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title" idx="2"/>
          </p:nvPr>
        </p:nvSpPr>
        <p:spPr>
          <a:xfrm>
            <a:off x="884675" y="3095275"/>
            <a:ext cx="2192400" cy="3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subTitle" idx="1"/>
          </p:nvPr>
        </p:nvSpPr>
        <p:spPr>
          <a:xfrm>
            <a:off x="884675" y="3596099"/>
            <a:ext cx="21924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title" idx="3"/>
          </p:nvPr>
        </p:nvSpPr>
        <p:spPr>
          <a:xfrm>
            <a:off x="3475797" y="3095275"/>
            <a:ext cx="2192400" cy="3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subTitle" idx="4"/>
          </p:nvPr>
        </p:nvSpPr>
        <p:spPr>
          <a:xfrm>
            <a:off x="3475799" y="3596099"/>
            <a:ext cx="21924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title" idx="5"/>
          </p:nvPr>
        </p:nvSpPr>
        <p:spPr>
          <a:xfrm>
            <a:off x="6066925" y="3095275"/>
            <a:ext cx="2192400" cy="3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subTitle" idx="6"/>
          </p:nvPr>
        </p:nvSpPr>
        <p:spPr>
          <a:xfrm>
            <a:off x="6066929" y="3596099"/>
            <a:ext cx="21924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3"/>
          <p:cNvSpPr/>
          <p:nvPr/>
        </p:nvSpPr>
        <p:spPr>
          <a:xfrm>
            <a:off x="2324650" y="4726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3"/>
          <p:cNvSpPr/>
          <p:nvPr/>
        </p:nvSpPr>
        <p:spPr>
          <a:xfrm rot="-4320377">
            <a:off x="285359" y="11478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3"/>
          <p:cNvSpPr/>
          <p:nvPr/>
        </p:nvSpPr>
        <p:spPr>
          <a:xfrm rot="140820">
            <a:off x="638241" y="4659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3"/>
          <p:cNvSpPr/>
          <p:nvPr/>
        </p:nvSpPr>
        <p:spPr>
          <a:xfrm>
            <a:off x="275900" y="25329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3"/>
          <p:cNvSpPr/>
          <p:nvPr/>
        </p:nvSpPr>
        <p:spPr>
          <a:xfrm>
            <a:off x="339425" y="3941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3"/>
          <p:cNvSpPr/>
          <p:nvPr/>
        </p:nvSpPr>
        <p:spPr>
          <a:xfrm rot="-5125534">
            <a:off x="2681349" y="1414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3"/>
          <p:cNvSpPr/>
          <p:nvPr/>
        </p:nvSpPr>
        <p:spPr>
          <a:xfrm>
            <a:off x="8602663" y="1723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3"/>
          <p:cNvSpPr/>
          <p:nvPr/>
        </p:nvSpPr>
        <p:spPr>
          <a:xfrm>
            <a:off x="5837050" y="48270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3"/>
          <p:cNvSpPr/>
          <p:nvPr/>
        </p:nvSpPr>
        <p:spPr>
          <a:xfrm rot="444932" flipH="1">
            <a:off x="8626757" y="96816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3"/>
          <p:cNvSpPr/>
          <p:nvPr/>
        </p:nvSpPr>
        <p:spPr>
          <a:xfrm>
            <a:off x="4346975" y="48611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3"/>
          <p:cNvSpPr/>
          <p:nvPr/>
        </p:nvSpPr>
        <p:spPr>
          <a:xfrm>
            <a:off x="7029250" y="250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3"/>
          <p:cNvSpPr/>
          <p:nvPr/>
        </p:nvSpPr>
        <p:spPr>
          <a:xfrm rot="2135160">
            <a:off x="4378492" y="26847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3"/>
          <p:cNvSpPr/>
          <p:nvPr/>
        </p:nvSpPr>
        <p:spPr>
          <a:xfrm rot="-4320374">
            <a:off x="8703129" y="2541828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3"/>
          <p:cNvSpPr/>
          <p:nvPr/>
        </p:nvSpPr>
        <p:spPr>
          <a:xfrm>
            <a:off x="1535188" y="2844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3"/>
          <p:cNvSpPr/>
          <p:nvPr/>
        </p:nvSpPr>
        <p:spPr>
          <a:xfrm>
            <a:off x="5726100" y="2063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3"/>
          <p:cNvSpPr/>
          <p:nvPr/>
        </p:nvSpPr>
        <p:spPr>
          <a:xfrm>
            <a:off x="8511675" y="4779100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3"/>
          <p:cNvSpPr/>
          <p:nvPr/>
        </p:nvSpPr>
        <p:spPr>
          <a:xfrm rot="-4320377">
            <a:off x="8602659" y="37071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3"/>
          <p:cNvSpPr/>
          <p:nvPr/>
        </p:nvSpPr>
        <p:spPr>
          <a:xfrm>
            <a:off x="7322050" y="4726388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413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058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0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0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0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30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0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0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0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0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0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0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30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0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30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0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0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0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0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0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0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0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0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0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0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7" name="Google Shape;837;p30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0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0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0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0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0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0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0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0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0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7" name="Google Shape;847;p30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0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0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0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0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0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0"/>
          <p:cNvSpPr/>
          <p:nvPr/>
        </p:nvSpPr>
        <p:spPr>
          <a:xfrm rot="10800000">
            <a:off x="3264447" y="488250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0"/>
          <p:cNvSpPr/>
          <p:nvPr/>
        </p:nvSpPr>
        <p:spPr>
          <a:xfrm rot="10800000">
            <a:off x="2775920" y="3326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0"/>
          <p:cNvSpPr/>
          <p:nvPr/>
        </p:nvSpPr>
        <p:spPr>
          <a:xfrm rot="10800000">
            <a:off x="696837" y="40605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0"/>
          <p:cNvSpPr/>
          <p:nvPr/>
        </p:nvSpPr>
        <p:spPr>
          <a:xfrm rot="10800000">
            <a:off x="865887" y="31438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0"/>
          <p:cNvSpPr/>
          <p:nvPr/>
        </p:nvSpPr>
        <p:spPr>
          <a:xfrm rot="6479623">
            <a:off x="2587825" y="397637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0"/>
          <p:cNvSpPr/>
          <p:nvPr/>
        </p:nvSpPr>
        <p:spPr>
          <a:xfrm rot="157688" flipH="1">
            <a:off x="748921" y="756286"/>
            <a:ext cx="413049" cy="27497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0"/>
          <p:cNvSpPr/>
          <p:nvPr/>
        </p:nvSpPr>
        <p:spPr>
          <a:xfrm rot="-8901577">
            <a:off x="1424567" y="2803499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0"/>
          <p:cNvSpPr/>
          <p:nvPr/>
        </p:nvSpPr>
        <p:spPr>
          <a:xfrm rot="10800000">
            <a:off x="1239470" y="4198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0"/>
          <p:cNvSpPr/>
          <p:nvPr/>
        </p:nvSpPr>
        <p:spPr>
          <a:xfrm rot="10800000">
            <a:off x="3404007" y="187887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0"/>
          <p:cNvSpPr/>
          <p:nvPr/>
        </p:nvSpPr>
        <p:spPr>
          <a:xfrm rot="10800000">
            <a:off x="1139762" y="2218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30"/>
          <p:cNvSpPr/>
          <p:nvPr/>
        </p:nvSpPr>
        <p:spPr>
          <a:xfrm rot="10800000">
            <a:off x="2299859" y="2975431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30"/>
          <p:cNvSpPr/>
          <p:nvPr/>
        </p:nvSpPr>
        <p:spPr>
          <a:xfrm rot="10800000">
            <a:off x="310062" y="22526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0"/>
          <p:cNvSpPr/>
          <p:nvPr/>
        </p:nvSpPr>
        <p:spPr>
          <a:xfrm rot="10800000">
            <a:off x="165037" y="27520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0"/>
          <p:cNvSpPr/>
          <p:nvPr/>
        </p:nvSpPr>
        <p:spPr>
          <a:xfrm rot="1312393">
            <a:off x="1611310" y="747585"/>
            <a:ext cx="296955" cy="20362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30"/>
          <p:cNvSpPr/>
          <p:nvPr/>
        </p:nvSpPr>
        <p:spPr>
          <a:xfrm rot="10800000">
            <a:off x="2796520" y="44704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30"/>
          <p:cNvSpPr/>
          <p:nvPr/>
        </p:nvSpPr>
        <p:spPr>
          <a:xfrm rot="10800000">
            <a:off x="603857" y="2361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30"/>
          <p:cNvSpPr/>
          <p:nvPr/>
        </p:nvSpPr>
        <p:spPr>
          <a:xfrm rot="10800000">
            <a:off x="1139762" y="37043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0"/>
          <p:cNvSpPr/>
          <p:nvPr/>
        </p:nvSpPr>
        <p:spPr>
          <a:xfrm rot="-10659180">
            <a:off x="1696000" y="222514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0"/>
          <p:cNvSpPr/>
          <p:nvPr/>
        </p:nvSpPr>
        <p:spPr>
          <a:xfrm rot="10800000">
            <a:off x="2290412" y="19975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0"/>
          <p:cNvSpPr/>
          <p:nvPr/>
        </p:nvSpPr>
        <p:spPr>
          <a:xfrm rot="10800000">
            <a:off x="1528463" y="3362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0"/>
          <p:cNvSpPr/>
          <p:nvPr/>
        </p:nvSpPr>
        <p:spPr>
          <a:xfrm rot="10800000">
            <a:off x="1177988" y="4565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30"/>
          <p:cNvSpPr/>
          <p:nvPr/>
        </p:nvSpPr>
        <p:spPr>
          <a:xfrm rot="10800000">
            <a:off x="424762" y="16243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0"/>
          <p:cNvSpPr/>
          <p:nvPr/>
        </p:nvSpPr>
        <p:spPr>
          <a:xfrm rot="6479623">
            <a:off x="100137" y="92478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0"/>
          <p:cNvSpPr/>
          <p:nvPr/>
        </p:nvSpPr>
        <p:spPr>
          <a:xfrm rot="10800000">
            <a:off x="2512387" y="48099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0"/>
          <p:cNvSpPr/>
          <p:nvPr/>
        </p:nvSpPr>
        <p:spPr>
          <a:xfrm rot="10800000">
            <a:off x="2067132" y="446913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0"/>
          <p:cNvSpPr/>
          <p:nvPr/>
        </p:nvSpPr>
        <p:spPr>
          <a:xfrm rot="-10659180">
            <a:off x="878512" y="137583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0"/>
          <p:cNvSpPr/>
          <p:nvPr/>
        </p:nvSpPr>
        <p:spPr>
          <a:xfrm rot="-6751084">
            <a:off x="2552128" y="15539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0"/>
          <p:cNvSpPr/>
          <p:nvPr/>
        </p:nvSpPr>
        <p:spPr>
          <a:xfrm rot="10800000">
            <a:off x="2069488" y="356279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30"/>
          <p:cNvSpPr/>
          <p:nvPr/>
        </p:nvSpPr>
        <p:spPr>
          <a:xfrm rot="10800000">
            <a:off x="344145" y="37724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0"/>
          <p:cNvSpPr/>
          <p:nvPr/>
        </p:nvSpPr>
        <p:spPr>
          <a:xfrm rot="10800000">
            <a:off x="120682" y="322391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0"/>
          <p:cNvSpPr/>
          <p:nvPr/>
        </p:nvSpPr>
        <p:spPr>
          <a:xfrm rot="10800000">
            <a:off x="812407" y="48440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0"/>
          <p:cNvSpPr/>
          <p:nvPr/>
        </p:nvSpPr>
        <p:spPr>
          <a:xfrm rot="5674466">
            <a:off x="54188" y="426542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rot="-642310">
            <a:off x="1694835" y="4870228"/>
            <a:ext cx="296980" cy="20364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 rot="10800000">
            <a:off x="2290401" y="8651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 rot="10800000">
            <a:off x="86612" y="215032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10800000">
            <a:off x="1403124" y="1445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rot="-6751084">
            <a:off x="880616" y="622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90" name="Google Shape;890;p30"/>
          <p:cNvSpPr/>
          <p:nvPr/>
        </p:nvSpPr>
        <p:spPr>
          <a:xfrm rot="6479623">
            <a:off x="2492400" y="83534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rot="-8331230">
            <a:off x="1779231" y="403649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10800000">
            <a:off x="1704332" y="306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10800000">
            <a:off x="3063582" y="406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rot="-10659094">
            <a:off x="2018901" y="1305247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rot="10800000">
            <a:off x="2482938" y="244824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>
            <a:off x="389001" y="-1033888"/>
            <a:ext cx="8121323" cy="721127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321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76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7.gif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359355" y="3423439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6" name="Google Shape;926;p35"/>
          <p:cNvGrpSpPr/>
          <p:nvPr/>
        </p:nvGrpSpPr>
        <p:grpSpPr>
          <a:xfrm>
            <a:off x="7206178" y="1797727"/>
            <a:ext cx="1935956" cy="1517623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658893" y="3212540"/>
            <a:ext cx="1066292" cy="1086816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104919" y="1605108"/>
            <a:ext cx="1344829" cy="1118279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7706720" y="62230"/>
            <a:ext cx="1332362" cy="1353272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3" name="Google Shape;1063;p35"/>
          <p:cNvGrpSpPr/>
          <p:nvPr/>
        </p:nvGrpSpPr>
        <p:grpSpPr>
          <a:xfrm>
            <a:off x="444381" y="11885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402928" y="3984323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1949152" y="48888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7" name="Google Shape;1087;p35"/>
          <p:cNvSpPr/>
          <p:nvPr/>
        </p:nvSpPr>
        <p:spPr>
          <a:xfrm>
            <a:off x="4238148" y="419741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748762" y="4118878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DD56D-EA43-4400-8150-2034793AEA4D}"/>
              </a:ext>
            </a:extLst>
          </p:cNvPr>
          <p:cNvSpPr txBox="1"/>
          <p:nvPr/>
        </p:nvSpPr>
        <p:spPr>
          <a:xfrm>
            <a:off x="1011789" y="977112"/>
            <a:ext cx="7180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QUÝ THẦY CÔ VÀ CÁC EM HỌC SINH!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325A3-D900-0DF7-6041-A7E9F9FB923E}"/>
              </a:ext>
            </a:extLst>
          </p:cNvPr>
          <p:cNvSpPr txBox="1"/>
          <p:nvPr/>
        </p:nvSpPr>
        <p:spPr>
          <a:xfrm>
            <a:off x="1615744" y="85268"/>
            <a:ext cx="602293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4800"/>
              </a:buClr>
              <a:buSzPts val="3000"/>
              <a:buFont typeface="Hind Vadodara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sáu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25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00"/>
                </a:solidFill>
                <a:effectLst/>
                <a:uLnTx/>
                <a:uFillTx/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2025</a:t>
            </a:r>
          </a:p>
        </p:txBody>
      </p:sp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24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216" name="Google Shape;216;p24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2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221" name="Google Shape;221;p24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222" name="Google Shape;222;p24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4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538674" y="1348625"/>
            <a:ext cx="7998743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IV. CHẾ TẠO, THỬ NGHIỆM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VÀ</a:t>
            </a: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ĐIỀU CHỈNH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7">
            <a:alphaModFix/>
          </a:blip>
          <a:srcRect t="5348" b="2118"/>
          <a:stretch/>
        </p:blipFill>
        <p:spPr>
          <a:xfrm>
            <a:off x="4993725" y="2219925"/>
            <a:ext cx="2990953" cy="27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33EFE2CD-0305-E985-6D51-45DEBFF6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>
            <a:extLst>
              <a:ext uri="{FF2B5EF4-FFF2-40B4-BE49-F238E27FC236}">
                <a16:creationId xmlns:a16="http://schemas.microsoft.com/office/drawing/2014/main" id="{5E9204AA-23B0-E8C4-024E-A5A99C76A863}"/>
              </a:ext>
            </a:extLst>
          </p:cNvPr>
          <p:cNvSpPr txBox="1"/>
          <p:nvPr/>
        </p:nvSpPr>
        <p:spPr>
          <a:xfrm>
            <a:off x="563455" y="443620"/>
            <a:ext cx="6416700" cy="58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5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a. </a:t>
            </a:r>
            <a:r>
              <a:rPr kumimoji="0" lang="vi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Chuẩn bị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8" name="Google Shape;238;p25">
            <a:extLst>
              <a:ext uri="{FF2B5EF4-FFF2-40B4-BE49-F238E27FC236}">
                <a16:creationId xmlns:a16="http://schemas.microsoft.com/office/drawing/2014/main" id="{69525212-D568-11B1-894E-C01EFEBA01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>
            <a:extLst>
              <a:ext uri="{FF2B5EF4-FFF2-40B4-BE49-F238E27FC236}">
                <a16:creationId xmlns:a16="http://schemas.microsoft.com/office/drawing/2014/main" id="{5974525E-B962-FF36-5345-CF1FC4BF0D4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-948"/>
          <a:stretch/>
        </p:blipFill>
        <p:spPr>
          <a:xfrm>
            <a:off x="767175" y="1084150"/>
            <a:ext cx="7609650" cy="33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>
            <a:extLst>
              <a:ext uri="{FF2B5EF4-FFF2-40B4-BE49-F238E27FC236}">
                <a16:creationId xmlns:a16="http://schemas.microsoft.com/office/drawing/2014/main" id="{703BA211-A042-57A2-3D61-8A32B456F7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>
            <a:extLst>
              <a:ext uri="{FF2B5EF4-FFF2-40B4-BE49-F238E27FC236}">
                <a16:creationId xmlns:a16="http://schemas.microsoft.com/office/drawing/2014/main" id="{D1249A67-C3F1-122F-EF7C-4C3B91183D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675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/>
          <p:nvPr/>
        </p:nvSpPr>
        <p:spPr>
          <a:xfrm>
            <a:off x="563455" y="443620"/>
            <a:ext cx="6416700" cy="58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a. </a:t>
            </a:r>
            <a:r>
              <a:rPr lang="vi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Chuẩn bị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của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mỗi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7;p25">
            <a:extLst>
              <a:ext uri="{FF2B5EF4-FFF2-40B4-BE49-F238E27FC236}">
                <a16:creationId xmlns:a16="http://schemas.microsoft.com/office/drawing/2014/main" id="{6A912332-7A9B-45BB-9525-55502DFA757A}"/>
              </a:ext>
            </a:extLst>
          </p:cNvPr>
          <p:cNvSpPr txBox="1"/>
          <p:nvPr/>
        </p:nvSpPr>
        <p:spPr>
          <a:xfrm>
            <a:off x="751438" y="1028541"/>
            <a:ext cx="8084744" cy="348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1/ 200 gam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củ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hành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tím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2/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Đường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trắng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: 20 gam (4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thìa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cà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phê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) + 70 gam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3/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Muối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: 1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thìa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cà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phê</a:t>
            </a:r>
            <a:endParaRPr lang="en-US" sz="2800" b="1" dirty="0">
              <a:solidFill>
                <a:srgbClr val="021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nton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4/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G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iấm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nuôi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: 200 ml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5/ 1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hũ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thủy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tinh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6/ 2 - 4 </a:t>
            </a:r>
            <a:r>
              <a:rPr lang="en-US" sz="2800" b="1" i="0" u="none" strike="noStrike" cap="none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kéo</a:t>
            </a:r>
            <a:endParaRPr lang="en-US" sz="2800" b="1" i="0" u="none" strike="noStrike" cap="none" dirty="0">
              <a:solidFill>
                <a:srgbClr val="021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nton"/>
            </a:endParaRP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7/  1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cân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đồng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hồ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dùng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chung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.</a:t>
            </a:r>
            <a:r>
              <a:rPr lang="en-US" sz="2800" b="1" i="0" u="none" strike="noStrike" cap="none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8/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Chậu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rửa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,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rổ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nton"/>
              </a:rPr>
              <a:t>…</a:t>
            </a:r>
            <a:endParaRPr lang="en-US" sz="2800" b="1" i="0" u="none" strike="noStrike" cap="none" dirty="0">
              <a:solidFill>
                <a:srgbClr val="021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nto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/>
          <p:nvPr/>
        </p:nvSpPr>
        <p:spPr>
          <a:xfrm>
            <a:off x="1" y="609458"/>
            <a:ext cx="9143300" cy="43077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584881" y="897416"/>
            <a:ext cx="75693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1</a:t>
            </a:r>
            <a:endParaRPr sz="30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-72429" y="1430350"/>
            <a:ext cx="9442765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Cân 200 gam củ hành tím rồi ngâm vào nước (cho dễ bóc vỏ)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t="-1967"/>
          <a:stretch/>
        </p:blipFill>
        <p:spPr>
          <a:xfrm rot="-3">
            <a:off x="2458337" y="2050538"/>
            <a:ext cx="2340423" cy="276832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-72429" y="0"/>
            <a:ext cx="6337884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8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b. Gợi ý sản phẩm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7">
            <a:alphaModFix/>
          </a:blip>
          <a:srcRect r="5775"/>
          <a:stretch/>
        </p:blipFill>
        <p:spPr>
          <a:xfrm>
            <a:off x="5278125" y="2276938"/>
            <a:ext cx="1834500" cy="244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/>
          <p:nvPr/>
        </p:nvSpPr>
        <p:spPr>
          <a:xfrm>
            <a:off x="293100" y="195894"/>
            <a:ext cx="8350500" cy="46551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995497" y="274225"/>
            <a:ext cx="2881200" cy="53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</a:t>
            </a:r>
            <a:r>
              <a:rPr lang="vi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2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293100" y="978750"/>
            <a:ext cx="823470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Bóc sạch vỏ lụa bên ngoài, cắt bỏ phần rễ và phần ngọn của củ hành tím, sau đó rửa sạch và để ráo nước.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 t="4461"/>
          <a:stretch/>
        </p:blipFill>
        <p:spPr>
          <a:xfrm>
            <a:off x="1905000" y="2024075"/>
            <a:ext cx="5231400" cy="2845200"/>
          </a:xfrm>
          <a:prstGeom prst="roundRect">
            <a:avLst>
              <a:gd name="adj" fmla="val 22855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/>
          <p:nvPr/>
        </p:nvSpPr>
        <p:spPr>
          <a:xfrm>
            <a:off x="293100" y="293500"/>
            <a:ext cx="8350500" cy="45756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570368" y="208230"/>
            <a:ext cx="3208904" cy="47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</a:t>
            </a:r>
            <a:r>
              <a:rPr lang="vi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3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293100" y="588476"/>
            <a:ext cx="8158450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Xúc 4 thìa đường trộn đều vào củ hành tím. Cứ 30 phút trộn đều nhằm loại bớt mùi của củ hành tím.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1016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Sau 2 giờ, rửa sạch củ hành tím rồi để vào rổ cho ráo nước.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4850" y="1884125"/>
            <a:ext cx="5754300" cy="3444000"/>
          </a:xfrm>
          <a:prstGeom prst="roundRect">
            <a:avLst>
              <a:gd name="adj" fmla="val 12549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/>
          <p:nvPr/>
        </p:nvSpPr>
        <p:spPr>
          <a:xfrm>
            <a:off x="293100" y="0"/>
            <a:ext cx="8350500" cy="506994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898072" y="0"/>
            <a:ext cx="2881200" cy="42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</a:t>
            </a:r>
            <a:r>
              <a:rPr lang="vi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4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362138" y="425514"/>
            <a:ext cx="8089411" cy="266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Cho toàn bộ củ hành tím đã ráo nước vào hũ thuỷ tinh đã chuẩn bị.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1079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Cho 200 ml giấm ăn, 70 gam đường, 1 thìa muối vào nồi, khuấy đều rồi đun sôi. Sau đó để nguội rồi đổ hết dung dịch vào hũ thuỷ tinh chứa củ hành tím.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7100" y="3141552"/>
            <a:ext cx="4882500" cy="1928388"/>
          </a:xfrm>
          <a:prstGeom prst="roundRect">
            <a:avLst>
              <a:gd name="adj" fmla="val 12549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/>
          <p:nvPr/>
        </p:nvSpPr>
        <p:spPr>
          <a:xfrm>
            <a:off x="231975" y="224100"/>
            <a:ext cx="8680050" cy="4695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1468391" y="224100"/>
            <a:ext cx="6352800" cy="66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</a:t>
            </a:r>
            <a:r>
              <a:rPr lang="vi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5</a:t>
            </a:r>
            <a:r>
              <a:rPr lang="vi" sz="37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</a:t>
            </a:r>
            <a:r>
              <a:rPr lang="vi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Hoàn thiện sản phẩm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 dirty="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/>
        </p:nvSpPr>
        <p:spPr>
          <a:xfrm>
            <a:off x="0" y="1209000"/>
            <a:ext cx="6111089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588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Đậy kín nắp hũ rồi để vào chỗ thoáng mát một thời gian cho các vi khuẩn lên men làm chua củ hành tím.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5588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endParaRPr lang="en-US"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5588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Sau 7 ngày ta có thể lấy củ hành tím ngâm ra sử dụng.</a:t>
            </a: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290" name="Google Shape;2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6">
            <a:alphaModFix/>
          </a:blip>
          <a:srcRect l="3241" t="2418" r="3063" b="2007"/>
          <a:stretch/>
        </p:blipFill>
        <p:spPr>
          <a:xfrm>
            <a:off x="6174463" y="1209000"/>
            <a:ext cx="2399168" cy="3200038"/>
          </a:xfrm>
          <a:prstGeom prst="roundRect">
            <a:avLst>
              <a:gd name="adj" fmla="val 1008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496600" y="144855"/>
            <a:ext cx="6371100" cy="66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c. Thử nghiệm và điều chỉnh sản phẩm</a:t>
            </a:r>
            <a:endParaRPr sz="2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299" name="Google Shape;29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1"/>
          <p:cNvSpPr txBox="1"/>
          <p:nvPr/>
        </p:nvSpPr>
        <p:spPr>
          <a:xfrm>
            <a:off x="72428" y="805758"/>
            <a:ext cx="6554709" cy="452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52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Kiểm tra lại nắp hũ xem đã đậy kín chưa.</a:t>
            </a:r>
            <a:endParaRPr lang="en-US"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552450" marR="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Char char="-"/>
            </a:pPr>
            <a:endParaRPr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952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Sau 7 ngày, lấy củ hành tím ngâm ra dùng thử xem độ chua ngọt đã vừa chưa.</a:t>
            </a:r>
            <a:endParaRPr lang="en-US"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552450" marR="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Tx/>
              <a:buChar char="-"/>
            </a:pPr>
            <a:endParaRPr lang="en-US" sz="2800" dirty="0">
              <a:solidFill>
                <a:srgbClr val="021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952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Nếu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sản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phẩm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không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như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ý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thì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phải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xem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lại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bảo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quản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điều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chỉnh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cho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lần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thực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hiện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sau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nhé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endParaRPr lang="en-US" sz="2100" b="0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301" name="Google Shape;301;p31"/>
          <p:cNvPicPr preferRelativeResize="0"/>
          <p:nvPr/>
        </p:nvPicPr>
        <p:blipFill rotWithShape="1">
          <a:blip r:embed="rId5">
            <a:alphaModFix/>
          </a:blip>
          <a:srcRect l="16252" r="13270"/>
          <a:stretch/>
        </p:blipFill>
        <p:spPr>
          <a:xfrm>
            <a:off x="6726724" y="1104625"/>
            <a:ext cx="2209045" cy="366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>
          <a:extLst>
            <a:ext uri="{FF2B5EF4-FFF2-40B4-BE49-F238E27FC236}">
              <a16:creationId xmlns:a16="http://schemas.microsoft.com/office/drawing/2014/main" id="{7CBA13AC-484B-19D2-9567-52FFB199C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2">
            <a:extLst>
              <a:ext uri="{FF2B5EF4-FFF2-40B4-BE49-F238E27FC236}">
                <a16:creationId xmlns:a16="http://schemas.microsoft.com/office/drawing/2014/main" id="{83860F38-F6DA-DA3D-125D-6A038A5B1E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>
            <a:extLst>
              <a:ext uri="{FF2B5EF4-FFF2-40B4-BE49-F238E27FC236}">
                <a16:creationId xmlns:a16="http://schemas.microsoft.com/office/drawing/2014/main" id="{12E116F0-E07D-FECB-C940-0A7FEC9EA3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>
            <a:extLst>
              <a:ext uri="{FF2B5EF4-FFF2-40B4-BE49-F238E27FC236}">
                <a16:creationId xmlns:a16="http://schemas.microsoft.com/office/drawing/2014/main" id="{B8E6275F-E57E-B14C-FB7A-766B371E6D9C}"/>
              </a:ext>
            </a:extLst>
          </p:cNvPr>
          <p:cNvSpPr txBox="1"/>
          <p:nvPr/>
        </p:nvSpPr>
        <p:spPr>
          <a:xfrm>
            <a:off x="325925" y="117696"/>
            <a:ext cx="6382693" cy="560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vi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V. CHIA SẺ, THẢO LUẬN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-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Mỗi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cử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đại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diện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 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+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Giới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thiệu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hũ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hành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tím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chua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ngọt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của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với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các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còn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lại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 +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Trình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bày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các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thực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hiện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endParaRPr lang="en-US" sz="2800" b="1" dirty="0">
              <a:solidFill>
                <a:srgbClr val="021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Char char="-"/>
              <a:tabLst/>
              <a:defRPr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Các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còn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lại</a:t>
            </a: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4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(</a:t>
            </a:r>
            <a:r>
              <a:rPr lang="en-US" sz="24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Nhận</a:t>
            </a:r>
            <a:r>
              <a:rPr lang="en-US" sz="24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4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phiếu</a:t>
            </a:r>
            <a:r>
              <a:rPr lang="en-US" sz="24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4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</a:t>
            </a:r>
            <a:r>
              <a:rPr lang="en-US" sz="24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400" b="1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giá</a:t>
            </a:r>
            <a:r>
              <a:rPr lang="en-US" sz="24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lang="en-US" sz="2800" b="1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 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+  Quan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sát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lắng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nghe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góp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ý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về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hũ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hành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tím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chua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ngọt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của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các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 + 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Ghi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kết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quả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vào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phiếu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giá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sản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phẩm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của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nhóm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bạn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tabLst/>
              <a:defRPr/>
            </a:pPr>
            <a:r>
              <a:rPr kumimoji="0" lang="vi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310" name="Google Shape;310;p32">
            <a:extLst>
              <a:ext uri="{FF2B5EF4-FFF2-40B4-BE49-F238E27FC236}">
                <a16:creationId xmlns:a16="http://schemas.microsoft.com/office/drawing/2014/main" id="{426D6953-C5EE-6A2A-FBB5-78A65A9F81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8986" y="4146487"/>
            <a:ext cx="1090314" cy="86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>
            <a:extLst>
              <a:ext uri="{FF2B5EF4-FFF2-40B4-BE49-F238E27FC236}">
                <a16:creationId xmlns:a16="http://schemas.microsoft.com/office/drawing/2014/main" id="{65F39E24-2080-C1BD-DDB0-1EBB2EF239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>
            <a:extLst>
              <a:ext uri="{FF2B5EF4-FFF2-40B4-BE49-F238E27FC236}">
                <a16:creationId xmlns:a16="http://schemas.microsoft.com/office/drawing/2014/main" id="{A92CCDF0-9F51-E4D9-1846-2551EF1BBF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3FAA0-6095-0F68-01B5-A8C8FC51F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045" y="1385180"/>
            <a:ext cx="2037029" cy="25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4356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1344700" y="3124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972475" y="3124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I. HOẠT ĐỘNG MỞ ĐẦU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460949" y="1285325"/>
            <a:ext cx="5351375" cy="327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 typeface="Bitter SemiBold"/>
              <a:buChar char="-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22A7A"/>
              </a:solidFill>
              <a:effectLst/>
              <a:uLnTx/>
              <a:uFillTx/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952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kumimoji="0" lang="vi" sz="2800" b="0" i="0" u="none" strike="noStrike" kern="0" cap="none" spc="0" normalizeH="0" baseline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Em có thể tự làm một hũ hành tím chua 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được</a:t>
            </a:r>
            <a:r>
              <a:rPr kumimoji="0" lang="vi" sz="2800" b="0" i="0" u="none" strike="noStrike" kern="0" cap="none" spc="0" normalizeH="0" baseline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hay không?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22A7A"/>
              </a:solidFill>
              <a:effectLst/>
              <a:uLnTx/>
              <a:uFillTx/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5">
            <a:alphaModFix/>
          </a:blip>
          <a:srcRect l="3241" t="2418" r="3063" b="2007"/>
          <a:stretch/>
        </p:blipFill>
        <p:spPr>
          <a:xfrm>
            <a:off x="6040150" y="1194125"/>
            <a:ext cx="2411400" cy="3514200"/>
          </a:xfrm>
          <a:prstGeom prst="roundRect">
            <a:avLst>
              <a:gd name="adj" fmla="val 1008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5941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 txBox="1"/>
          <p:nvPr/>
        </p:nvSpPr>
        <p:spPr>
          <a:xfrm>
            <a:off x="1370400" y="744450"/>
            <a:ext cx="570941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V. CHIA SẺ, THẢO LUẬN 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310" name="Google Shape;31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29" r="1968"/>
          <a:stretch/>
        </p:blipFill>
        <p:spPr>
          <a:xfrm>
            <a:off x="592900" y="1640700"/>
            <a:ext cx="7939649" cy="25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 rotWithShape="1">
          <a:blip r:embed="rId9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187E3CE-2BF4-4234-B799-B203AABDE16F}"/>
              </a:ext>
            </a:extLst>
          </p:cNvPr>
          <p:cNvGrpSpPr/>
          <p:nvPr/>
        </p:nvGrpSpPr>
        <p:grpSpPr>
          <a:xfrm>
            <a:off x="503158" y="322142"/>
            <a:ext cx="3114517" cy="3246879"/>
            <a:chOff x="594846" y="1870835"/>
            <a:chExt cx="6229033" cy="6493757"/>
          </a:xfrm>
        </p:grpSpPr>
        <p:grpSp>
          <p:nvGrpSpPr>
            <p:cNvPr id="158" name="Group 6">
              <a:extLst>
                <a:ext uri="{FF2B5EF4-FFF2-40B4-BE49-F238E27FC236}">
                  <a16:creationId xmlns:a16="http://schemas.microsoft.com/office/drawing/2014/main" id="{28621005-0A76-4C16-838C-A79FE5631139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161" name="Freeform 7">
                <a:extLst>
                  <a:ext uri="{FF2B5EF4-FFF2-40B4-BE49-F238E27FC236}">
                    <a16:creationId xmlns:a16="http://schemas.microsoft.com/office/drawing/2014/main" id="{D3BE3710-7A7C-4E44-91E9-0A67E7688EEF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TextBox 8">
                <a:extLst>
                  <a:ext uri="{FF2B5EF4-FFF2-40B4-BE49-F238E27FC236}">
                    <a16:creationId xmlns:a16="http://schemas.microsoft.com/office/drawing/2014/main" id="{E08A0C4A-75DF-423C-8BDA-4269BFB540A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33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159" name="Picture 11">
              <a:extLst>
                <a:ext uri="{FF2B5EF4-FFF2-40B4-BE49-F238E27FC236}">
                  <a16:creationId xmlns:a16="http://schemas.microsoft.com/office/drawing/2014/main" id="{A7F2C087-60E4-4E8D-A073-29DE3AB2E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2355392" y="1870835"/>
              <a:ext cx="3587521" cy="926234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9642746-1241-4A70-BC94-84FD64C507C4}"/>
                </a:ext>
              </a:extLst>
            </p:cNvPr>
            <p:cNvSpPr txBox="1"/>
            <p:nvPr/>
          </p:nvSpPr>
          <p:spPr>
            <a:xfrm>
              <a:off x="1065992" y="3710035"/>
              <a:ext cx="5286731" cy="278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HƯỚNG DẪN VỀ NHÀ</a:t>
              </a:r>
            </a:p>
          </p:txBody>
        </p:sp>
      </p:grpSp>
      <p:pic>
        <p:nvPicPr>
          <p:cNvPr id="163" name="Picture 16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389FBF9-F44D-4BBC-9F8F-DDF47CFF6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8" y="2794791"/>
            <a:ext cx="1792333" cy="2111836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BA9256B-11A2-4D4E-AF2C-063903AD706F}"/>
              </a:ext>
            </a:extLst>
          </p:cNvPr>
          <p:cNvGrpSpPr/>
          <p:nvPr/>
        </p:nvGrpSpPr>
        <p:grpSpPr>
          <a:xfrm>
            <a:off x="3382097" y="563999"/>
            <a:ext cx="5381657" cy="2194195"/>
            <a:chOff x="8082856" y="648775"/>
            <a:chExt cx="8707864" cy="438839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A3D2AAB-3945-4F38-ACF3-CB09D5BCC831}"/>
                </a:ext>
              </a:extLst>
            </p:cNvPr>
            <p:cNvSpPr/>
            <p:nvPr/>
          </p:nvSpPr>
          <p:spPr>
            <a:xfrm>
              <a:off x="8082856" y="1026329"/>
              <a:ext cx="8707864" cy="401083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vận dụng được kiến thức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cuộc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66" name="Picture 10">
              <a:extLst>
                <a:ext uri="{FF2B5EF4-FFF2-40B4-BE49-F238E27FC236}">
                  <a16:creationId xmlns:a16="http://schemas.microsoft.com/office/drawing/2014/main" id="{72BD233F-0A5C-4333-806F-AE6AA18A4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137196" y="648775"/>
              <a:ext cx="3587522" cy="755108"/>
            </a:xfrm>
            <a:prstGeom prst="rect">
              <a:avLst/>
            </a:prstGeom>
          </p:spPr>
        </p:pic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5C9CAF-E09B-494C-B5E3-41DD75169519}"/>
              </a:ext>
            </a:extLst>
          </p:cNvPr>
          <p:cNvGrpSpPr/>
          <p:nvPr/>
        </p:nvGrpSpPr>
        <p:grpSpPr>
          <a:xfrm>
            <a:off x="3389364" y="2869157"/>
            <a:ext cx="5374389" cy="1776121"/>
            <a:chOff x="8118026" y="880878"/>
            <a:chExt cx="8707863" cy="3552242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17D15D9-288D-45AA-AC3D-36EE99339649}"/>
                </a:ext>
              </a:extLst>
            </p:cNvPr>
            <p:cNvSpPr/>
            <p:nvPr/>
          </p:nvSpPr>
          <p:spPr>
            <a:xfrm>
              <a:off x="8118026" y="1273752"/>
              <a:ext cx="8707863" cy="315936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69" name="Picture 10">
              <a:extLst>
                <a:ext uri="{FF2B5EF4-FFF2-40B4-BE49-F238E27FC236}">
                  <a16:creationId xmlns:a16="http://schemas.microsoft.com/office/drawing/2014/main" id="{2DAE4E1F-9DA2-464D-84BC-53F33143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172366" y="880878"/>
              <a:ext cx="3587522" cy="755108"/>
            </a:xfrm>
            <a:prstGeom prst="rect">
              <a:avLst/>
            </a:prstGeom>
          </p:spPr>
        </p:pic>
      </p:grpSp>
      <p:pic>
        <p:nvPicPr>
          <p:cNvPr id="170" name="Google Shape;219;p3">
            <a:extLst>
              <a:ext uri="{FF2B5EF4-FFF2-40B4-BE49-F238E27FC236}">
                <a16:creationId xmlns:a16="http://schemas.microsoft.com/office/drawing/2014/main" id="{038F7680-2258-4BD3-BDBE-E5BFD503206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4906627"/>
            <a:ext cx="1354510" cy="23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4D05E-050A-4201-A92B-DC9BD4948992}"/>
              </a:ext>
            </a:extLst>
          </p:cNvPr>
          <p:cNvSpPr txBox="1"/>
          <p:nvPr/>
        </p:nvSpPr>
        <p:spPr>
          <a:xfrm>
            <a:off x="253498" y="1659288"/>
            <a:ext cx="862795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 ƠN TẤT CẢ QUÝ THẦY CÔ VÀ CÁC 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grpSp>
        <p:nvGrpSpPr>
          <p:cNvPr id="5" name="Google Shape;1803;p50">
            <a:extLst>
              <a:ext uri="{FF2B5EF4-FFF2-40B4-BE49-F238E27FC236}">
                <a16:creationId xmlns:a16="http://schemas.microsoft.com/office/drawing/2014/main" id="{F2C206E0-2017-4EA6-9927-CD262722F06B}"/>
              </a:ext>
            </a:extLst>
          </p:cNvPr>
          <p:cNvGrpSpPr/>
          <p:nvPr/>
        </p:nvGrpSpPr>
        <p:grpSpPr>
          <a:xfrm>
            <a:off x="2946601" y="242422"/>
            <a:ext cx="1327273" cy="1353272"/>
            <a:chOff x="6651585" y="1733780"/>
            <a:chExt cx="1327273" cy="1353272"/>
          </a:xfrm>
        </p:grpSpPr>
        <p:grpSp>
          <p:nvGrpSpPr>
            <p:cNvPr id="6" name="Google Shape;1804;p50">
              <a:extLst>
                <a:ext uri="{FF2B5EF4-FFF2-40B4-BE49-F238E27FC236}">
                  <a16:creationId xmlns:a16="http://schemas.microsoft.com/office/drawing/2014/main" id="{B99599FF-B130-40A4-B5B5-7363E3F6F626}"/>
                </a:ext>
              </a:extLst>
            </p:cNvPr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16" name="Google Shape;1805;p50">
                <a:extLst>
                  <a:ext uri="{FF2B5EF4-FFF2-40B4-BE49-F238E27FC236}">
                    <a16:creationId xmlns:a16="http://schemas.microsoft.com/office/drawing/2014/main" id="{0FFDB371-2DB7-4AB8-BD28-E3445D8D1557}"/>
                  </a:ext>
                </a:extLst>
              </p:cNvPr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7" name="Google Shape;1806;p50">
                <a:extLst>
                  <a:ext uri="{FF2B5EF4-FFF2-40B4-BE49-F238E27FC236}">
                    <a16:creationId xmlns:a16="http://schemas.microsoft.com/office/drawing/2014/main" id="{9CA3EB85-F994-41B4-AF8E-2CED4B674ADC}"/>
                  </a:ext>
                </a:extLst>
              </p:cNvPr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8" name="Google Shape;1807;p50">
                  <a:extLst>
                    <a:ext uri="{FF2B5EF4-FFF2-40B4-BE49-F238E27FC236}">
                      <a16:creationId xmlns:a16="http://schemas.microsoft.com/office/drawing/2014/main" id="{8E1C8C30-3FC8-4510-956D-3FDABE12EDC1}"/>
                    </a:ext>
                  </a:extLst>
                </p:cNvPr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808;p50">
                  <a:extLst>
                    <a:ext uri="{FF2B5EF4-FFF2-40B4-BE49-F238E27FC236}">
                      <a16:creationId xmlns:a16="http://schemas.microsoft.com/office/drawing/2014/main" id="{A2122133-A0D3-4985-BE87-5B838A6D0EC7}"/>
                    </a:ext>
                  </a:extLst>
                </p:cNvPr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809;p50">
                  <a:extLst>
                    <a:ext uri="{FF2B5EF4-FFF2-40B4-BE49-F238E27FC236}">
                      <a16:creationId xmlns:a16="http://schemas.microsoft.com/office/drawing/2014/main" id="{F5B01124-C66F-4D03-8DE9-699204044A33}"/>
                    </a:ext>
                  </a:extLst>
                </p:cNvPr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810;p50">
                  <a:extLst>
                    <a:ext uri="{FF2B5EF4-FFF2-40B4-BE49-F238E27FC236}">
                      <a16:creationId xmlns:a16="http://schemas.microsoft.com/office/drawing/2014/main" id="{43FA1B50-874A-4A89-9F6E-FBE97546CB85}"/>
                    </a:ext>
                  </a:extLst>
                </p:cNvPr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811;p50">
                  <a:extLst>
                    <a:ext uri="{FF2B5EF4-FFF2-40B4-BE49-F238E27FC236}">
                      <a16:creationId xmlns:a16="http://schemas.microsoft.com/office/drawing/2014/main" id="{4B315D2A-6D1C-4F6B-A2C5-4F7B4E78C12F}"/>
                    </a:ext>
                  </a:extLst>
                </p:cNvPr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812;p50">
                  <a:extLst>
                    <a:ext uri="{FF2B5EF4-FFF2-40B4-BE49-F238E27FC236}">
                      <a16:creationId xmlns:a16="http://schemas.microsoft.com/office/drawing/2014/main" id="{B91C5993-CB4A-48AC-86D1-6B862EE873E5}"/>
                    </a:ext>
                  </a:extLst>
                </p:cNvPr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813;p50">
                  <a:extLst>
                    <a:ext uri="{FF2B5EF4-FFF2-40B4-BE49-F238E27FC236}">
                      <a16:creationId xmlns:a16="http://schemas.microsoft.com/office/drawing/2014/main" id="{E4B8377B-4A27-4D8F-B8FE-89F8F91AFC5B}"/>
                    </a:ext>
                  </a:extLst>
                </p:cNvPr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814;p50">
                  <a:extLst>
                    <a:ext uri="{FF2B5EF4-FFF2-40B4-BE49-F238E27FC236}">
                      <a16:creationId xmlns:a16="http://schemas.microsoft.com/office/drawing/2014/main" id="{030563BD-CFF6-406D-A5FF-722B51423F5C}"/>
                    </a:ext>
                  </a:extLst>
                </p:cNvPr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815;p50">
                  <a:extLst>
                    <a:ext uri="{FF2B5EF4-FFF2-40B4-BE49-F238E27FC236}">
                      <a16:creationId xmlns:a16="http://schemas.microsoft.com/office/drawing/2014/main" id="{D4467545-501B-42CD-8449-902C4D492C01}"/>
                    </a:ext>
                  </a:extLst>
                </p:cNvPr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816;p50">
                  <a:extLst>
                    <a:ext uri="{FF2B5EF4-FFF2-40B4-BE49-F238E27FC236}">
                      <a16:creationId xmlns:a16="http://schemas.microsoft.com/office/drawing/2014/main" id="{F5EF4902-FB00-412B-BEA3-B71264F4163C}"/>
                    </a:ext>
                  </a:extLst>
                </p:cNvPr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817;p50">
                  <a:extLst>
                    <a:ext uri="{FF2B5EF4-FFF2-40B4-BE49-F238E27FC236}">
                      <a16:creationId xmlns:a16="http://schemas.microsoft.com/office/drawing/2014/main" id="{B8411E40-5562-4EC4-A63B-879DC0E9F500}"/>
                    </a:ext>
                  </a:extLst>
                </p:cNvPr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818;p50">
                  <a:extLst>
                    <a:ext uri="{FF2B5EF4-FFF2-40B4-BE49-F238E27FC236}">
                      <a16:creationId xmlns:a16="http://schemas.microsoft.com/office/drawing/2014/main" id="{B2FD4FF1-76A3-44D5-A75C-D1215F3B8064}"/>
                    </a:ext>
                  </a:extLst>
                </p:cNvPr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819;p50">
                  <a:extLst>
                    <a:ext uri="{FF2B5EF4-FFF2-40B4-BE49-F238E27FC236}">
                      <a16:creationId xmlns:a16="http://schemas.microsoft.com/office/drawing/2014/main" id="{40489A01-F423-4C0F-9B87-9724BBC5FAA8}"/>
                    </a:ext>
                  </a:extLst>
                </p:cNvPr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820;p50">
                  <a:extLst>
                    <a:ext uri="{FF2B5EF4-FFF2-40B4-BE49-F238E27FC236}">
                      <a16:creationId xmlns:a16="http://schemas.microsoft.com/office/drawing/2014/main" id="{6A4A3FF6-9A0F-4859-939A-B32D191243B5}"/>
                    </a:ext>
                  </a:extLst>
                </p:cNvPr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821;p50">
                  <a:extLst>
                    <a:ext uri="{FF2B5EF4-FFF2-40B4-BE49-F238E27FC236}">
                      <a16:creationId xmlns:a16="http://schemas.microsoft.com/office/drawing/2014/main" id="{328C4B2D-8D90-47E8-A3FB-928C9D43F0C5}"/>
                    </a:ext>
                  </a:extLst>
                </p:cNvPr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822;p50">
                  <a:extLst>
                    <a:ext uri="{FF2B5EF4-FFF2-40B4-BE49-F238E27FC236}">
                      <a16:creationId xmlns:a16="http://schemas.microsoft.com/office/drawing/2014/main" id="{9B21EB1C-D789-4ADE-BEA3-F68D94D3D537}"/>
                    </a:ext>
                  </a:extLst>
                </p:cNvPr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823;p50">
                  <a:extLst>
                    <a:ext uri="{FF2B5EF4-FFF2-40B4-BE49-F238E27FC236}">
                      <a16:creationId xmlns:a16="http://schemas.microsoft.com/office/drawing/2014/main" id="{98CED28F-5541-4158-8D78-CD2C39459AD9}"/>
                    </a:ext>
                  </a:extLst>
                </p:cNvPr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824;p50">
                  <a:extLst>
                    <a:ext uri="{FF2B5EF4-FFF2-40B4-BE49-F238E27FC236}">
                      <a16:creationId xmlns:a16="http://schemas.microsoft.com/office/drawing/2014/main" id="{6E3400D7-FFAA-4783-B5FC-E1885ED860EB}"/>
                    </a:ext>
                  </a:extLst>
                </p:cNvPr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825;p50">
                  <a:extLst>
                    <a:ext uri="{FF2B5EF4-FFF2-40B4-BE49-F238E27FC236}">
                      <a16:creationId xmlns:a16="http://schemas.microsoft.com/office/drawing/2014/main" id="{A73B43B3-A72D-4A06-90E0-21C65006FE1D}"/>
                    </a:ext>
                  </a:extLst>
                </p:cNvPr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826;p50">
                  <a:extLst>
                    <a:ext uri="{FF2B5EF4-FFF2-40B4-BE49-F238E27FC236}">
                      <a16:creationId xmlns:a16="http://schemas.microsoft.com/office/drawing/2014/main" id="{43DE2A42-43A2-4E18-A418-C194BD8B2E09}"/>
                    </a:ext>
                  </a:extLst>
                </p:cNvPr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827;p50">
                  <a:extLst>
                    <a:ext uri="{FF2B5EF4-FFF2-40B4-BE49-F238E27FC236}">
                      <a16:creationId xmlns:a16="http://schemas.microsoft.com/office/drawing/2014/main" id="{F2860323-7C31-4C2D-BBD4-6F8C058FD97A}"/>
                    </a:ext>
                  </a:extLst>
                </p:cNvPr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828;p50">
                  <a:extLst>
                    <a:ext uri="{FF2B5EF4-FFF2-40B4-BE49-F238E27FC236}">
                      <a16:creationId xmlns:a16="http://schemas.microsoft.com/office/drawing/2014/main" id="{7E8A21B0-AD71-4843-B8DC-9004437DB145}"/>
                    </a:ext>
                  </a:extLst>
                </p:cNvPr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1829;p50">
              <a:extLst>
                <a:ext uri="{FF2B5EF4-FFF2-40B4-BE49-F238E27FC236}">
                  <a16:creationId xmlns:a16="http://schemas.microsoft.com/office/drawing/2014/main" id="{91ADDC29-C38F-4E60-A136-5F142680CC8C}"/>
                </a:ext>
              </a:extLst>
            </p:cNvPr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9" name="Google Shape;1830;p50">
                <a:extLst>
                  <a:ext uri="{FF2B5EF4-FFF2-40B4-BE49-F238E27FC236}">
                    <a16:creationId xmlns:a16="http://schemas.microsoft.com/office/drawing/2014/main" id="{AE7123E8-E109-4C91-9ABC-532A3E38C58D}"/>
                  </a:ext>
                </a:extLst>
              </p:cNvPr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831;p50">
                <a:extLst>
                  <a:ext uri="{FF2B5EF4-FFF2-40B4-BE49-F238E27FC236}">
                    <a16:creationId xmlns:a16="http://schemas.microsoft.com/office/drawing/2014/main" id="{AD1E4C67-508D-467F-9707-8755BABEC60D}"/>
                  </a:ext>
                </a:extLst>
              </p:cNvPr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832;p50">
                <a:extLst>
                  <a:ext uri="{FF2B5EF4-FFF2-40B4-BE49-F238E27FC236}">
                    <a16:creationId xmlns:a16="http://schemas.microsoft.com/office/drawing/2014/main" id="{27497153-03F8-45DC-8463-3A5E3170CB88}"/>
                  </a:ext>
                </a:extLst>
              </p:cNvPr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833;p50">
                <a:extLst>
                  <a:ext uri="{FF2B5EF4-FFF2-40B4-BE49-F238E27FC236}">
                    <a16:creationId xmlns:a16="http://schemas.microsoft.com/office/drawing/2014/main" id="{D6243AFC-81DC-4276-BB02-994880380237}"/>
                  </a:ext>
                </a:extLst>
              </p:cNvPr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834;p50">
                <a:extLst>
                  <a:ext uri="{FF2B5EF4-FFF2-40B4-BE49-F238E27FC236}">
                    <a16:creationId xmlns:a16="http://schemas.microsoft.com/office/drawing/2014/main" id="{1D091579-2D34-470A-8896-A8184E38165D}"/>
                  </a:ext>
                </a:extLst>
              </p:cNvPr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835;p50">
                <a:extLst>
                  <a:ext uri="{FF2B5EF4-FFF2-40B4-BE49-F238E27FC236}">
                    <a16:creationId xmlns:a16="http://schemas.microsoft.com/office/drawing/2014/main" id="{543DEABC-0B53-45D0-A13A-CB86473D49E4}"/>
                  </a:ext>
                </a:extLst>
              </p:cNvPr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836;p50">
                <a:extLst>
                  <a:ext uri="{FF2B5EF4-FFF2-40B4-BE49-F238E27FC236}">
                    <a16:creationId xmlns:a16="http://schemas.microsoft.com/office/drawing/2014/main" id="{718C8C13-9179-407B-BA4D-EDBC875B7C8E}"/>
                  </a:ext>
                </a:extLst>
              </p:cNvPr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1837;p50">
              <a:extLst>
                <a:ext uri="{FF2B5EF4-FFF2-40B4-BE49-F238E27FC236}">
                  <a16:creationId xmlns:a16="http://schemas.microsoft.com/office/drawing/2014/main" id="{DBB2292D-EA0F-4595-AA96-329BCC9B2087}"/>
                </a:ext>
              </a:extLst>
            </p:cNvPr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838;p50">
            <a:extLst>
              <a:ext uri="{FF2B5EF4-FFF2-40B4-BE49-F238E27FC236}">
                <a16:creationId xmlns:a16="http://schemas.microsoft.com/office/drawing/2014/main" id="{3D58ED49-0554-4976-A49F-6A7B7DED8DC2}"/>
              </a:ext>
            </a:extLst>
          </p:cNvPr>
          <p:cNvGrpSpPr/>
          <p:nvPr/>
        </p:nvGrpSpPr>
        <p:grpSpPr>
          <a:xfrm>
            <a:off x="3605898" y="3931677"/>
            <a:ext cx="1646325" cy="1118279"/>
            <a:chOff x="6570561" y="1291525"/>
            <a:chExt cx="1646325" cy="1118279"/>
          </a:xfrm>
        </p:grpSpPr>
        <p:grpSp>
          <p:nvGrpSpPr>
            <p:cNvPr id="41" name="Google Shape;1839;p50">
              <a:extLst>
                <a:ext uri="{FF2B5EF4-FFF2-40B4-BE49-F238E27FC236}">
                  <a16:creationId xmlns:a16="http://schemas.microsoft.com/office/drawing/2014/main" id="{5DC5E8CA-EBBB-432A-B2D5-A4AC8B54B675}"/>
                </a:ext>
              </a:extLst>
            </p:cNvPr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52" name="Google Shape;1840;p50">
                <a:extLst>
                  <a:ext uri="{FF2B5EF4-FFF2-40B4-BE49-F238E27FC236}">
                    <a16:creationId xmlns:a16="http://schemas.microsoft.com/office/drawing/2014/main" id="{7AA90DFC-1592-4EAF-BFAE-864FDE579B0A}"/>
                  </a:ext>
                </a:extLst>
              </p:cNvPr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3" name="Google Shape;1841;p50">
                <a:extLst>
                  <a:ext uri="{FF2B5EF4-FFF2-40B4-BE49-F238E27FC236}">
                    <a16:creationId xmlns:a16="http://schemas.microsoft.com/office/drawing/2014/main" id="{AB72E32E-81D4-4B30-BFFD-DAB400D048B1}"/>
                  </a:ext>
                </a:extLst>
              </p:cNvPr>
              <p:cNvGrpSpPr/>
              <p:nvPr/>
            </p:nvGrpSpPr>
            <p:grpSpPr>
              <a:xfrm>
                <a:off x="669290" y="1573917"/>
                <a:ext cx="1646321" cy="1118250"/>
                <a:chOff x="669290" y="1689555"/>
                <a:chExt cx="1646321" cy="1118250"/>
              </a:xfrm>
            </p:grpSpPr>
            <p:grpSp>
              <p:nvGrpSpPr>
                <p:cNvPr id="54" name="Google Shape;1842;p50">
                  <a:extLst>
                    <a:ext uri="{FF2B5EF4-FFF2-40B4-BE49-F238E27FC236}">
                      <a16:creationId xmlns:a16="http://schemas.microsoft.com/office/drawing/2014/main" id="{6E43C053-82AA-4642-A8EA-E2CF53A5545C}"/>
                    </a:ext>
                  </a:extLst>
                </p:cNvPr>
                <p:cNvGrpSpPr/>
                <p:nvPr/>
              </p:nvGrpSpPr>
              <p:grpSpPr>
                <a:xfrm>
                  <a:off x="669290" y="1689555"/>
                  <a:ext cx="1646321" cy="1118250"/>
                  <a:chOff x="415175" y="1554775"/>
                  <a:chExt cx="1910550" cy="1297725"/>
                </a:xfrm>
              </p:grpSpPr>
              <p:sp>
                <p:nvSpPr>
                  <p:cNvPr id="56" name="Google Shape;1843;p50">
                    <a:extLst>
                      <a:ext uri="{FF2B5EF4-FFF2-40B4-BE49-F238E27FC236}">
                        <a16:creationId xmlns:a16="http://schemas.microsoft.com/office/drawing/2014/main" id="{6CFE8F33-4D89-418F-AD82-D96BD80CE442}"/>
                      </a:ext>
                    </a:extLst>
                  </p:cNvPr>
                  <p:cNvSpPr/>
                  <p:nvPr/>
                </p:nvSpPr>
                <p:spPr>
                  <a:xfrm>
                    <a:off x="415175" y="2150200"/>
                    <a:ext cx="894825" cy="70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3" h="28092" extrusionOk="0">
                        <a:moveTo>
                          <a:pt x="21382" y="0"/>
                        </a:moveTo>
                        <a:cubicBezTo>
                          <a:pt x="19314" y="768"/>
                          <a:pt x="17546" y="2102"/>
                          <a:pt x="16846" y="4137"/>
                        </a:cubicBezTo>
                        <a:cubicBezTo>
                          <a:pt x="15878" y="6939"/>
                          <a:pt x="16512" y="9374"/>
                          <a:pt x="17246" y="12176"/>
                        </a:cubicBezTo>
                        <a:cubicBezTo>
                          <a:pt x="17379" y="12676"/>
                          <a:pt x="17546" y="13143"/>
                          <a:pt x="17680" y="13644"/>
                        </a:cubicBezTo>
                        <a:cubicBezTo>
                          <a:pt x="16445" y="13977"/>
                          <a:pt x="15311" y="14644"/>
                          <a:pt x="14778" y="15745"/>
                        </a:cubicBezTo>
                        <a:cubicBezTo>
                          <a:pt x="13977" y="17313"/>
                          <a:pt x="14411" y="18647"/>
                          <a:pt x="14411" y="20315"/>
                        </a:cubicBezTo>
                        <a:cubicBezTo>
                          <a:pt x="13944" y="20048"/>
                          <a:pt x="13410" y="19748"/>
                          <a:pt x="12876" y="19681"/>
                        </a:cubicBezTo>
                        <a:cubicBezTo>
                          <a:pt x="12741" y="19664"/>
                          <a:pt x="12612" y="19655"/>
                          <a:pt x="12488" y="19655"/>
                        </a:cubicBezTo>
                        <a:cubicBezTo>
                          <a:pt x="11666" y="19655"/>
                          <a:pt x="11075" y="20022"/>
                          <a:pt x="10408" y="20515"/>
                        </a:cubicBezTo>
                        <a:cubicBezTo>
                          <a:pt x="9774" y="20949"/>
                          <a:pt x="9174" y="21349"/>
                          <a:pt x="8540" y="21816"/>
                        </a:cubicBezTo>
                        <a:cubicBezTo>
                          <a:pt x="8506" y="21849"/>
                          <a:pt x="8440" y="21883"/>
                          <a:pt x="8406" y="21949"/>
                        </a:cubicBezTo>
                        <a:cubicBezTo>
                          <a:pt x="8306" y="21783"/>
                          <a:pt x="8240" y="21616"/>
                          <a:pt x="8173" y="21482"/>
                        </a:cubicBezTo>
                        <a:cubicBezTo>
                          <a:pt x="7706" y="20415"/>
                          <a:pt x="7539" y="19581"/>
                          <a:pt x="7539" y="18147"/>
                        </a:cubicBezTo>
                        <a:cubicBezTo>
                          <a:pt x="7539" y="17613"/>
                          <a:pt x="7606" y="15645"/>
                          <a:pt x="7639" y="14911"/>
                        </a:cubicBezTo>
                        <a:cubicBezTo>
                          <a:pt x="7228" y="14846"/>
                          <a:pt x="6821" y="14815"/>
                          <a:pt x="6420" y="14815"/>
                        </a:cubicBezTo>
                        <a:cubicBezTo>
                          <a:pt x="4348" y="14815"/>
                          <a:pt x="2454" y="15659"/>
                          <a:pt x="1168" y="17113"/>
                        </a:cubicBezTo>
                        <a:cubicBezTo>
                          <a:pt x="701" y="17713"/>
                          <a:pt x="301" y="18380"/>
                          <a:pt x="0" y="19114"/>
                        </a:cubicBezTo>
                        <a:cubicBezTo>
                          <a:pt x="2312" y="21100"/>
                          <a:pt x="5195" y="23054"/>
                          <a:pt x="8247" y="23054"/>
                        </a:cubicBezTo>
                        <a:cubicBezTo>
                          <a:pt x="8322" y="23054"/>
                          <a:pt x="8398" y="23053"/>
                          <a:pt x="8473" y="23050"/>
                        </a:cubicBezTo>
                        <a:cubicBezTo>
                          <a:pt x="8873" y="23984"/>
                          <a:pt x="9541" y="24885"/>
                          <a:pt x="10308" y="25552"/>
                        </a:cubicBezTo>
                        <a:cubicBezTo>
                          <a:pt x="11442" y="26519"/>
                          <a:pt x="12776" y="27320"/>
                          <a:pt x="14177" y="27587"/>
                        </a:cubicBezTo>
                        <a:cubicBezTo>
                          <a:pt x="14427" y="27637"/>
                          <a:pt x="14659" y="27660"/>
                          <a:pt x="14878" y="27660"/>
                        </a:cubicBezTo>
                        <a:cubicBezTo>
                          <a:pt x="15534" y="27660"/>
                          <a:pt x="16079" y="27453"/>
                          <a:pt x="16679" y="27153"/>
                        </a:cubicBezTo>
                        <a:cubicBezTo>
                          <a:pt x="17913" y="27620"/>
                          <a:pt x="19181" y="28054"/>
                          <a:pt x="20482" y="28087"/>
                        </a:cubicBezTo>
                        <a:cubicBezTo>
                          <a:pt x="20584" y="28090"/>
                          <a:pt x="20685" y="28091"/>
                          <a:pt x="20787" y="28091"/>
                        </a:cubicBezTo>
                        <a:cubicBezTo>
                          <a:pt x="23227" y="28091"/>
                          <a:pt x="25347" y="27314"/>
                          <a:pt x="26853" y="25552"/>
                        </a:cubicBezTo>
                        <a:cubicBezTo>
                          <a:pt x="27987" y="24218"/>
                          <a:pt x="28154" y="22717"/>
                          <a:pt x="27954" y="21015"/>
                        </a:cubicBezTo>
                        <a:cubicBezTo>
                          <a:pt x="30622" y="20081"/>
                          <a:pt x="32924" y="18314"/>
                          <a:pt x="34658" y="16145"/>
                        </a:cubicBezTo>
                        <a:cubicBezTo>
                          <a:pt x="35192" y="15445"/>
                          <a:pt x="35459" y="14711"/>
                          <a:pt x="35793" y="13877"/>
                        </a:cubicBezTo>
                        <a:cubicBezTo>
                          <a:pt x="35693" y="13644"/>
                          <a:pt x="35626" y="13410"/>
                          <a:pt x="35559" y="13210"/>
                        </a:cubicBezTo>
                        <a:cubicBezTo>
                          <a:pt x="34492" y="10341"/>
                          <a:pt x="32991" y="7839"/>
                          <a:pt x="30689" y="5671"/>
                        </a:cubicBezTo>
                        <a:cubicBezTo>
                          <a:pt x="27954" y="3069"/>
                          <a:pt x="24785" y="1535"/>
                          <a:pt x="2138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844;p50">
                    <a:extLst>
                      <a:ext uri="{FF2B5EF4-FFF2-40B4-BE49-F238E27FC236}">
                        <a16:creationId xmlns:a16="http://schemas.microsoft.com/office/drawing/2014/main" id="{7E4B7C09-6C99-4AEE-8AC0-492E5F95239B}"/>
                      </a:ext>
                    </a:extLst>
                  </p:cNvPr>
                  <p:cNvSpPr/>
                  <p:nvPr/>
                </p:nvSpPr>
                <p:spPr>
                  <a:xfrm>
                    <a:off x="1561825" y="2029600"/>
                    <a:ext cx="763900" cy="578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23149" extrusionOk="0">
                        <a:moveTo>
                          <a:pt x="7926" y="1"/>
                        </a:moveTo>
                        <a:cubicBezTo>
                          <a:pt x="7600" y="1"/>
                          <a:pt x="7270" y="19"/>
                          <a:pt x="6939" y="54"/>
                        </a:cubicBezTo>
                        <a:cubicBezTo>
                          <a:pt x="4704" y="2656"/>
                          <a:pt x="2702" y="5158"/>
                          <a:pt x="1368" y="8327"/>
                        </a:cubicBezTo>
                        <a:cubicBezTo>
                          <a:pt x="534" y="10362"/>
                          <a:pt x="101" y="12363"/>
                          <a:pt x="34" y="14398"/>
                        </a:cubicBezTo>
                        <a:cubicBezTo>
                          <a:pt x="0" y="15232"/>
                          <a:pt x="0" y="16099"/>
                          <a:pt x="67" y="16966"/>
                        </a:cubicBezTo>
                        <a:cubicBezTo>
                          <a:pt x="601" y="17467"/>
                          <a:pt x="1068" y="17934"/>
                          <a:pt x="1735" y="18301"/>
                        </a:cubicBezTo>
                        <a:cubicBezTo>
                          <a:pt x="3385" y="19112"/>
                          <a:pt x="5260" y="19575"/>
                          <a:pt x="7184" y="19575"/>
                        </a:cubicBezTo>
                        <a:cubicBezTo>
                          <a:pt x="7712" y="19575"/>
                          <a:pt x="8242" y="19540"/>
                          <a:pt x="8773" y="19468"/>
                        </a:cubicBezTo>
                        <a:cubicBezTo>
                          <a:pt x="9207" y="20936"/>
                          <a:pt x="9807" y="22037"/>
                          <a:pt x="11208" y="22671"/>
                        </a:cubicBezTo>
                        <a:cubicBezTo>
                          <a:pt x="11937" y="22996"/>
                          <a:pt x="12696" y="23149"/>
                          <a:pt x="13472" y="23149"/>
                        </a:cubicBezTo>
                        <a:cubicBezTo>
                          <a:pt x="14685" y="23149"/>
                          <a:pt x="15938" y="22775"/>
                          <a:pt x="17179" y="22103"/>
                        </a:cubicBezTo>
                        <a:cubicBezTo>
                          <a:pt x="18180" y="21570"/>
                          <a:pt x="19081" y="20702"/>
                          <a:pt x="19915" y="19835"/>
                        </a:cubicBezTo>
                        <a:cubicBezTo>
                          <a:pt x="20682" y="19835"/>
                          <a:pt x="21316" y="19735"/>
                          <a:pt x="22050" y="19168"/>
                        </a:cubicBezTo>
                        <a:cubicBezTo>
                          <a:pt x="23050" y="18434"/>
                          <a:pt x="23817" y="17333"/>
                          <a:pt x="24385" y="16133"/>
                        </a:cubicBezTo>
                        <a:cubicBezTo>
                          <a:pt x="24418" y="16099"/>
                          <a:pt x="24451" y="16032"/>
                          <a:pt x="24485" y="15999"/>
                        </a:cubicBezTo>
                        <a:cubicBezTo>
                          <a:pt x="24852" y="15165"/>
                          <a:pt x="25118" y="14164"/>
                          <a:pt x="25118" y="13264"/>
                        </a:cubicBezTo>
                        <a:cubicBezTo>
                          <a:pt x="25152" y="13230"/>
                          <a:pt x="25218" y="13197"/>
                          <a:pt x="25285" y="13164"/>
                        </a:cubicBezTo>
                        <a:cubicBezTo>
                          <a:pt x="27720" y="11930"/>
                          <a:pt x="29388" y="9194"/>
                          <a:pt x="30556" y="6692"/>
                        </a:cubicBezTo>
                        <a:cubicBezTo>
                          <a:pt x="30255" y="6392"/>
                          <a:pt x="29922" y="6125"/>
                          <a:pt x="29555" y="5892"/>
                        </a:cubicBezTo>
                        <a:cubicBezTo>
                          <a:pt x="28735" y="5388"/>
                          <a:pt x="27803" y="5139"/>
                          <a:pt x="26837" y="5139"/>
                        </a:cubicBezTo>
                        <a:cubicBezTo>
                          <a:pt x="25563" y="5139"/>
                          <a:pt x="24231" y="5572"/>
                          <a:pt x="23017" y="6426"/>
                        </a:cubicBezTo>
                        <a:cubicBezTo>
                          <a:pt x="23284" y="6993"/>
                          <a:pt x="24018" y="8527"/>
                          <a:pt x="24184" y="8927"/>
                        </a:cubicBezTo>
                        <a:cubicBezTo>
                          <a:pt x="24718" y="10262"/>
                          <a:pt x="24852" y="11029"/>
                          <a:pt x="24785" y="12330"/>
                        </a:cubicBezTo>
                        <a:cubicBezTo>
                          <a:pt x="24084" y="12196"/>
                          <a:pt x="23384" y="12096"/>
                          <a:pt x="22683" y="11996"/>
                        </a:cubicBezTo>
                        <a:cubicBezTo>
                          <a:pt x="22387" y="11947"/>
                          <a:pt x="22109" y="11911"/>
                          <a:pt x="21836" y="11911"/>
                        </a:cubicBezTo>
                        <a:cubicBezTo>
                          <a:pt x="21371" y="11911"/>
                          <a:pt x="20919" y="12015"/>
                          <a:pt x="20415" y="12330"/>
                        </a:cubicBezTo>
                        <a:cubicBezTo>
                          <a:pt x="20015" y="12597"/>
                          <a:pt x="19681" y="13064"/>
                          <a:pt x="19414" y="13464"/>
                        </a:cubicBezTo>
                        <a:cubicBezTo>
                          <a:pt x="18847" y="12130"/>
                          <a:pt x="18714" y="10895"/>
                          <a:pt x="17580" y="9961"/>
                        </a:cubicBezTo>
                        <a:cubicBezTo>
                          <a:pt x="17030" y="9503"/>
                          <a:pt x="16308" y="9328"/>
                          <a:pt x="15553" y="9328"/>
                        </a:cubicBezTo>
                        <a:cubicBezTo>
                          <a:pt x="15208" y="9328"/>
                          <a:pt x="14856" y="9365"/>
                          <a:pt x="14511" y="9428"/>
                        </a:cubicBezTo>
                        <a:cubicBezTo>
                          <a:pt x="14477" y="8994"/>
                          <a:pt x="14444" y="8560"/>
                          <a:pt x="14377" y="8127"/>
                        </a:cubicBezTo>
                        <a:cubicBezTo>
                          <a:pt x="14010" y="5558"/>
                          <a:pt x="13677" y="3357"/>
                          <a:pt x="11942" y="1522"/>
                        </a:cubicBezTo>
                        <a:cubicBezTo>
                          <a:pt x="10923" y="420"/>
                          <a:pt x="9472" y="1"/>
                          <a:pt x="792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845;p50">
                    <a:extLst>
                      <a:ext uri="{FF2B5EF4-FFF2-40B4-BE49-F238E27FC236}">
                        <a16:creationId xmlns:a16="http://schemas.microsoft.com/office/drawing/2014/main" id="{85AC0975-DCE7-44AF-B879-CC3441FC18B4}"/>
                      </a:ext>
                    </a:extLst>
                  </p:cNvPr>
                  <p:cNvSpPr/>
                  <p:nvPr/>
                </p:nvSpPr>
                <p:spPr>
                  <a:xfrm>
                    <a:off x="415175" y="2480425"/>
                    <a:ext cx="894825" cy="37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3" h="14883" extrusionOk="0">
                        <a:moveTo>
                          <a:pt x="35559" y="1"/>
                        </a:moveTo>
                        <a:cubicBezTo>
                          <a:pt x="32257" y="2636"/>
                          <a:pt x="28221" y="4304"/>
                          <a:pt x="24018" y="4604"/>
                        </a:cubicBezTo>
                        <a:cubicBezTo>
                          <a:pt x="24284" y="6672"/>
                          <a:pt x="23284" y="8841"/>
                          <a:pt x="21549" y="10008"/>
                        </a:cubicBezTo>
                        <a:cubicBezTo>
                          <a:pt x="20642" y="10601"/>
                          <a:pt x="19563" y="10902"/>
                          <a:pt x="18481" y="10902"/>
                        </a:cubicBezTo>
                        <a:cubicBezTo>
                          <a:pt x="17494" y="10902"/>
                          <a:pt x="16505" y="10651"/>
                          <a:pt x="15645" y="10141"/>
                        </a:cubicBezTo>
                        <a:cubicBezTo>
                          <a:pt x="14811" y="10716"/>
                          <a:pt x="13655" y="11143"/>
                          <a:pt x="12626" y="11143"/>
                        </a:cubicBezTo>
                        <a:cubicBezTo>
                          <a:pt x="12461" y="11143"/>
                          <a:pt x="12299" y="11132"/>
                          <a:pt x="12142" y="11109"/>
                        </a:cubicBezTo>
                        <a:cubicBezTo>
                          <a:pt x="11008" y="10909"/>
                          <a:pt x="9941" y="10275"/>
                          <a:pt x="9240" y="9374"/>
                        </a:cubicBezTo>
                        <a:cubicBezTo>
                          <a:pt x="9040" y="9107"/>
                          <a:pt x="8807" y="8841"/>
                          <a:pt x="8540" y="8607"/>
                        </a:cubicBezTo>
                        <a:cubicBezTo>
                          <a:pt x="8440" y="8507"/>
                          <a:pt x="8306" y="8374"/>
                          <a:pt x="8173" y="8273"/>
                        </a:cubicBezTo>
                        <a:cubicBezTo>
                          <a:pt x="6372" y="6772"/>
                          <a:pt x="3903" y="6039"/>
                          <a:pt x="2002" y="4537"/>
                        </a:cubicBezTo>
                        <a:cubicBezTo>
                          <a:pt x="1735" y="4337"/>
                          <a:pt x="1468" y="4137"/>
                          <a:pt x="1168" y="3904"/>
                        </a:cubicBezTo>
                        <a:cubicBezTo>
                          <a:pt x="701" y="4504"/>
                          <a:pt x="301" y="5171"/>
                          <a:pt x="0" y="5905"/>
                        </a:cubicBezTo>
                        <a:cubicBezTo>
                          <a:pt x="2312" y="7891"/>
                          <a:pt x="5195" y="9845"/>
                          <a:pt x="8247" y="9845"/>
                        </a:cubicBezTo>
                        <a:cubicBezTo>
                          <a:pt x="8322" y="9845"/>
                          <a:pt x="8398" y="9844"/>
                          <a:pt x="8473" y="9841"/>
                        </a:cubicBezTo>
                        <a:cubicBezTo>
                          <a:pt x="8873" y="10775"/>
                          <a:pt x="9541" y="11676"/>
                          <a:pt x="10308" y="12343"/>
                        </a:cubicBezTo>
                        <a:cubicBezTo>
                          <a:pt x="11442" y="13310"/>
                          <a:pt x="12776" y="14111"/>
                          <a:pt x="14177" y="14378"/>
                        </a:cubicBezTo>
                        <a:cubicBezTo>
                          <a:pt x="14427" y="14428"/>
                          <a:pt x="14659" y="14451"/>
                          <a:pt x="14878" y="14451"/>
                        </a:cubicBezTo>
                        <a:cubicBezTo>
                          <a:pt x="15534" y="14451"/>
                          <a:pt x="16079" y="14244"/>
                          <a:pt x="16679" y="13944"/>
                        </a:cubicBezTo>
                        <a:cubicBezTo>
                          <a:pt x="17913" y="14411"/>
                          <a:pt x="19181" y="14845"/>
                          <a:pt x="20482" y="14878"/>
                        </a:cubicBezTo>
                        <a:cubicBezTo>
                          <a:pt x="20584" y="14881"/>
                          <a:pt x="20685" y="14882"/>
                          <a:pt x="20787" y="14882"/>
                        </a:cubicBezTo>
                        <a:cubicBezTo>
                          <a:pt x="23227" y="14882"/>
                          <a:pt x="25347" y="14105"/>
                          <a:pt x="26853" y="12343"/>
                        </a:cubicBezTo>
                        <a:cubicBezTo>
                          <a:pt x="27987" y="11009"/>
                          <a:pt x="28154" y="9508"/>
                          <a:pt x="27954" y="7806"/>
                        </a:cubicBezTo>
                        <a:cubicBezTo>
                          <a:pt x="30622" y="6872"/>
                          <a:pt x="32924" y="5105"/>
                          <a:pt x="34658" y="2936"/>
                        </a:cubicBezTo>
                        <a:cubicBezTo>
                          <a:pt x="35192" y="2236"/>
                          <a:pt x="35459" y="1502"/>
                          <a:pt x="35793" y="668"/>
                        </a:cubicBezTo>
                        <a:cubicBezTo>
                          <a:pt x="35693" y="435"/>
                          <a:pt x="35626" y="201"/>
                          <a:pt x="35559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72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846;p50">
                    <a:extLst>
                      <a:ext uri="{FF2B5EF4-FFF2-40B4-BE49-F238E27FC236}">
                        <a16:creationId xmlns:a16="http://schemas.microsoft.com/office/drawing/2014/main" id="{A9B30672-127A-41A3-86DF-B2A8D95E069D}"/>
                      </a:ext>
                    </a:extLst>
                  </p:cNvPr>
                  <p:cNvSpPr/>
                  <p:nvPr/>
                </p:nvSpPr>
                <p:spPr>
                  <a:xfrm>
                    <a:off x="1561825" y="2389525"/>
                    <a:ext cx="609625" cy="21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85" h="8752" extrusionOk="0">
                        <a:moveTo>
                          <a:pt x="34" y="1"/>
                        </a:moveTo>
                        <a:cubicBezTo>
                          <a:pt x="0" y="835"/>
                          <a:pt x="0" y="1702"/>
                          <a:pt x="67" y="2569"/>
                        </a:cubicBezTo>
                        <a:cubicBezTo>
                          <a:pt x="601" y="3070"/>
                          <a:pt x="1068" y="3537"/>
                          <a:pt x="1735" y="3904"/>
                        </a:cubicBezTo>
                        <a:cubicBezTo>
                          <a:pt x="3385" y="4715"/>
                          <a:pt x="5260" y="5178"/>
                          <a:pt x="7184" y="5178"/>
                        </a:cubicBezTo>
                        <a:cubicBezTo>
                          <a:pt x="7712" y="5178"/>
                          <a:pt x="8242" y="5143"/>
                          <a:pt x="8773" y="5071"/>
                        </a:cubicBezTo>
                        <a:cubicBezTo>
                          <a:pt x="9207" y="6539"/>
                          <a:pt x="9807" y="7640"/>
                          <a:pt x="11208" y="8274"/>
                        </a:cubicBezTo>
                        <a:cubicBezTo>
                          <a:pt x="11937" y="8599"/>
                          <a:pt x="12696" y="8752"/>
                          <a:pt x="13472" y="8752"/>
                        </a:cubicBezTo>
                        <a:cubicBezTo>
                          <a:pt x="14685" y="8752"/>
                          <a:pt x="15938" y="8378"/>
                          <a:pt x="17179" y="7706"/>
                        </a:cubicBezTo>
                        <a:cubicBezTo>
                          <a:pt x="18180" y="7173"/>
                          <a:pt x="19081" y="6305"/>
                          <a:pt x="19915" y="5438"/>
                        </a:cubicBezTo>
                        <a:cubicBezTo>
                          <a:pt x="20682" y="5438"/>
                          <a:pt x="21316" y="5338"/>
                          <a:pt x="22050" y="4771"/>
                        </a:cubicBezTo>
                        <a:cubicBezTo>
                          <a:pt x="23050" y="4037"/>
                          <a:pt x="23817" y="2936"/>
                          <a:pt x="24385" y="1736"/>
                        </a:cubicBezTo>
                        <a:lnTo>
                          <a:pt x="24385" y="1736"/>
                        </a:lnTo>
                        <a:cubicBezTo>
                          <a:pt x="24218" y="1936"/>
                          <a:pt x="24051" y="2136"/>
                          <a:pt x="23817" y="2303"/>
                        </a:cubicBezTo>
                        <a:cubicBezTo>
                          <a:pt x="23167" y="2786"/>
                          <a:pt x="22350" y="3028"/>
                          <a:pt x="21532" y="3028"/>
                        </a:cubicBezTo>
                        <a:cubicBezTo>
                          <a:pt x="20715" y="3028"/>
                          <a:pt x="19898" y="2786"/>
                          <a:pt x="19248" y="2303"/>
                        </a:cubicBezTo>
                        <a:cubicBezTo>
                          <a:pt x="18495" y="3635"/>
                          <a:pt x="17211" y="4175"/>
                          <a:pt x="15830" y="4175"/>
                        </a:cubicBezTo>
                        <a:cubicBezTo>
                          <a:pt x="13719" y="4175"/>
                          <a:pt x="11383" y="2915"/>
                          <a:pt x="10375" y="1302"/>
                        </a:cubicBezTo>
                        <a:cubicBezTo>
                          <a:pt x="10352" y="1271"/>
                          <a:pt x="10115" y="1260"/>
                          <a:pt x="9759" y="1260"/>
                        </a:cubicBezTo>
                        <a:cubicBezTo>
                          <a:pt x="8766" y="1260"/>
                          <a:pt x="6842" y="1347"/>
                          <a:pt x="6000" y="1347"/>
                        </a:cubicBezTo>
                        <a:cubicBezTo>
                          <a:pt x="5829" y="1347"/>
                          <a:pt x="5703" y="1344"/>
                          <a:pt x="5638" y="1335"/>
                        </a:cubicBezTo>
                        <a:cubicBezTo>
                          <a:pt x="4003" y="1168"/>
                          <a:pt x="2402" y="835"/>
                          <a:pt x="834" y="301"/>
                        </a:cubicBezTo>
                        <a:cubicBezTo>
                          <a:pt x="568" y="201"/>
                          <a:pt x="301" y="101"/>
                          <a:pt x="34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72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1847;p50">
                    <a:extLst>
                      <a:ext uri="{FF2B5EF4-FFF2-40B4-BE49-F238E27FC236}">
                        <a16:creationId xmlns:a16="http://schemas.microsoft.com/office/drawing/2014/main" id="{BEEE6E46-0A89-482E-8443-9E6D791E6E7F}"/>
                      </a:ext>
                    </a:extLst>
                  </p:cNvPr>
                  <p:cNvSpPr/>
                  <p:nvPr/>
                </p:nvSpPr>
                <p:spPr>
                  <a:xfrm>
                    <a:off x="2188100" y="2176875"/>
                    <a:ext cx="137625" cy="18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5" h="7273" extrusionOk="0">
                        <a:moveTo>
                          <a:pt x="4504" y="1"/>
                        </a:moveTo>
                        <a:cubicBezTo>
                          <a:pt x="3770" y="2569"/>
                          <a:pt x="2202" y="4871"/>
                          <a:pt x="1" y="6372"/>
                        </a:cubicBezTo>
                        <a:cubicBezTo>
                          <a:pt x="101" y="6672"/>
                          <a:pt x="201" y="6973"/>
                          <a:pt x="234" y="7273"/>
                        </a:cubicBezTo>
                        <a:cubicBezTo>
                          <a:pt x="2669" y="6039"/>
                          <a:pt x="4337" y="3303"/>
                          <a:pt x="5505" y="801"/>
                        </a:cubicBezTo>
                        <a:cubicBezTo>
                          <a:pt x="5204" y="501"/>
                          <a:pt x="4871" y="234"/>
                          <a:pt x="4504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72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Google Shape;1848;p50">
                    <a:extLst>
                      <a:ext uri="{FF2B5EF4-FFF2-40B4-BE49-F238E27FC236}">
                        <a16:creationId xmlns:a16="http://schemas.microsoft.com/office/drawing/2014/main" id="{F6FE2C04-4D77-4B13-B7AE-ADE6D561E53B}"/>
                      </a:ext>
                    </a:extLst>
                  </p:cNvPr>
                  <p:cNvSpPr/>
                  <p:nvPr/>
                </p:nvSpPr>
                <p:spPr>
                  <a:xfrm>
                    <a:off x="1691075" y="2092025"/>
                    <a:ext cx="219350" cy="32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74" h="12979" extrusionOk="0">
                        <a:moveTo>
                          <a:pt x="3871" y="1"/>
                        </a:moveTo>
                        <a:cubicBezTo>
                          <a:pt x="3323" y="1"/>
                          <a:pt x="2792" y="118"/>
                          <a:pt x="2336" y="359"/>
                        </a:cubicBezTo>
                        <a:cubicBezTo>
                          <a:pt x="935" y="1093"/>
                          <a:pt x="434" y="3061"/>
                          <a:pt x="268" y="4529"/>
                        </a:cubicBezTo>
                        <a:cubicBezTo>
                          <a:pt x="1" y="6764"/>
                          <a:pt x="34" y="9066"/>
                          <a:pt x="234" y="11334"/>
                        </a:cubicBezTo>
                        <a:cubicBezTo>
                          <a:pt x="268" y="11901"/>
                          <a:pt x="434" y="12601"/>
                          <a:pt x="1035" y="12868"/>
                        </a:cubicBezTo>
                        <a:cubicBezTo>
                          <a:pt x="1211" y="12946"/>
                          <a:pt x="1398" y="12979"/>
                          <a:pt x="1583" y="12979"/>
                        </a:cubicBezTo>
                        <a:cubicBezTo>
                          <a:pt x="1714" y="12979"/>
                          <a:pt x="1845" y="12963"/>
                          <a:pt x="1969" y="12935"/>
                        </a:cubicBezTo>
                        <a:cubicBezTo>
                          <a:pt x="4137" y="12635"/>
                          <a:pt x="6038" y="11534"/>
                          <a:pt x="7206" y="9933"/>
                        </a:cubicBezTo>
                        <a:cubicBezTo>
                          <a:pt x="8340" y="8332"/>
                          <a:pt x="8774" y="6230"/>
                          <a:pt x="8340" y="4195"/>
                        </a:cubicBezTo>
                        <a:cubicBezTo>
                          <a:pt x="8073" y="2894"/>
                          <a:pt x="7439" y="1560"/>
                          <a:pt x="6239" y="760"/>
                        </a:cubicBezTo>
                        <a:cubicBezTo>
                          <a:pt x="5540" y="261"/>
                          <a:pt x="4687" y="1"/>
                          <a:pt x="3871" y="1"/>
                        </a:cubicBezTo>
                        <a:close/>
                      </a:path>
                    </a:pathLst>
                  </a:custGeom>
                  <a:solidFill>
                    <a:srgbClr val="EDB5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1849;p50">
                    <a:extLst>
                      <a:ext uri="{FF2B5EF4-FFF2-40B4-BE49-F238E27FC236}">
                        <a16:creationId xmlns:a16="http://schemas.microsoft.com/office/drawing/2014/main" id="{ED1D3851-0AE8-409D-BEB8-96C463DFF693}"/>
                      </a:ext>
                    </a:extLst>
                  </p:cNvPr>
                  <p:cNvSpPr/>
                  <p:nvPr/>
                </p:nvSpPr>
                <p:spPr>
                  <a:xfrm>
                    <a:off x="1758625" y="2172675"/>
                    <a:ext cx="110100" cy="19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4" h="7718" extrusionOk="0">
                        <a:moveTo>
                          <a:pt x="3045" y="0"/>
                        </a:moveTo>
                        <a:cubicBezTo>
                          <a:pt x="2152" y="0"/>
                          <a:pt x="1516" y="852"/>
                          <a:pt x="1035" y="1670"/>
                        </a:cubicBezTo>
                        <a:cubicBezTo>
                          <a:pt x="568" y="2437"/>
                          <a:pt x="301" y="3304"/>
                          <a:pt x="134" y="4238"/>
                        </a:cubicBezTo>
                        <a:cubicBezTo>
                          <a:pt x="67" y="4605"/>
                          <a:pt x="34" y="5006"/>
                          <a:pt x="34" y="5439"/>
                        </a:cubicBezTo>
                        <a:cubicBezTo>
                          <a:pt x="1" y="6040"/>
                          <a:pt x="34" y="6674"/>
                          <a:pt x="134" y="7307"/>
                        </a:cubicBezTo>
                        <a:cubicBezTo>
                          <a:pt x="170" y="7574"/>
                          <a:pt x="385" y="7718"/>
                          <a:pt x="569" y="7718"/>
                        </a:cubicBezTo>
                        <a:cubicBezTo>
                          <a:pt x="730" y="7718"/>
                          <a:pt x="866" y="7608"/>
                          <a:pt x="835" y="7374"/>
                        </a:cubicBezTo>
                        <a:cubicBezTo>
                          <a:pt x="701" y="6407"/>
                          <a:pt x="701" y="5506"/>
                          <a:pt x="801" y="4639"/>
                        </a:cubicBezTo>
                        <a:cubicBezTo>
                          <a:pt x="1489" y="4042"/>
                          <a:pt x="2414" y="3446"/>
                          <a:pt x="3271" y="3446"/>
                        </a:cubicBezTo>
                        <a:cubicBezTo>
                          <a:pt x="3661" y="3446"/>
                          <a:pt x="4037" y="3569"/>
                          <a:pt x="4371" y="3872"/>
                        </a:cubicBezTo>
                        <a:cubicBezTo>
                          <a:pt x="4404" y="3872"/>
                          <a:pt x="4404" y="3872"/>
                          <a:pt x="4404" y="3838"/>
                        </a:cubicBezTo>
                        <a:cubicBezTo>
                          <a:pt x="3994" y="3066"/>
                          <a:pt x="3473" y="2793"/>
                          <a:pt x="2922" y="2793"/>
                        </a:cubicBezTo>
                        <a:cubicBezTo>
                          <a:pt x="2305" y="2793"/>
                          <a:pt x="1649" y="3135"/>
                          <a:pt x="1068" y="3505"/>
                        </a:cubicBezTo>
                        <a:cubicBezTo>
                          <a:pt x="1068" y="3471"/>
                          <a:pt x="1102" y="3471"/>
                          <a:pt x="1102" y="3438"/>
                        </a:cubicBezTo>
                        <a:cubicBezTo>
                          <a:pt x="1462" y="2296"/>
                          <a:pt x="2310" y="396"/>
                          <a:pt x="3718" y="396"/>
                        </a:cubicBezTo>
                        <a:cubicBezTo>
                          <a:pt x="3873" y="396"/>
                          <a:pt x="4035" y="419"/>
                          <a:pt x="4204" y="469"/>
                        </a:cubicBezTo>
                        <a:cubicBezTo>
                          <a:pt x="4204" y="469"/>
                          <a:pt x="4237" y="436"/>
                          <a:pt x="4204" y="436"/>
                        </a:cubicBezTo>
                        <a:cubicBezTo>
                          <a:pt x="3775" y="128"/>
                          <a:pt x="3391" y="0"/>
                          <a:pt x="3045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72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1850;p50">
                    <a:extLst>
                      <a:ext uri="{FF2B5EF4-FFF2-40B4-BE49-F238E27FC236}">
                        <a16:creationId xmlns:a16="http://schemas.microsoft.com/office/drawing/2014/main" id="{C5CF2B96-E0C1-4852-95D6-BFF560F68893}"/>
                      </a:ext>
                    </a:extLst>
                  </p:cNvPr>
                  <p:cNvSpPr/>
                  <p:nvPr/>
                </p:nvSpPr>
                <p:spPr>
                  <a:xfrm>
                    <a:off x="953050" y="1704750"/>
                    <a:ext cx="891500" cy="91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660" h="36719" extrusionOk="0">
                        <a:moveTo>
                          <a:pt x="22305" y="0"/>
                        </a:moveTo>
                        <a:cubicBezTo>
                          <a:pt x="22187" y="0"/>
                          <a:pt x="22068" y="2"/>
                          <a:pt x="21950" y="6"/>
                        </a:cubicBezTo>
                        <a:cubicBezTo>
                          <a:pt x="17113" y="206"/>
                          <a:pt x="12443" y="1006"/>
                          <a:pt x="7840" y="2541"/>
                        </a:cubicBezTo>
                        <a:cubicBezTo>
                          <a:pt x="5171" y="3408"/>
                          <a:pt x="2903" y="5309"/>
                          <a:pt x="1569" y="7778"/>
                        </a:cubicBezTo>
                        <a:cubicBezTo>
                          <a:pt x="101" y="10446"/>
                          <a:pt x="1" y="13582"/>
                          <a:pt x="301" y="16551"/>
                        </a:cubicBezTo>
                        <a:cubicBezTo>
                          <a:pt x="801" y="21054"/>
                          <a:pt x="1969" y="25691"/>
                          <a:pt x="4537" y="29493"/>
                        </a:cubicBezTo>
                        <a:cubicBezTo>
                          <a:pt x="7980" y="34586"/>
                          <a:pt x="13484" y="36718"/>
                          <a:pt x="19292" y="36718"/>
                        </a:cubicBezTo>
                        <a:cubicBezTo>
                          <a:pt x="20294" y="36718"/>
                          <a:pt x="21305" y="36655"/>
                          <a:pt x="22317" y="36532"/>
                        </a:cubicBezTo>
                        <a:lnTo>
                          <a:pt x="22550" y="36498"/>
                        </a:lnTo>
                        <a:cubicBezTo>
                          <a:pt x="28921" y="35698"/>
                          <a:pt x="34992" y="31728"/>
                          <a:pt x="35593" y="24857"/>
                        </a:cubicBezTo>
                        <a:cubicBezTo>
                          <a:pt x="35660" y="24056"/>
                          <a:pt x="35660" y="23256"/>
                          <a:pt x="35559" y="22488"/>
                        </a:cubicBezTo>
                        <a:cubicBezTo>
                          <a:pt x="35026" y="17785"/>
                          <a:pt x="34192" y="13115"/>
                          <a:pt x="33091" y="8512"/>
                        </a:cubicBezTo>
                        <a:cubicBezTo>
                          <a:pt x="31885" y="3491"/>
                          <a:pt x="27397" y="0"/>
                          <a:pt x="22305" y="0"/>
                        </a:cubicBezTo>
                        <a:close/>
                      </a:path>
                    </a:pathLst>
                  </a:custGeom>
                  <a:solidFill>
                    <a:srgbClr val="EDB5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1851;p50">
                    <a:extLst>
                      <a:ext uri="{FF2B5EF4-FFF2-40B4-BE49-F238E27FC236}">
                        <a16:creationId xmlns:a16="http://schemas.microsoft.com/office/drawing/2014/main" id="{55C77747-6E9F-41E9-97BA-8BE69FB25AC0}"/>
                      </a:ext>
                    </a:extLst>
                  </p:cNvPr>
                  <p:cNvSpPr/>
                  <p:nvPr/>
                </p:nvSpPr>
                <p:spPr>
                  <a:xfrm>
                    <a:off x="864650" y="2269675"/>
                    <a:ext cx="262725" cy="29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9" h="11899" extrusionOk="0">
                        <a:moveTo>
                          <a:pt x="4135" y="0"/>
                        </a:moveTo>
                        <a:cubicBezTo>
                          <a:pt x="2988" y="0"/>
                          <a:pt x="1720" y="676"/>
                          <a:pt x="968" y="1759"/>
                        </a:cubicBezTo>
                        <a:cubicBezTo>
                          <a:pt x="134" y="2927"/>
                          <a:pt x="1" y="4395"/>
                          <a:pt x="201" y="5696"/>
                        </a:cubicBezTo>
                        <a:cubicBezTo>
                          <a:pt x="501" y="7764"/>
                          <a:pt x="1602" y="9598"/>
                          <a:pt x="3270" y="10699"/>
                        </a:cubicBezTo>
                        <a:cubicBezTo>
                          <a:pt x="4439" y="11486"/>
                          <a:pt x="5881" y="11898"/>
                          <a:pt x="7376" y="11898"/>
                        </a:cubicBezTo>
                        <a:cubicBezTo>
                          <a:pt x="7971" y="11898"/>
                          <a:pt x="8575" y="11833"/>
                          <a:pt x="9174" y="11700"/>
                        </a:cubicBezTo>
                        <a:cubicBezTo>
                          <a:pt x="9474" y="11633"/>
                          <a:pt x="9808" y="11566"/>
                          <a:pt x="10041" y="11333"/>
                        </a:cubicBezTo>
                        <a:cubicBezTo>
                          <a:pt x="10508" y="10866"/>
                          <a:pt x="10408" y="10165"/>
                          <a:pt x="10275" y="9598"/>
                        </a:cubicBezTo>
                        <a:cubicBezTo>
                          <a:pt x="9674" y="7397"/>
                          <a:pt x="8874" y="5229"/>
                          <a:pt x="7873" y="3227"/>
                        </a:cubicBezTo>
                        <a:cubicBezTo>
                          <a:pt x="7206" y="1893"/>
                          <a:pt x="6105" y="225"/>
                          <a:pt x="4504" y="25"/>
                        </a:cubicBezTo>
                        <a:cubicBezTo>
                          <a:pt x="4383" y="8"/>
                          <a:pt x="4259" y="0"/>
                          <a:pt x="4135" y="0"/>
                        </a:cubicBezTo>
                        <a:close/>
                      </a:path>
                    </a:pathLst>
                  </a:custGeom>
                  <a:solidFill>
                    <a:srgbClr val="EDB5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1852;p50">
                    <a:extLst>
                      <a:ext uri="{FF2B5EF4-FFF2-40B4-BE49-F238E27FC236}">
                        <a16:creationId xmlns:a16="http://schemas.microsoft.com/office/drawing/2014/main" id="{C4E3788A-3331-4DD6-993B-995CBE92F8C0}"/>
                      </a:ext>
                    </a:extLst>
                  </p:cNvPr>
                  <p:cNvSpPr/>
                  <p:nvPr/>
                </p:nvSpPr>
                <p:spPr>
                  <a:xfrm>
                    <a:off x="903025" y="2377475"/>
                    <a:ext cx="171550" cy="14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2" h="5937" extrusionOk="0">
                        <a:moveTo>
                          <a:pt x="1494" y="0"/>
                        </a:moveTo>
                        <a:cubicBezTo>
                          <a:pt x="933" y="0"/>
                          <a:pt x="408" y="284"/>
                          <a:pt x="0" y="1083"/>
                        </a:cubicBezTo>
                        <a:cubicBezTo>
                          <a:pt x="0" y="1083"/>
                          <a:pt x="0" y="1098"/>
                          <a:pt x="10" y="1098"/>
                        </a:cubicBezTo>
                        <a:cubicBezTo>
                          <a:pt x="15" y="1098"/>
                          <a:pt x="23" y="1094"/>
                          <a:pt x="34" y="1083"/>
                        </a:cubicBezTo>
                        <a:cubicBezTo>
                          <a:pt x="376" y="776"/>
                          <a:pt x="758" y="651"/>
                          <a:pt x="1151" y="651"/>
                        </a:cubicBezTo>
                        <a:cubicBezTo>
                          <a:pt x="2253" y="651"/>
                          <a:pt x="3448" y="1629"/>
                          <a:pt x="4137" y="2318"/>
                        </a:cubicBezTo>
                        <a:cubicBezTo>
                          <a:pt x="4167" y="2348"/>
                          <a:pt x="4170" y="2378"/>
                          <a:pt x="4195" y="2383"/>
                        </a:cubicBezTo>
                        <a:lnTo>
                          <a:pt x="4195" y="2383"/>
                        </a:lnTo>
                        <a:cubicBezTo>
                          <a:pt x="3964" y="2360"/>
                          <a:pt x="3728" y="2344"/>
                          <a:pt x="3495" y="2344"/>
                        </a:cubicBezTo>
                        <a:cubicBezTo>
                          <a:pt x="2421" y="2344"/>
                          <a:pt x="1429" y="2687"/>
                          <a:pt x="1401" y="4219"/>
                        </a:cubicBezTo>
                        <a:cubicBezTo>
                          <a:pt x="1401" y="4219"/>
                          <a:pt x="1401" y="4234"/>
                          <a:pt x="1411" y="4234"/>
                        </a:cubicBezTo>
                        <a:cubicBezTo>
                          <a:pt x="1416" y="4234"/>
                          <a:pt x="1424" y="4230"/>
                          <a:pt x="1435" y="4219"/>
                        </a:cubicBezTo>
                        <a:cubicBezTo>
                          <a:pt x="1753" y="3349"/>
                          <a:pt x="2570" y="3073"/>
                          <a:pt x="3449" y="3073"/>
                        </a:cubicBezTo>
                        <a:cubicBezTo>
                          <a:pt x="3952" y="3073"/>
                          <a:pt x="4476" y="3164"/>
                          <a:pt x="4937" y="3285"/>
                        </a:cubicBezTo>
                        <a:cubicBezTo>
                          <a:pt x="5438" y="3985"/>
                          <a:pt x="5838" y="4819"/>
                          <a:pt x="6138" y="5720"/>
                        </a:cubicBezTo>
                        <a:cubicBezTo>
                          <a:pt x="6193" y="5873"/>
                          <a:pt x="6294" y="5936"/>
                          <a:pt x="6400" y="5936"/>
                        </a:cubicBezTo>
                        <a:cubicBezTo>
                          <a:pt x="6619" y="5936"/>
                          <a:pt x="6862" y="5667"/>
                          <a:pt x="6772" y="5353"/>
                        </a:cubicBezTo>
                        <a:cubicBezTo>
                          <a:pt x="6538" y="4753"/>
                          <a:pt x="6305" y="4152"/>
                          <a:pt x="6005" y="3619"/>
                        </a:cubicBezTo>
                        <a:cubicBezTo>
                          <a:pt x="5804" y="3252"/>
                          <a:pt x="5604" y="2918"/>
                          <a:pt x="5371" y="2618"/>
                        </a:cubicBezTo>
                        <a:cubicBezTo>
                          <a:pt x="4804" y="1851"/>
                          <a:pt x="4137" y="1217"/>
                          <a:pt x="3403" y="750"/>
                        </a:cubicBezTo>
                        <a:cubicBezTo>
                          <a:pt x="2802" y="361"/>
                          <a:pt x="2126" y="0"/>
                          <a:pt x="1494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72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1853;p50">
                    <a:extLst>
                      <a:ext uri="{FF2B5EF4-FFF2-40B4-BE49-F238E27FC236}">
                        <a16:creationId xmlns:a16="http://schemas.microsoft.com/office/drawing/2014/main" id="{A099A7CD-90FC-41F2-974D-504DE9933540}"/>
                      </a:ext>
                    </a:extLst>
                  </p:cNvPr>
                  <p:cNvSpPr/>
                  <p:nvPr/>
                </p:nvSpPr>
                <p:spPr>
                  <a:xfrm>
                    <a:off x="868825" y="1554775"/>
                    <a:ext cx="970725" cy="80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29" h="32195" extrusionOk="0">
                        <a:moveTo>
                          <a:pt x="22317" y="0"/>
                        </a:moveTo>
                        <a:cubicBezTo>
                          <a:pt x="19314" y="34"/>
                          <a:pt x="16346" y="634"/>
                          <a:pt x="13610" y="1735"/>
                        </a:cubicBezTo>
                        <a:cubicBezTo>
                          <a:pt x="11142" y="2769"/>
                          <a:pt x="5038" y="5471"/>
                          <a:pt x="4604" y="10808"/>
                        </a:cubicBezTo>
                        <a:cubicBezTo>
                          <a:pt x="4604" y="10755"/>
                          <a:pt x="4561" y="10732"/>
                          <a:pt x="4489" y="10732"/>
                        </a:cubicBezTo>
                        <a:cubicBezTo>
                          <a:pt x="4110" y="10732"/>
                          <a:pt x="2915" y="11358"/>
                          <a:pt x="2803" y="11442"/>
                        </a:cubicBezTo>
                        <a:cubicBezTo>
                          <a:pt x="2336" y="11876"/>
                          <a:pt x="1869" y="12242"/>
                          <a:pt x="1468" y="12776"/>
                        </a:cubicBezTo>
                        <a:cubicBezTo>
                          <a:pt x="1" y="14811"/>
                          <a:pt x="1" y="17413"/>
                          <a:pt x="501" y="19815"/>
                        </a:cubicBezTo>
                        <a:cubicBezTo>
                          <a:pt x="634" y="20315"/>
                          <a:pt x="768" y="20815"/>
                          <a:pt x="901" y="21316"/>
                        </a:cubicBezTo>
                        <a:cubicBezTo>
                          <a:pt x="1068" y="21816"/>
                          <a:pt x="1235" y="22316"/>
                          <a:pt x="1435" y="22817"/>
                        </a:cubicBezTo>
                        <a:cubicBezTo>
                          <a:pt x="2236" y="24985"/>
                          <a:pt x="3336" y="27020"/>
                          <a:pt x="4737" y="28854"/>
                        </a:cubicBezTo>
                        <a:cubicBezTo>
                          <a:pt x="5236" y="29547"/>
                          <a:pt x="6792" y="32194"/>
                          <a:pt x="7440" y="32194"/>
                        </a:cubicBezTo>
                        <a:cubicBezTo>
                          <a:pt x="7572" y="32194"/>
                          <a:pt x="7667" y="32084"/>
                          <a:pt x="7706" y="31823"/>
                        </a:cubicBezTo>
                        <a:cubicBezTo>
                          <a:pt x="8140" y="29088"/>
                          <a:pt x="9040" y="26519"/>
                          <a:pt x="10175" y="24151"/>
                        </a:cubicBezTo>
                        <a:cubicBezTo>
                          <a:pt x="11109" y="22150"/>
                          <a:pt x="12243" y="20315"/>
                          <a:pt x="13410" y="18680"/>
                        </a:cubicBezTo>
                        <a:cubicBezTo>
                          <a:pt x="16746" y="13944"/>
                          <a:pt x="20282" y="10942"/>
                          <a:pt x="20482" y="10942"/>
                        </a:cubicBezTo>
                        <a:cubicBezTo>
                          <a:pt x="21549" y="11042"/>
                          <a:pt x="24485" y="11575"/>
                          <a:pt x="27754" y="13143"/>
                        </a:cubicBezTo>
                        <a:cubicBezTo>
                          <a:pt x="29055" y="13744"/>
                          <a:pt x="30389" y="14511"/>
                          <a:pt x="31690" y="15445"/>
                        </a:cubicBezTo>
                        <a:cubicBezTo>
                          <a:pt x="34058" y="17179"/>
                          <a:pt x="36327" y="19514"/>
                          <a:pt x="37961" y="22683"/>
                        </a:cubicBezTo>
                        <a:cubicBezTo>
                          <a:pt x="37991" y="22713"/>
                          <a:pt x="38035" y="22730"/>
                          <a:pt x="38076" y="22730"/>
                        </a:cubicBezTo>
                        <a:cubicBezTo>
                          <a:pt x="38128" y="22730"/>
                          <a:pt x="38176" y="22705"/>
                          <a:pt x="38195" y="22650"/>
                        </a:cubicBezTo>
                        <a:cubicBezTo>
                          <a:pt x="38562" y="21216"/>
                          <a:pt x="38795" y="18180"/>
                          <a:pt x="38795" y="17680"/>
                        </a:cubicBezTo>
                        <a:cubicBezTo>
                          <a:pt x="38828" y="15778"/>
                          <a:pt x="38562" y="13877"/>
                          <a:pt x="38061" y="12076"/>
                        </a:cubicBezTo>
                        <a:cubicBezTo>
                          <a:pt x="37928" y="11575"/>
                          <a:pt x="37794" y="11042"/>
                          <a:pt x="37594" y="10541"/>
                        </a:cubicBezTo>
                        <a:cubicBezTo>
                          <a:pt x="37194" y="9307"/>
                          <a:pt x="36627" y="8006"/>
                          <a:pt x="35960" y="6839"/>
                        </a:cubicBezTo>
                        <a:cubicBezTo>
                          <a:pt x="35126" y="5304"/>
                          <a:pt x="34125" y="3903"/>
                          <a:pt x="32924" y="2869"/>
                        </a:cubicBezTo>
                        <a:cubicBezTo>
                          <a:pt x="29955" y="367"/>
                          <a:pt x="25819" y="0"/>
                          <a:pt x="2231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1854;p50">
                    <a:extLst>
                      <a:ext uri="{FF2B5EF4-FFF2-40B4-BE49-F238E27FC236}">
                        <a16:creationId xmlns:a16="http://schemas.microsoft.com/office/drawing/2014/main" id="{A9E21201-2135-4F8E-8D5F-21E02336C5B5}"/>
                      </a:ext>
                    </a:extLst>
                  </p:cNvPr>
                  <p:cNvSpPr/>
                  <p:nvPr/>
                </p:nvSpPr>
                <p:spPr>
                  <a:xfrm>
                    <a:off x="881350" y="2049300"/>
                    <a:ext cx="53375" cy="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5" h="3537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33" y="534"/>
                          <a:pt x="267" y="1034"/>
                          <a:pt x="400" y="1535"/>
                        </a:cubicBezTo>
                        <a:cubicBezTo>
                          <a:pt x="567" y="2035"/>
                          <a:pt x="734" y="2535"/>
                          <a:pt x="934" y="3036"/>
                        </a:cubicBezTo>
                        <a:cubicBezTo>
                          <a:pt x="1334" y="3236"/>
                          <a:pt x="1735" y="3369"/>
                          <a:pt x="2135" y="3536"/>
                        </a:cubicBezTo>
                        <a:cubicBezTo>
                          <a:pt x="2035" y="3036"/>
                          <a:pt x="1935" y="2535"/>
                          <a:pt x="1868" y="2035"/>
                        </a:cubicBezTo>
                        <a:cubicBezTo>
                          <a:pt x="1768" y="1535"/>
                          <a:pt x="1701" y="1001"/>
                          <a:pt x="1668" y="467"/>
                        </a:cubicBezTo>
                        <a:cubicBezTo>
                          <a:pt x="1234" y="367"/>
                          <a:pt x="801" y="267"/>
                          <a:pt x="400" y="134"/>
                        </a:cubicBezTo>
                        <a:cubicBezTo>
                          <a:pt x="267" y="100"/>
                          <a:pt x="133" y="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1855;p50">
                    <a:extLst>
                      <a:ext uri="{FF2B5EF4-FFF2-40B4-BE49-F238E27FC236}">
                        <a16:creationId xmlns:a16="http://schemas.microsoft.com/office/drawing/2014/main" id="{B624BE0F-2EB5-42C9-BBA1-70AEF1BFD7F2}"/>
                      </a:ext>
                    </a:extLst>
                  </p:cNvPr>
                  <p:cNvSpPr/>
                  <p:nvPr/>
                </p:nvSpPr>
                <p:spPr>
                  <a:xfrm>
                    <a:off x="937200" y="2063475"/>
                    <a:ext cx="103450" cy="9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8" h="3870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134" y="1068"/>
                          <a:pt x="368" y="2135"/>
                          <a:pt x="668" y="3136"/>
                        </a:cubicBezTo>
                        <a:cubicBezTo>
                          <a:pt x="668" y="3169"/>
                          <a:pt x="668" y="3203"/>
                          <a:pt x="668" y="3236"/>
                        </a:cubicBezTo>
                        <a:cubicBezTo>
                          <a:pt x="1469" y="3469"/>
                          <a:pt x="2269" y="3670"/>
                          <a:pt x="3070" y="3803"/>
                        </a:cubicBezTo>
                        <a:cubicBezTo>
                          <a:pt x="3270" y="3836"/>
                          <a:pt x="3470" y="3836"/>
                          <a:pt x="3670" y="3870"/>
                        </a:cubicBezTo>
                        <a:cubicBezTo>
                          <a:pt x="3770" y="2602"/>
                          <a:pt x="3937" y="1368"/>
                          <a:pt x="4137" y="134"/>
                        </a:cubicBezTo>
                        <a:lnTo>
                          <a:pt x="4137" y="134"/>
                        </a:lnTo>
                        <a:cubicBezTo>
                          <a:pt x="3608" y="197"/>
                          <a:pt x="3084" y="226"/>
                          <a:pt x="2563" y="226"/>
                        </a:cubicBezTo>
                        <a:cubicBezTo>
                          <a:pt x="1704" y="226"/>
                          <a:pt x="852" y="14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1856;p50">
                    <a:extLst>
                      <a:ext uri="{FF2B5EF4-FFF2-40B4-BE49-F238E27FC236}">
                        <a16:creationId xmlns:a16="http://schemas.microsoft.com/office/drawing/2014/main" id="{95975A37-7954-4CA0-8EAF-26824CE4A77C}"/>
                      </a:ext>
                    </a:extLst>
                  </p:cNvPr>
                  <p:cNvSpPr/>
                  <p:nvPr/>
                </p:nvSpPr>
                <p:spPr>
                  <a:xfrm>
                    <a:off x="1059800" y="2021775"/>
                    <a:ext cx="144300" cy="14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2" h="5638" extrusionOk="0">
                        <a:moveTo>
                          <a:pt x="5771" y="0"/>
                        </a:moveTo>
                        <a:cubicBezTo>
                          <a:pt x="4003" y="768"/>
                          <a:pt x="2135" y="1301"/>
                          <a:pt x="34" y="1668"/>
                        </a:cubicBezTo>
                        <a:cubicBezTo>
                          <a:pt x="34" y="3003"/>
                          <a:pt x="0" y="4303"/>
                          <a:pt x="0" y="5638"/>
                        </a:cubicBezTo>
                        <a:cubicBezTo>
                          <a:pt x="868" y="5638"/>
                          <a:pt x="1702" y="5604"/>
                          <a:pt x="2536" y="5471"/>
                        </a:cubicBezTo>
                        <a:cubicBezTo>
                          <a:pt x="3470" y="3470"/>
                          <a:pt x="4604" y="1635"/>
                          <a:pt x="5771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1857;p50">
                    <a:extLst>
                      <a:ext uri="{FF2B5EF4-FFF2-40B4-BE49-F238E27FC236}">
                        <a16:creationId xmlns:a16="http://schemas.microsoft.com/office/drawing/2014/main" id="{93FC36F0-EC2F-4A66-86F5-C4A64C7C957D}"/>
                      </a:ext>
                    </a:extLst>
                  </p:cNvPr>
                  <p:cNvSpPr/>
                  <p:nvPr/>
                </p:nvSpPr>
                <p:spPr>
                  <a:xfrm>
                    <a:off x="1562650" y="1839975"/>
                    <a:ext cx="156800" cy="100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2" h="4037" extrusionOk="0">
                        <a:moveTo>
                          <a:pt x="3103" y="1"/>
                        </a:moveTo>
                        <a:cubicBezTo>
                          <a:pt x="3003" y="67"/>
                          <a:pt x="2903" y="134"/>
                          <a:pt x="2836" y="201"/>
                        </a:cubicBezTo>
                        <a:cubicBezTo>
                          <a:pt x="1869" y="868"/>
                          <a:pt x="968" y="1368"/>
                          <a:pt x="1" y="1735"/>
                        </a:cubicBezTo>
                        <a:cubicBezTo>
                          <a:pt x="1268" y="2336"/>
                          <a:pt x="2636" y="3103"/>
                          <a:pt x="3937" y="4037"/>
                        </a:cubicBezTo>
                        <a:cubicBezTo>
                          <a:pt x="4771" y="3803"/>
                          <a:pt x="5538" y="3470"/>
                          <a:pt x="6272" y="3036"/>
                        </a:cubicBezTo>
                        <a:cubicBezTo>
                          <a:pt x="5905" y="2602"/>
                          <a:pt x="5505" y="2202"/>
                          <a:pt x="5071" y="1802"/>
                        </a:cubicBezTo>
                        <a:cubicBezTo>
                          <a:pt x="4471" y="1235"/>
                          <a:pt x="3804" y="601"/>
                          <a:pt x="310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1858;p50">
                    <a:extLst>
                      <a:ext uri="{FF2B5EF4-FFF2-40B4-BE49-F238E27FC236}">
                        <a16:creationId xmlns:a16="http://schemas.microsoft.com/office/drawing/2014/main" id="{B5C4F85E-0949-4BCE-B789-4E26A23FB45A}"/>
                      </a:ext>
                    </a:extLst>
                  </p:cNvPr>
                  <p:cNvSpPr/>
                  <p:nvPr/>
                </p:nvSpPr>
                <p:spPr>
                  <a:xfrm>
                    <a:off x="1749450" y="1724900"/>
                    <a:ext cx="59250" cy="10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0" h="4270" extrusionOk="0">
                        <a:moveTo>
                          <a:pt x="768" y="0"/>
                        </a:moveTo>
                        <a:cubicBezTo>
                          <a:pt x="501" y="334"/>
                          <a:pt x="268" y="601"/>
                          <a:pt x="1" y="901"/>
                        </a:cubicBezTo>
                        <a:cubicBezTo>
                          <a:pt x="801" y="1935"/>
                          <a:pt x="1469" y="3069"/>
                          <a:pt x="2069" y="4270"/>
                        </a:cubicBezTo>
                        <a:cubicBezTo>
                          <a:pt x="2169" y="4070"/>
                          <a:pt x="2269" y="3903"/>
                          <a:pt x="2369" y="3703"/>
                        </a:cubicBezTo>
                        <a:cubicBezTo>
                          <a:pt x="1969" y="2502"/>
                          <a:pt x="1402" y="1201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1859;p50">
                    <a:extLst>
                      <a:ext uri="{FF2B5EF4-FFF2-40B4-BE49-F238E27FC236}">
                        <a16:creationId xmlns:a16="http://schemas.microsoft.com/office/drawing/2014/main" id="{352AA294-1C49-4009-BA47-782766C35859}"/>
                      </a:ext>
                    </a:extLst>
                  </p:cNvPr>
                  <p:cNvSpPr/>
                  <p:nvPr/>
                </p:nvSpPr>
                <p:spPr>
                  <a:xfrm>
                    <a:off x="1654400" y="1754925"/>
                    <a:ext cx="133450" cy="14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5771" extrusionOk="0">
                        <a:moveTo>
                          <a:pt x="3503" y="0"/>
                        </a:moveTo>
                        <a:cubicBezTo>
                          <a:pt x="2469" y="1068"/>
                          <a:pt x="1301" y="2035"/>
                          <a:pt x="0" y="2969"/>
                        </a:cubicBezTo>
                        <a:cubicBezTo>
                          <a:pt x="601" y="3403"/>
                          <a:pt x="1134" y="3836"/>
                          <a:pt x="1701" y="4270"/>
                        </a:cubicBezTo>
                        <a:cubicBezTo>
                          <a:pt x="2302" y="4737"/>
                          <a:pt x="2902" y="5237"/>
                          <a:pt x="3503" y="5771"/>
                        </a:cubicBezTo>
                        <a:cubicBezTo>
                          <a:pt x="4203" y="5204"/>
                          <a:pt x="4804" y="4537"/>
                          <a:pt x="5337" y="3836"/>
                        </a:cubicBezTo>
                        <a:cubicBezTo>
                          <a:pt x="4837" y="2502"/>
                          <a:pt x="4236" y="1234"/>
                          <a:pt x="3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6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" name="Google Shape;1860;p50">
                  <a:extLst>
                    <a:ext uri="{FF2B5EF4-FFF2-40B4-BE49-F238E27FC236}">
                      <a16:creationId xmlns:a16="http://schemas.microsoft.com/office/drawing/2014/main" id="{A557BB9B-0B57-4395-BF5E-1FD29373616C}"/>
                    </a:ext>
                  </a:extLst>
                </p:cNvPr>
                <p:cNvSpPr/>
                <p:nvPr/>
              </p:nvSpPr>
              <p:spPr>
                <a:xfrm>
                  <a:off x="1784625" y="2328950"/>
                  <a:ext cx="107100" cy="1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8" h="4438" extrusionOk="0">
                      <a:moveTo>
                        <a:pt x="2202" y="1"/>
                      </a:moveTo>
                      <a:cubicBezTo>
                        <a:pt x="1002" y="1"/>
                        <a:pt x="1" y="968"/>
                        <a:pt x="1" y="2202"/>
                      </a:cubicBezTo>
                      <a:cubicBezTo>
                        <a:pt x="1" y="3437"/>
                        <a:pt x="1002" y="4437"/>
                        <a:pt x="2202" y="4437"/>
                      </a:cubicBezTo>
                      <a:cubicBezTo>
                        <a:pt x="3437" y="4437"/>
                        <a:pt x="4437" y="3437"/>
                        <a:pt x="4437" y="2202"/>
                      </a:cubicBezTo>
                      <a:cubicBezTo>
                        <a:pt x="4437" y="968"/>
                        <a:pt x="3437" y="1"/>
                        <a:pt x="2202" y="1"/>
                      </a:cubicBezTo>
                      <a:close/>
                    </a:path>
                  </a:pathLst>
                </a:custGeom>
                <a:solidFill>
                  <a:srgbClr val="E69EA1">
                    <a:alpha val="45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2" name="Google Shape;1861;p50">
              <a:extLst>
                <a:ext uri="{FF2B5EF4-FFF2-40B4-BE49-F238E27FC236}">
                  <a16:creationId xmlns:a16="http://schemas.microsoft.com/office/drawing/2014/main" id="{F854477C-D400-447A-B1F6-16F4F20A8D98}"/>
                </a:ext>
              </a:extLst>
            </p:cNvPr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862;p50">
              <a:extLst>
                <a:ext uri="{FF2B5EF4-FFF2-40B4-BE49-F238E27FC236}">
                  <a16:creationId xmlns:a16="http://schemas.microsoft.com/office/drawing/2014/main" id="{6F777772-4911-446D-A8A2-46CC6A900FBD}"/>
                </a:ext>
              </a:extLst>
            </p:cNvPr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863;p50">
              <a:extLst>
                <a:ext uri="{FF2B5EF4-FFF2-40B4-BE49-F238E27FC236}">
                  <a16:creationId xmlns:a16="http://schemas.microsoft.com/office/drawing/2014/main" id="{08357C8E-684E-45A8-A17E-07EA405B4986}"/>
                </a:ext>
              </a:extLst>
            </p:cNvPr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864;p50">
              <a:extLst>
                <a:ext uri="{FF2B5EF4-FFF2-40B4-BE49-F238E27FC236}">
                  <a16:creationId xmlns:a16="http://schemas.microsoft.com/office/drawing/2014/main" id="{05277895-2666-46A3-A1CC-01D0506BFD88}"/>
                </a:ext>
              </a:extLst>
            </p:cNvPr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865;p50">
              <a:extLst>
                <a:ext uri="{FF2B5EF4-FFF2-40B4-BE49-F238E27FC236}">
                  <a16:creationId xmlns:a16="http://schemas.microsoft.com/office/drawing/2014/main" id="{DE6F29C6-6347-43DF-B665-836ED4B4DBCC}"/>
                </a:ext>
              </a:extLst>
            </p:cNvPr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866;p50">
              <a:extLst>
                <a:ext uri="{FF2B5EF4-FFF2-40B4-BE49-F238E27FC236}">
                  <a16:creationId xmlns:a16="http://schemas.microsoft.com/office/drawing/2014/main" id="{EECDD61A-1E87-420C-9C6A-1884FEC3C054}"/>
                </a:ext>
              </a:extLst>
            </p:cNvPr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867;p50">
              <a:extLst>
                <a:ext uri="{FF2B5EF4-FFF2-40B4-BE49-F238E27FC236}">
                  <a16:creationId xmlns:a16="http://schemas.microsoft.com/office/drawing/2014/main" id="{924CBEC7-A5FC-42FC-B45D-761032500ADD}"/>
                </a:ext>
              </a:extLst>
            </p:cNvPr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868;p50">
              <a:extLst>
                <a:ext uri="{FF2B5EF4-FFF2-40B4-BE49-F238E27FC236}">
                  <a16:creationId xmlns:a16="http://schemas.microsoft.com/office/drawing/2014/main" id="{B8E2A3A4-C773-4009-897B-5F1CDFC3A944}"/>
                </a:ext>
              </a:extLst>
            </p:cNvPr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869;p50">
              <a:extLst>
                <a:ext uri="{FF2B5EF4-FFF2-40B4-BE49-F238E27FC236}">
                  <a16:creationId xmlns:a16="http://schemas.microsoft.com/office/drawing/2014/main" id="{8E66112B-2A61-4000-9CE2-5ECF86B9E3C5}"/>
                </a:ext>
              </a:extLst>
            </p:cNvPr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870;p50">
              <a:extLst>
                <a:ext uri="{FF2B5EF4-FFF2-40B4-BE49-F238E27FC236}">
                  <a16:creationId xmlns:a16="http://schemas.microsoft.com/office/drawing/2014/main" id="{CD1028DD-735E-4CE6-AD08-761A1D2811A2}"/>
                </a:ext>
              </a:extLst>
            </p:cNvPr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799;p50">
            <a:extLst>
              <a:ext uri="{FF2B5EF4-FFF2-40B4-BE49-F238E27FC236}">
                <a16:creationId xmlns:a16="http://schemas.microsoft.com/office/drawing/2014/main" id="{49774214-9106-41F3-93BE-52F88498A85B}"/>
              </a:ext>
            </a:extLst>
          </p:cNvPr>
          <p:cNvGrpSpPr/>
          <p:nvPr/>
        </p:nvGrpSpPr>
        <p:grpSpPr>
          <a:xfrm rot="-1187364" flipH="1">
            <a:off x="5782367" y="3398025"/>
            <a:ext cx="1025085" cy="886895"/>
            <a:chOff x="968013" y="650077"/>
            <a:chExt cx="777108" cy="672348"/>
          </a:xfrm>
        </p:grpSpPr>
        <p:sp>
          <p:nvSpPr>
            <p:cNvPr id="74" name="Google Shape;1800;p50">
              <a:extLst>
                <a:ext uri="{FF2B5EF4-FFF2-40B4-BE49-F238E27FC236}">
                  <a16:creationId xmlns:a16="http://schemas.microsoft.com/office/drawing/2014/main" id="{5B8CF811-EC8F-4D5E-9C69-9229F31A3168}"/>
                </a:ext>
              </a:extLst>
            </p:cNvPr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01;p50">
              <a:extLst>
                <a:ext uri="{FF2B5EF4-FFF2-40B4-BE49-F238E27FC236}">
                  <a16:creationId xmlns:a16="http://schemas.microsoft.com/office/drawing/2014/main" id="{BB190015-1CFC-4B47-A325-7FA19A6C6A7C}"/>
                </a:ext>
              </a:extLst>
            </p:cNvPr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02;p50">
              <a:extLst>
                <a:ext uri="{FF2B5EF4-FFF2-40B4-BE49-F238E27FC236}">
                  <a16:creationId xmlns:a16="http://schemas.microsoft.com/office/drawing/2014/main" id="{40A2A3CF-4A1D-4D4B-8764-AA32DA8F6E77}"/>
                </a:ext>
              </a:extLst>
            </p:cNvPr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2187;p61">
            <a:extLst>
              <a:ext uri="{FF2B5EF4-FFF2-40B4-BE49-F238E27FC236}">
                <a16:creationId xmlns:a16="http://schemas.microsoft.com/office/drawing/2014/main" id="{E1B3B275-CAA1-4EB7-8A40-B60E01897A9D}"/>
              </a:ext>
            </a:extLst>
          </p:cNvPr>
          <p:cNvGrpSpPr/>
          <p:nvPr/>
        </p:nvGrpSpPr>
        <p:grpSpPr>
          <a:xfrm>
            <a:off x="4482474" y="388480"/>
            <a:ext cx="1346984" cy="1010994"/>
            <a:chOff x="939574" y="3499738"/>
            <a:chExt cx="1288610" cy="967180"/>
          </a:xfrm>
        </p:grpSpPr>
        <p:sp>
          <p:nvSpPr>
            <p:cNvPr id="78" name="Google Shape;2188;p61">
              <a:extLst>
                <a:ext uri="{FF2B5EF4-FFF2-40B4-BE49-F238E27FC236}">
                  <a16:creationId xmlns:a16="http://schemas.microsoft.com/office/drawing/2014/main" id="{D30F895A-609B-4163-9BC1-E36F52A40251}"/>
                </a:ext>
              </a:extLst>
            </p:cNvPr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" name="Google Shape;2189;p61">
              <a:extLst>
                <a:ext uri="{FF2B5EF4-FFF2-40B4-BE49-F238E27FC236}">
                  <a16:creationId xmlns:a16="http://schemas.microsoft.com/office/drawing/2014/main" id="{FFD66562-5B81-42CB-B8B3-E346F5155CF4}"/>
                </a:ext>
              </a:extLst>
            </p:cNvPr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80" name="Google Shape;2190;p61">
                <a:extLst>
                  <a:ext uri="{FF2B5EF4-FFF2-40B4-BE49-F238E27FC236}">
                    <a16:creationId xmlns:a16="http://schemas.microsoft.com/office/drawing/2014/main" id="{A29C77E5-694A-4BB7-9782-67FB40A7EA92}"/>
                  </a:ext>
                </a:extLst>
              </p:cNvPr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91;p61">
                <a:extLst>
                  <a:ext uri="{FF2B5EF4-FFF2-40B4-BE49-F238E27FC236}">
                    <a16:creationId xmlns:a16="http://schemas.microsoft.com/office/drawing/2014/main" id="{61043F39-3449-4630-9699-B5D3FCFA7032}"/>
                  </a:ext>
                </a:extLst>
              </p:cNvPr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92;p61">
                <a:extLst>
                  <a:ext uri="{FF2B5EF4-FFF2-40B4-BE49-F238E27FC236}">
                    <a16:creationId xmlns:a16="http://schemas.microsoft.com/office/drawing/2014/main" id="{F915F68D-93AD-4487-B8A5-EF498D903E07}"/>
                  </a:ext>
                </a:extLst>
              </p:cNvPr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93;p61">
                <a:extLst>
                  <a:ext uri="{FF2B5EF4-FFF2-40B4-BE49-F238E27FC236}">
                    <a16:creationId xmlns:a16="http://schemas.microsoft.com/office/drawing/2014/main" id="{22E230E2-D7AC-4893-A85C-AA6BD955699E}"/>
                  </a:ext>
                </a:extLst>
              </p:cNvPr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94;p61">
                <a:extLst>
                  <a:ext uri="{FF2B5EF4-FFF2-40B4-BE49-F238E27FC236}">
                    <a16:creationId xmlns:a16="http://schemas.microsoft.com/office/drawing/2014/main" id="{32C2B8C2-A6CB-4E06-A4DD-FEA2333A2563}"/>
                  </a:ext>
                </a:extLst>
              </p:cNvPr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95;p61">
                <a:extLst>
                  <a:ext uri="{FF2B5EF4-FFF2-40B4-BE49-F238E27FC236}">
                    <a16:creationId xmlns:a16="http://schemas.microsoft.com/office/drawing/2014/main" id="{FCA80170-1AC5-4E86-86CE-C4D3243CE2D2}"/>
                  </a:ext>
                </a:extLst>
              </p:cNvPr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96;p61">
                <a:extLst>
                  <a:ext uri="{FF2B5EF4-FFF2-40B4-BE49-F238E27FC236}">
                    <a16:creationId xmlns:a16="http://schemas.microsoft.com/office/drawing/2014/main" id="{CE9475B3-771A-41D1-B168-EE8F18AB7D24}"/>
                  </a:ext>
                </a:extLst>
              </p:cNvPr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97;p61">
                <a:extLst>
                  <a:ext uri="{FF2B5EF4-FFF2-40B4-BE49-F238E27FC236}">
                    <a16:creationId xmlns:a16="http://schemas.microsoft.com/office/drawing/2014/main" id="{71E55C24-8363-4C39-857B-29D43049BC65}"/>
                  </a:ext>
                </a:extLst>
              </p:cNvPr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98;p61">
                <a:extLst>
                  <a:ext uri="{FF2B5EF4-FFF2-40B4-BE49-F238E27FC236}">
                    <a16:creationId xmlns:a16="http://schemas.microsoft.com/office/drawing/2014/main" id="{E4E42297-AA48-4D39-B3DB-9729F7C64E89}"/>
                  </a:ext>
                </a:extLst>
              </p:cNvPr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99;p61">
                <a:extLst>
                  <a:ext uri="{FF2B5EF4-FFF2-40B4-BE49-F238E27FC236}">
                    <a16:creationId xmlns:a16="http://schemas.microsoft.com/office/drawing/2014/main" id="{A4233C4B-3BCD-45BF-B4C4-17E4512BFA94}"/>
                  </a:ext>
                </a:extLst>
              </p:cNvPr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200;p61">
                <a:extLst>
                  <a:ext uri="{FF2B5EF4-FFF2-40B4-BE49-F238E27FC236}">
                    <a16:creationId xmlns:a16="http://schemas.microsoft.com/office/drawing/2014/main" id="{038AA456-29F8-43D4-A8A0-99E4C8AC77BA}"/>
                  </a:ext>
                </a:extLst>
              </p:cNvPr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201;p61">
                <a:extLst>
                  <a:ext uri="{FF2B5EF4-FFF2-40B4-BE49-F238E27FC236}">
                    <a16:creationId xmlns:a16="http://schemas.microsoft.com/office/drawing/2014/main" id="{1F9802F8-33C0-4E6A-AF64-66B0ED3FDE4E}"/>
                  </a:ext>
                </a:extLst>
              </p:cNvPr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202;p61">
                <a:extLst>
                  <a:ext uri="{FF2B5EF4-FFF2-40B4-BE49-F238E27FC236}">
                    <a16:creationId xmlns:a16="http://schemas.microsoft.com/office/drawing/2014/main" id="{7BD90266-CEBB-40A9-98CF-A43DF654AEF7}"/>
                  </a:ext>
                </a:extLst>
              </p:cNvPr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203;p61">
                <a:extLst>
                  <a:ext uri="{FF2B5EF4-FFF2-40B4-BE49-F238E27FC236}">
                    <a16:creationId xmlns:a16="http://schemas.microsoft.com/office/drawing/2014/main" id="{67245492-503C-4954-9894-0841A5321863}"/>
                  </a:ext>
                </a:extLst>
              </p:cNvPr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204;p61">
                <a:extLst>
                  <a:ext uri="{FF2B5EF4-FFF2-40B4-BE49-F238E27FC236}">
                    <a16:creationId xmlns:a16="http://schemas.microsoft.com/office/drawing/2014/main" id="{752C3624-4818-45B5-9AF8-9FB10BD93D29}"/>
                  </a:ext>
                </a:extLst>
              </p:cNvPr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205;p61">
                <a:extLst>
                  <a:ext uri="{FF2B5EF4-FFF2-40B4-BE49-F238E27FC236}">
                    <a16:creationId xmlns:a16="http://schemas.microsoft.com/office/drawing/2014/main" id="{5E887245-0157-4A76-8847-317BDB739182}"/>
                  </a:ext>
                </a:extLst>
              </p:cNvPr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206;p61">
                <a:extLst>
                  <a:ext uri="{FF2B5EF4-FFF2-40B4-BE49-F238E27FC236}">
                    <a16:creationId xmlns:a16="http://schemas.microsoft.com/office/drawing/2014/main" id="{39B934C5-A3C6-4610-8DCC-4E18F10AA484}"/>
                  </a:ext>
                </a:extLst>
              </p:cNvPr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207;p61">
                <a:extLst>
                  <a:ext uri="{FF2B5EF4-FFF2-40B4-BE49-F238E27FC236}">
                    <a16:creationId xmlns:a16="http://schemas.microsoft.com/office/drawing/2014/main" id="{01522716-A707-4F9C-AD16-DD56DA4BE05F}"/>
                  </a:ext>
                </a:extLst>
              </p:cNvPr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208;p61">
                <a:extLst>
                  <a:ext uri="{FF2B5EF4-FFF2-40B4-BE49-F238E27FC236}">
                    <a16:creationId xmlns:a16="http://schemas.microsoft.com/office/drawing/2014/main" id="{617F8659-0697-4DA9-ADE4-0FCF60C25DF7}"/>
                  </a:ext>
                </a:extLst>
              </p:cNvPr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209;p61">
                <a:extLst>
                  <a:ext uri="{FF2B5EF4-FFF2-40B4-BE49-F238E27FC236}">
                    <a16:creationId xmlns:a16="http://schemas.microsoft.com/office/drawing/2014/main" id="{0FC79342-879E-496F-A3D4-7AA457401DD9}"/>
                  </a:ext>
                </a:extLst>
              </p:cNvPr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210;p61">
                <a:extLst>
                  <a:ext uri="{FF2B5EF4-FFF2-40B4-BE49-F238E27FC236}">
                    <a16:creationId xmlns:a16="http://schemas.microsoft.com/office/drawing/2014/main" id="{63FDEF6C-7ED7-474F-8FD1-4178A59BF418}"/>
                  </a:ext>
                </a:extLst>
              </p:cNvPr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11;p61">
                <a:extLst>
                  <a:ext uri="{FF2B5EF4-FFF2-40B4-BE49-F238E27FC236}">
                    <a16:creationId xmlns:a16="http://schemas.microsoft.com/office/drawing/2014/main" id="{E1EC69C2-306F-4AEE-8F69-F2120E4D7516}"/>
                  </a:ext>
                </a:extLst>
              </p:cNvPr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12;p61">
                <a:extLst>
                  <a:ext uri="{FF2B5EF4-FFF2-40B4-BE49-F238E27FC236}">
                    <a16:creationId xmlns:a16="http://schemas.microsoft.com/office/drawing/2014/main" id="{D958777E-A1FC-4691-9BF1-A8B24AAB9029}"/>
                  </a:ext>
                </a:extLst>
              </p:cNvPr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213;p61">
                <a:extLst>
                  <a:ext uri="{FF2B5EF4-FFF2-40B4-BE49-F238E27FC236}">
                    <a16:creationId xmlns:a16="http://schemas.microsoft.com/office/drawing/2014/main" id="{1823C209-29AA-4A1C-9C93-6541D94CDAA3}"/>
                  </a:ext>
                </a:extLst>
              </p:cNvPr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214;p61">
                <a:extLst>
                  <a:ext uri="{FF2B5EF4-FFF2-40B4-BE49-F238E27FC236}">
                    <a16:creationId xmlns:a16="http://schemas.microsoft.com/office/drawing/2014/main" id="{E179FB59-F70A-4AC1-AEFF-8C115FFC940C}"/>
                  </a:ext>
                </a:extLst>
              </p:cNvPr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215;p61">
                <a:extLst>
                  <a:ext uri="{FF2B5EF4-FFF2-40B4-BE49-F238E27FC236}">
                    <a16:creationId xmlns:a16="http://schemas.microsoft.com/office/drawing/2014/main" id="{6D6CEF18-B0E6-4416-9D23-790358457109}"/>
                  </a:ext>
                </a:extLst>
              </p:cNvPr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216;p61">
                <a:extLst>
                  <a:ext uri="{FF2B5EF4-FFF2-40B4-BE49-F238E27FC236}">
                    <a16:creationId xmlns:a16="http://schemas.microsoft.com/office/drawing/2014/main" id="{6512D6A0-FC11-4960-8432-828B929D782B}"/>
                  </a:ext>
                </a:extLst>
              </p:cNvPr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217;p61">
                <a:extLst>
                  <a:ext uri="{FF2B5EF4-FFF2-40B4-BE49-F238E27FC236}">
                    <a16:creationId xmlns:a16="http://schemas.microsoft.com/office/drawing/2014/main" id="{09F36F5C-1277-40E7-A679-49021D051F36}"/>
                  </a:ext>
                </a:extLst>
              </p:cNvPr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218;p61">
                <a:extLst>
                  <a:ext uri="{FF2B5EF4-FFF2-40B4-BE49-F238E27FC236}">
                    <a16:creationId xmlns:a16="http://schemas.microsoft.com/office/drawing/2014/main" id="{E31ADD8F-2F27-44C2-A7A2-351023854FBE}"/>
                  </a:ext>
                </a:extLst>
              </p:cNvPr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219;p61">
                <a:extLst>
                  <a:ext uri="{FF2B5EF4-FFF2-40B4-BE49-F238E27FC236}">
                    <a16:creationId xmlns:a16="http://schemas.microsoft.com/office/drawing/2014/main" id="{61494939-6B0F-4C17-A0A8-0C4265A9AF61}"/>
                  </a:ext>
                </a:extLst>
              </p:cNvPr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220;p61">
                <a:extLst>
                  <a:ext uri="{FF2B5EF4-FFF2-40B4-BE49-F238E27FC236}">
                    <a16:creationId xmlns:a16="http://schemas.microsoft.com/office/drawing/2014/main" id="{B1E8F93F-7064-444C-861D-C7EF52539C63}"/>
                  </a:ext>
                </a:extLst>
              </p:cNvPr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>
            <a:off x="550058" y="748814"/>
            <a:ext cx="8135669" cy="3995332"/>
            <a:chOff x="1938577" y="1329300"/>
            <a:chExt cx="5497529" cy="2780772"/>
          </a:xfrm>
        </p:grpSpPr>
        <p:sp>
          <p:nvSpPr>
            <p:cNvPr id="128" name="Google Shape;128;p1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859296" y="1055535"/>
            <a:ext cx="7734646" cy="153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u="sng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400" u="sng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24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br>
              <a:rPr lang="en-US" sz="4100" b="0" dirty="0">
                <a:solidFill>
                  <a:srgbClr val="72B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  <a:r>
              <a:rPr lang="en-US" sz="2800" dirty="0">
                <a:solidFill>
                  <a:srgbClr val="021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" sz="2800" b="0" dirty="0">
                <a:solidFill>
                  <a:srgbClr val="812C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 HÀNH TÍM CHUA NGỌT</a:t>
            </a:r>
            <a:endParaRPr sz="2800" b="0" dirty="0">
              <a:solidFill>
                <a:srgbClr val="81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1139993" y="2692916"/>
            <a:ext cx="665237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933929" y="171002"/>
            <a:ext cx="663480" cy="577812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/>
          <p:nvPr/>
        </p:nvSpPr>
        <p:spPr>
          <a:xfrm flipH="1">
            <a:off x="7697756" y="838813"/>
            <a:ext cx="419737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 rot="-430859">
            <a:off x="3967695" y="477166"/>
            <a:ext cx="1262294" cy="276596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 rot="2402074">
            <a:off x="8073206" y="2403479"/>
            <a:ext cx="1121539" cy="250626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flipH="1">
            <a:off x="639251" y="3125233"/>
            <a:ext cx="556871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302425" y="91654"/>
            <a:ext cx="556871" cy="9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t="9826" b="9826"/>
          <a:stretch/>
        </p:blipFill>
        <p:spPr>
          <a:xfrm rot="656110">
            <a:off x="6177596" y="2758373"/>
            <a:ext cx="2131808" cy="17129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A5AB0280-9112-BE23-5834-F77599DD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>
            <a:extLst>
              <a:ext uri="{FF2B5EF4-FFF2-40B4-BE49-F238E27FC236}">
                <a16:creationId xmlns:a16="http://schemas.microsoft.com/office/drawing/2014/main" id="{ACE9967B-22E9-34A4-DC3D-F5840D7F796C}"/>
              </a:ext>
            </a:extLst>
          </p:cNvPr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>
            <a:extLst>
              <a:ext uri="{FF2B5EF4-FFF2-40B4-BE49-F238E27FC236}">
                <a16:creationId xmlns:a16="http://schemas.microsoft.com/office/drawing/2014/main" id="{34B62E67-8F82-19C7-3EB3-CA0B696420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4356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>
            <a:extLst>
              <a:ext uri="{FF2B5EF4-FFF2-40B4-BE49-F238E27FC236}">
                <a16:creationId xmlns:a16="http://schemas.microsoft.com/office/drawing/2014/main" id="{60F0092F-7186-C8E7-DFD7-DA626C2E9AAF}"/>
              </a:ext>
            </a:extLst>
          </p:cNvPr>
          <p:cNvSpPr txBox="1"/>
          <p:nvPr/>
        </p:nvSpPr>
        <p:spPr>
          <a:xfrm>
            <a:off x="1344700" y="3124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61" name="Google Shape;161;p19">
            <a:extLst>
              <a:ext uri="{FF2B5EF4-FFF2-40B4-BE49-F238E27FC236}">
                <a16:creationId xmlns:a16="http://schemas.microsoft.com/office/drawing/2014/main" id="{A5AB1677-546C-2F66-732E-7DF5BD09D9BB}"/>
              </a:ext>
            </a:extLst>
          </p:cNvPr>
          <p:cNvSpPr txBox="1"/>
          <p:nvPr/>
        </p:nvSpPr>
        <p:spPr>
          <a:xfrm>
            <a:off x="972475" y="3124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I. HOẠT ĐỘNG MỞ ĐẦU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162" name="Google Shape;162;p19">
            <a:extLst>
              <a:ext uri="{FF2B5EF4-FFF2-40B4-BE49-F238E27FC236}">
                <a16:creationId xmlns:a16="http://schemas.microsoft.com/office/drawing/2014/main" id="{1FE13743-4BE4-1F49-613A-C825422A27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>
            <a:extLst>
              <a:ext uri="{FF2B5EF4-FFF2-40B4-BE49-F238E27FC236}">
                <a16:creationId xmlns:a16="http://schemas.microsoft.com/office/drawing/2014/main" id="{C2799A58-D837-90DD-4B03-58668DDEEB62}"/>
              </a:ext>
            </a:extLst>
          </p:cNvPr>
          <p:cNvSpPr txBox="1"/>
          <p:nvPr/>
        </p:nvSpPr>
        <p:spPr>
          <a:xfrm>
            <a:off x="152400" y="958951"/>
            <a:ext cx="7026998" cy="432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iết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hũ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3815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phẩm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đúng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đầy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đủ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</a:p>
          <a:p>
            <a:pPr marL="43815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Sản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phẩm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có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thể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dùng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được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trong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thời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gian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dài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ngày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</a:p>
          <a:p>
            <a:pPr marL="43815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Sản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phẩm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thơm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ngon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tính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thẩm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mỹ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cao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</a:p>
          <a:p>
            <a:pPr marL="9525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22A7A"/>
              </a:solidFill>
              <a:effectLst/>
              <a:uLnTx/>
              <a:uFillTx/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164" name="Google Shape;164;p19">
            <a:extLst>
              <a:ext uri="{FF2B5EF4-FFF2-40B4-BE49-F238E27FC236}">
                <a16:creationId xmlns:a16="http://schemas.microsoft.com/office/drawing/2014/main" id="{AD84BB79-91DC-D006-8F2B-F8A49B3CA8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241" t="2418" r="3063" b="2007"/>
          <a:stretch/>
        </p:blipFill>
        <p:spPr>
          <a:xfrm>
            <a:off x="7269933" y="1883121"/>
            <a:ext cx="1792586" cy="2218099"/>
          </a:xfrm>
          <a:prstGeom prst="roundRect">
            <a:avLst>
              <a:gd name="adj" fmla="val 1008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2907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950614" y="331900"/>
            <a:ext cx="7498311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II.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sz="35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1135125"/>
            <a:ext cx="6536601" cy="311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en-US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Mỗi nhóm sẽ </a:t>
            </a:r>
            <a:r>
              <a:rPr lang="en-US" sz="28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nhận</a:t>
            </a:r>
            <a:r>
              <a:rPr lang="en-US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: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Phiếu học tập</a:t>
            </a:r>
            <a:r>
              <a:rPr lang="en-US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b="1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số</a:t>
            </a: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1</a:t>
            </a:r>
            <a:r>
              <a:rPr lang="en-US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:</a:t>
            </a: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en-US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	</a:t>
            </a:r>
            <a:r>
              <a:rPr lang="en-US" sz="2800" b="1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Phiếu</a:t>
            </a: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</a:t>
            </a: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hu thập thông tin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endParaRPr lang="en-US"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2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 thành viên trong nhóm sẽ cùng nhau điền câu trả lời vào phiếu.</a:t>
            </a: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514" b="514"/>
          <a:stretch/>
        </p:blipFill>
        <p:spPr>
          <a:xfrm>
            <a:off x="6437014" y="1055200"/>
            <a:ext cx="2589290" cy="3631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/>
        </p:nvSpPr>
        <p:spPr>
          <a:xfrm>
            <a:off x="1005966" y="209850"/>
            <a:ext cx="7406083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II. </a:t>
            </a:r>
            <a:r>
              <a:rPr lang="en-US" sz="3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sz="35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19267" y="950459"/>
            <a:ext cx="7406083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Em hãy cho biết kích thước của vi khuẩn.</a:t>
            </a: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600" y="2908511"/>
            <a:ext cx="4881600" cy="22349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528450" y="1387041"/>
            <a:ext cx="7307875" cy="202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2.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Vi khuẩn thường sống ở đâu?</a:t>
            </a:r>
            <a:endParaRPr lang="en-US" sz="2800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lvl="0" algn="just">
              <a:lnSpc>
                <a:spcPct val="115000"/>
              </a:lnSpc>
            </a:pPr>
            <a:r>
              <a:rPr lang="vi-VN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3.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-VN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Vì sao của hành tím, bắp cải, cà pháo… khi ngâm vào nước muối vài ngày sẽ hoá chua?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4FE1BD4B-0A76-BEAC-B269-A94DA4CDC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>
            <a:extLst>
              <a:ext uri="{FF2B5EF4-FFF2-40B4-BE49-F238E27FC236}">
                <a16:creationId xmlns:a16="http://schemas.microsoft.com/office/drawing/2014/main" id="{98E36882-9877-8B2C-2EB2-50D289CD0C58}"/>
              </a:ext>
            </a:extLst>
          </p:cNvPr>
          <p:cNvSpPr txBox="1"/>
          <p:nvPr/>
        </p:nvSpPr>
        <p:spPr>
          <a:xfrm>
            <a:off x="932507" y="145810"/>
            <a:ext cx="7982893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II.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HÌNH THÀNH KIẾN THỨC MỚI</a:t>
            </a:r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80" name="Google Shape;180;p21">
            <a:extLst>
              <a:ext uri="{FF2B5EF4-FFF2-40B4-BE49-F238E27FC236}">
                <a16:creationId xmlns:a16="http://schemas.microsoft.com/office/drawing/2014/main" id="{18573555-0F82-F3B0-746E-E0F599F20E14}"/>
              </a:ext>
            </a:extLst>
          </p:cNvPr>
          <p:cNvSpPr txBox="1"/>
          <p:nvPr/>
        </p:nvSpPr>
        <p:spPr>
          <a:xfrm>
            <a:off x="228601" y="651850"/>
            <a:ext cx="8686800" cy="47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tabLst/>
              <a:defRPr/>
            </a:pPr>
            <a:r>
              <a:rPr lang="en-US" sz="19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K</a:t>
            </a:r>
            <a:r>
              <a:rPr kumimoji="0" lang="vi" sz="1900" b="1" i="0" u="none" strike="noStrike" kern="0" cap="none" spc="0" normalizeH="0" baseline="0" noProof="0" dirty="0">
                <a:ln>
                  <a:noFill/>
                </a:ln>
                <a:solidFill>
                  <a:srgbClr val="022A7A"/>
                </a:solidFill>
                <a:effectLst/>
                <a:uLnTx/>
                <a:uFillTx/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ích thước của vi khuẩn</a:t>
            </a:r>
            <a:r>
              <a:rPr lang="en-US" sz="19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22A7A"/>
              </a:solidFill>
              <a:effectLst/>
              <a:uLnTx/>
              <a:uFillTx/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Vi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0,5-5,0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μm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micromet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; 1μm = 1/1000 mm),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0,3mm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vi.</a:t>
            </a:r>
          </a:p>
          <a:p>
            <a:pPr lvl="0" algn="just"/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2. Vi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Vi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xạ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/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lactic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vi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giòn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81" name="Google Shape;181;p21">
            <a:extLst>
              <a:ext uri="{FF2B5EF4-FFF2-40B4-BE49-F238E27FC236}">
                <a16:creationId xmlns:a16="http://schemas.microsoft.com/office/drawing/2014/main" id="{5B36BE9C-B009-1707-9F28-28E73DB4D9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91806"/>
            <a:ext cx="812550" cy="6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>
            <a:extLst>
              <a:ext uri="{FF2B5EF4-FFF2-40B4-BE49-F238E27FC236}">
                <a16:creationId xmlns:a16="http://schemas.microsoft.com/office/drawing/2014/main" id="{6B83D152-9791-483C-F11C-AFC4D811DB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>
            <a:extLst>
              <a:ext uri="{FF2B5EF4-FFF2-40B4-BE49-F238E27FC236}">
                <a16:creationId xmlns:a16="http://schemas.microsoft.com/office/drawing/2014/main" id="{A0A523B7-3D84-CD71-A5D9-66B5334DE9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2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/>
        </p:nvSpPr>
        <p:spPr>
          <a:xfrm>
            <a:off x="1086416" y="330501"/>
            <a:ext cx="7743612" cy="55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III.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ĐỀ XUẤT VÀ LỰA CHỌN GIẢI PHÁP</a:t>
            </a:r>
            <a:endParaRPr sz="2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108642" y="529972"/>
            <a:ext cx="605299" cy="625801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258" r="258"/>
          <a:stretch/>
        </p:blipFill>
        <p:spPr>
          <a:xfrm>
            <a:off x="6590922" y="1223925"/>
            <a:ext cx="2453490" cy="363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-1" y="978751"/>
            <a:ext cx="6862528" cy="365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Mỗi nhóm sẽ được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: </a:t>
            </a: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</a:pPr>
            <a:r>
              <a:rPr lang="vi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Phiếu học tập</a:t>
            </a:r>
            <a:r>
              <a:rPr lang="en-US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b="1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số</a:t>
            </a:r>
            <a:r>
              <a:rPr lang="vi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2: Bản</a:t>
            </a:r>
            <a:r>
              <a:rPr lang="en-US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b="1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vẽ</a:t>
            </a:r>
            <a:r>
              <a:rPr lang="vi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thiết kế</a:t>
            </a:r>
            <a:r>
              <a:rPr lang="en-US" sz="2800" b="1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endParaRPr sz="2000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2.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 thành viên trong nhóm cùng nhau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đề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xuất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làm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hũ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hành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tím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chua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ngọt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(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khối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lượng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từng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nguyên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liệu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bước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tiến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hành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…)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3.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Trình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bày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làm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hũ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hành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tím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chua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ngọt</a:t>
            </a:r>
            <a:endParaRPr sz="2800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0" y="778598"/>
            <a:ext cx="6491334" cy="446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</a:pPr>
            <a:r>
              <a:rPr lang="en-US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Mỗi nhóm sẽ được</a:t>
            </a:r>
            <a:r>
              <a:rPr lang="en-US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:</a:t>
            </a:r>
          </a:p>
          <a:p>
            <a:pPr marL="1143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</a:pP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Phiếu học tập</a:t>
            </a:r>
            <a:r>
              <a:rPr lang="en-US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b="1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3: Phân công nhiệm vụ.</a:t>
            </a:r>
            <a:endParaRPr sz="2800" b="1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1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2.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 em hãy chọn 1 thành viên  làm trưởng nhóm.</a:t>
            </a: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3.</a:t>
            </a:r>
            <a:r>
              <a:rPr lang="en-US" sz="28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8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28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470780" y="122572"/>
            <a:ext cx="8359248" cy="55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     </a:t>
            </a:r>
            <a:r>
              <a:rPr lang="vi" sz="2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</a:t>
            </a:r>
            <a:r>
              <a:rPr lang="en-US" sz="2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</a:t>
            </a:r>
            <a:r>
              <a:rPr lang="vi" sz="2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.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CHẾ TẠO, THỬ NGHIỆM VÀ ĐIỀU CHỈNH</a:t>
            </a:r>
            <a:endParaRPr sz="26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4" y="99588"/>
            <a:ext cx="612736" cy="67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406" r="406"/>
          <a:stretch/>
        </p:blipFill>
        <p:spPr>
          <a:xfrm>
            <a:off x="6491334" y="1141500"/>
            <a:ext cx="2489703" cy="365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1185</Words>
  <Application>Microsoft Office PowerPoint</Application>
  <PresentationFormat>On-screen Show (16:9)</PresentationFormat>
  <Paragraphs>88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Roboto Condensed Light</vt:lpstr>
      <vt:lpstr>Bitter SemiBold</vt:lpstr>
      <vt:lpstr>Comfortaa Light</vt:lpstr>
      <vt:lpstr>Comfortaa</vt:lpstr>
      <vt:lpstr>Arial</vt:lpstr>
      <vt:lpstr>Hammersmith One</vt:lpstr>
      <vt:lpstr>Anton</vt:lpstr>
      <vt:lpstr>Times New Roman</vt:lpstr>
      <vt:lpstr>Calibri</vt:lpstr>
      <vt:lpstr>Hind Vadodara</vt:lpstr>
      <vt:lpstr>Titan One</vt:lpstr>
      <vt:lpstr>Nunito Light</vt:lpstr>
      <vt:lpstr>Simple Light</vt:lpstr>
      <vt:lpstr>Hindi Language Academy by Slidesgo</vt:lpstr>
      <vt:lpstr>Feeling Activities for Kindergarten by Slidesgo</vt:lpstr>
      <vt:lpstr>PowerPoint Presentation</vt:lpstr>
      <vt:lpstr>PowerPoint Presentation</vt:lpstr>
      <vt:lpstr>Khoa học Bài 13: Vi khuẩn có ích trong chế biến thực phẩm Bài học STEM: HŨ HÀNH TÍM CHUA NGỌT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Tran Van Lai</cp:lastModifiedBy>
  <cp:revision>13</cp:revision>
  <dcterms:modified xsi:type="dcterms:W3CDTF">2025-04-23T18:16:02Z</dcterms:modified>
</cp:coreProperties>
</file>