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5" r:id="rId2"/>
    <p:sldId id="689" r:id="rId3"/>
    <p:sldId id="690" r:id="rId4"/>
    <p:sldId id="691" r:id="rId5"/>
    <p:sldId id="298" r:id="rId6"/>
    <p:sldId id="284" r:id="rId7"/>
    <p:sldId id="286" r:id="rId8"/>
    <p:sldId id="680" r:id="rId9"/>
    <p:sldId id="681" r:id="rId10"/>
    <p:sldId id="334" r:id="rId11"/>
    <p:sldId id="306" r:id="rId12"/>
    <p:sldId id="674" r:id="rId13"/>
    <p:sldId id="682" r:id="rId14"/>
    <p:sldId id="676" r:id="rId15"/>
    <p:sldId id="683" r:id="rId16"/>
    <p:sldId id="684" r:id="rId17"/>
    <p:sldId id="685" r:id="rId18"/>
    <p:sldId id="417" r:id="rId19"/>
    <p:sldId id="336" r:id="rId20"/>
    <p:sldId id="692" r:id="rId21"/>
    <p:sldId id="686" r:id="rId22"/>
    <p:sldId id="687" r:id="rId23"/>
    <p:sldId id="433" r:id="rId24"/>
    <p:sldId id="693" r:id="rId25"/>
    <p:sldId id="695" r:id="rId26"/>
    <p:sldId id="696" r:id="rId27"/>
    <p:sldId id="698" r:id="rId28"/>
    <p:sldId id="378" r:id="rId29"/>
    <p:sldId id="699" r:id="rId30"/>
    <p:sldId id="315" r:id="rId31"/>
    <p:sldId id="700" r:id="rId32"/>
    <p:sldId id="701" r:id="rId33"/>
    <p:sldId id="702" r:id="rId34"/>
    <p:sldId id="419" r:id="rId35"/>
    <p:sldId id="420" r:id="rId36"/>
    <p:sldId id="396" r:id="rId37"/>
    <p:sldId id="343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D2F8"/>
    <a:srgbClr val="EA6CE4"/>
    <a:srgbClr val="00B050"/>
    <a:srgbClr val="D7E4BD"/>
    <a:srgbClr val="FDEADA"/>
    <a:srgbClr val="00B0F0"/>
    <a:srgbClr val="7030A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75" d="100"/>
          <a:sy n="75" d="100"/>
        </p:scale>
        <p:origin x="510" y="66"/>
      </p:cViewPr>
      <p:guideLst>
        <p:guide orient="horz" pos="196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6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84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1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2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9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102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71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2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2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6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82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754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8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956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16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46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92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81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0296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411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00222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290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9551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5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4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92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80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8208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33835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024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974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98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8147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62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04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1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43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BEA50A5-3F02-63C6-243B-F0A3A9A56746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65" r:id="rId5"/>
    <p:sldLayoutId id="2147483666" r:id="rId6"/>
    <p:sldLayoutId id="2147483669" r:id="rId7"/>
    <p:sldLayoutId id="2147483670" r:id="rId8"/>
    <p:sldLayoutId id="2147483675" r:id="rId9"/>
    <p:sldLayoutId id="2147483676" r:id="rId10"/>
    <p:sldLayoutId id="2147483678" r:id="rId11"/>
    <p:sldLayoutId id="2147483679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3" r:id="rId23"/>
    <p:sldLayoutId id="2147483694" r:id="rId24"/>
    <p:sldLayoutId id="2147483696" r:id="rId25"/>
    <p:sldLayoutId id="2147483710" r:id="rId26"/>
    <p:sldLayoutId id="2147483712" r:id="rId27"/>
    <p:sldLayoutId id="2147483713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png"/><Relationship Id="rId18" Type="http://schemas.openxmlformats.org/officeDocument/2006/relationships/image" Target="../media/image33.png"/><Relationship Id="rId3" Type="http://schemas.microsoft.com/office/2007/relationships/media" Target="../media/media3.mp3"/><Relationship Id="rId21" Type="http://schemas.openxmlformats.org/officeDocument/2006/relationships/image" Target="../media/image26.png"/><Relationship Id="rId7" Type="http://schemas.microsoft.com/office/2007/relationships/media" Target="../media/media5.mp3"/><Relationship Id="rId12" Type="http://schemas.openxmlformats.org/officeDocument/2006/relationships/image" Target="../media/image25.png"/><Relationship Id="rId17" Type="http://schemas.openxmlformats.org/officeDocument/2006/relationships/image" Target="../media/image32.png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3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4.png"/><Relationship Id="rId5" Type="http://schemas.microsoft.com/office/2007/relationships/media" Target="../media/media4.mp3"/><Relationship Id="rId15" Type="http://schemas.openxmlformats.org/officeDocument/2006/relationships/image" Target="../media/image29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28.png"/><Relationship Id="rId2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3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0.jpeg"/><Relationship Id="rId3" Type="http://schemas.microsoft.com/office/2007/relationships/media" Target="../media/media7.mp3"/><Relationship Id="rId21" Type="http://schemas.openxmlformats.org/officeDocument/2006/relationships/image" Target="../media/image43.png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39.png"/><Relationship Id="rId2" Type="http://schemas.openxmlformats.org/officeDocument/2006/relationships/audio" Target="../media/media6.mp3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image" Target="../media/image24.png"/><Relationship Id="rId10" Type="http://schemas.openxmlformats.org/officeDocument/2006/relationships/audio" Target="../media/media10.mp3"/><Relationship Id="rId19" Type="http://schemas.openxmlformats.org/officeDocument/2006/relationships/image" Target="../media/image41.jpeg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home.com.vn/DHALesson?idGrade=2&amp;idSubject=1&amp;idSeries=33&amp;idTheme=377&amp;IdLevel=2&amp;idThemeServer=13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eduhome.com.vn/DHALesson?idGrade=2&amp;idSubject=1&amp;idSeries=33&amp;idTheme=377&amp;IdLevel=2&amp;idThemeServer=13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5: FREE TIME ACTIVITIES </a:t>
            </a:r>
            <a:r>
              <a:rPr lang="en-US" sz="36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38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ride my bike, </a:t>
            </a:r>
          </a:p>
          <a:p>
            <a:pPr algn="ctr"/>
            <a:r>
              <a:rPr lang="en-US" sz="3600" i="1" dirty="0"/>
              <a:t>read books, </a:t>
            </a:r>
          </a:p>
          <a:p>
            <a:pPr algn="ctr"/>
            <a:r>
              <a:rPr lang="en-US" sz="3600" i="1" dirty="0"/>
              <a:t>listen to music, </a:t>
            </a:r>
          </a:p>
          <a:p>
            <a:pPr algn="ctr"/>
            <a:r>
              <a:rPr lang="en-US" sz="3600" i="1" dirty="0"/>
              <a:t>eat snacks.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CB369-E0D5-6AC4-101C-4551B8F525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 to hear the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9" y="1748971"/>
            <a:ext cx="12135211" cy="3312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18" y="2409901"/>
            <a:ext cx="220980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086" y="2409901"/>
            <a:ext cx="2219325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1770" y="2424188"/>
            <a:ext cx="2152650" cy="1962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3268" y="2384609"/>
            <a:ext cx="2209800" cy="1971675"/>
          </a:xfrm>
          <a:prstGeom prst="rect">
            <a:avLst/>
          </a:prstGeom>
        </p:spPr>
      </p:pic>
      <p:pic>
        <p:nvPicPr>
          <p:cNvPr id="2" name="CD1-TRACK 77">
            <a:hlinkClick r:id="" action="ppaction://media"/>
            <a:extLst>
              <a:ext uri="{FF2B5EF4-FFF2-40B4-BE49-F238E27FC236}">
                <a16:creationId xmlns:a16="http://schemas.microsoft.com/office/drawing/2014/main" id="{CAB8613D-2961-FBE1-FEE8-DABCAE088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07610" y="68031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011221-E30E-DB4E-13C6-78038B367BD1}"/>
              </a:ext>
            </a:extLst>
          </p:cNvPr>
          <p:cNvSpPr/>
          <p:nvPr/>
        </p:nvSpPr>
        <p:spPr>
          <a:xfrm>
            <a:off x="6551770" y="473526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CB369-E0D5-6AC4-101C-4551B8F525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9" y="317505"/>
            <a:ext cx="12202669" cy="6004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9" y="1748971"/>
            <a:ext cx="12135211" cy="331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573D27-7785-1BE3-5A1D-33B9AD09704C}"/>
              </a:ext>
            </a:extLst>
          </p:cNvPr>
          <p:cNvSpPr txBox="1"/>
          <p:nvPr/>
        </p:nvSpPr>
        <p:spPr>
          <a:xfrm>
            <a:off x="56789" y="5637234"/>
            <a:ext cx="3176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raɪd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m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ai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baɪk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đạp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10E94-109D-48E2-1BDC-806475EC1A2B}"/>
              </a:ext>
            </a:extLst>
          </p:cNvPr>
          <p:cNvSpPr txBox="1"/>
          <p:nvPr/>
        </p:nvSpPr>
        <p:spPr>
          <a:xfrm>
            <a:off x="3405785" y="5642775"/>
            <a:ext cx="25523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riːd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bʊk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ọc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BD410-289D-E284-3A69-F146D838AB21}"/>
              </a:ext>
            </a:extLst>
          </p:cNvPr>
          <p:cNvSpPr txBox="1"/>
          <p:nvPr/>
        </p:nvSpPr>
        <p:spPr>
          <a:xfrm>
            <a:off x="5958115" y="5601283"/>
            <a:ext cx="3528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lɪsn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to ˈmjuːzɪk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ghe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nhạc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34674-4C45-2F22-9F3C-D9F9AD3373BD}"/>
              </a:ext>
            </a:extLst>
          </p:cNvPr>
          <p:cNvSpPr txBox="1"/>
          <p:nvPr/>
        </p:nvSpPr>
        <p:spPr>
          <a:xfrm>
            <a:off x="9303549" y="5585451"/>
            <a:ext cx="283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iːt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snæk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ăn nhẹ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908" y="2287981"/>
            <a:ext cx="2480610" cy="22346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110" y="2287981"/>
            <a:ext cx="2491302" cy="22026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7964" y="2302268"/>
            <a:ext cx="2416456" cy="22026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2458" y="2262689"/>
            <a:ext cx="2480610" cy="2213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738" y="4977094"/>
            <a:ext cx="2266950" cy="552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77062" y="4977094"/>
            <a:ext cx="2009775" cy="542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13547" y="4977747"/>
            <a:ext cx="2362200" cy="600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12323" y="4942979"/>
            <a:ext cx="1943100" cy="571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pic>
        <p:nvPicPr>
          <p:cNvPr id="6" name="ride my bike">
            <a:hlinkClick r:id="" action="ppaction://media"/>
            <a:extLst>
              <a:ext uri="{FF2B5EF4-FFF2-40B4-BE49-F238E27FC236}">
                <a16:creationId xmlns:a16="http://schemas.microsoft.com/office/drawing/2014/main" id="{0CA02DD6-8308-AB3D-971D-549CD5664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51192" y="906040"/>
            <a:ext cx="487363" cy="487363"/>
          </a:xfrm>
          <a:prstGeom prst="rect">
            <a:avLst/>
          </a:prstGeom>
        </p:spPr>
      </p:pic>
      <p:pic>
        <p:nvPicPr>
          <p:cNvPr id="8" name="listen to music">
            <a:hlinkClick r:id="" action="ppaction://media"/>
            <a:extLst>
              <a:ext uri="{FF2B5EF4-FFF2-40B4-BE49-F238E27FC236}">
                <a16:creationId xmlns:a16="http://schemas.microsoft.com/office/drawing/2014/main" id="{89BBDA4C-C521-8349-869F-BB964975B1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13547" y="882579"/>
            <a:ext cx="487363" cy="487363"/>
          </a:xfrm>
          <a:prstGeom prst="rect">
            <a:avLst/>
          </a:prstGeom>
        </p:spPr>
      </p:pic>
      <p:pic>
        <p:nvPicPr>
          <p:cNvPr id="10" name="read books">
            <a:hlinkClick r:id="" action="ppaction://media"/>
            <a:extLst>
              <a:ext uri="{FF2B5EF4-FFF2-40B4-BE49-F238E27FC236}">
                <a16:creationId xmlns:a16="http://schemas.microsoft.com/office/drawing/2014/main" id="{7263D53D-1EE0-BBE2-FE08-9D5C515522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51192" y="944817"/>
            <a:ext cx="487363" cy="487363"/>
          </a:xfrm>
          <a:prstGeom prst="rect">
            <a:avLst/>
          </a:prstGeom>
        </p:spPr>
      </p:pic>
      <p:pic>
        <p:nvPicPr>
          <p:cNvPr id="11" name="eat snacks">
            <a:hlinkClick r:id="" action="ppaction://media"/>
            <a:extLst>
              <a:ext uri="{FF2B5EF4-FFF2-40B4-BE49-F238E27FC236}">
                <a16:creationId xmlns:a16="http://schemas.microsoft.com/office/drawing/2014/main" id="{9BF71240-6F72-1947-0D3D-7327F82AAA9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53417" y="924071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6BE645-30D7-991E-FC12-FA74A024991F}"/>
              </a:ext>
            </a:extLst>
          </p:cNvPr>
          <p:cNvSpPr/>
          <p:nvPr/>
        </p:nvSpPr>
        <p:spPr>
          <a:xfrm>
            <a:off x="6134100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39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7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C32B3-5711-2D5A-68F7-A7010377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573D27-7785-1BE3-5A1D-33B9AD09704C}"/>
              </a:ext>
            </a:extLst>
          </p:cNvPr>
          <p:cNvSpPr txBox="1"/>
          <p:nvPr/>
        </p:nvSpPr>
        <p:spPr>
          <a:xfrm>
            <a:off x="6905071" y="4241543"/>
            <a:ext cx="3176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raɪd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m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ai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baɪk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đạp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416" y="2433576"/>
            <a:ext cx="4272280" cy="10411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AB0852-1157-4C8C-4858-1F94FCDA5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756" y="1710629"/>
            <a:ext cx="3916451" cy="3528182"/>
          </a:xfrm>
          <a:prstGeom prst="rect">
            <a:avLst/>
          </a:prstGeom>
        </p:spPr>
      </p:pic>
      <p:pic>
        <p:nvPicPr>
          <p:cNvPr id="3" name="ride my bike">
            <a:hlinkClick r:id="" action="ppaction://media"/>
            <a:extLst>
              <a:ext uri="{FF2B5EF4-FFF2-40B4-BE49-F238E27FC236}">
                <a16:creationId xmlns:a16="http://schemas.microsoft.com/office/drawing/2014/main" id="{0900A7B9-3BB9-4C79-4DD2-01F10F484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23196" y="963840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88FDF4-4F19-8B4F-07BA-E4D732861E63}"/>
              </a:ext>
            </a:extLst>
          </p:cNvPr>
          <p:cNvSpPr/>
          <p:nvPr/>
        </p:nvSpPr>
        <p:spPr>
          <a:xfrm>
            <a:off x="6134100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F783A-19D6-8E14-0B2C-5AB3B64A22D9}"/>
              </a:ext>
            </a:extLst>
          </p:cNvPr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6392846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C32B3-5711-2D5A-68F7-A7010377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10E94-109D-48E2-1BDC-806475EC1A2B}"/>
              </a:ext>
            </a:extLst>
          </p:cNvPr>
          <p:cNvSpPr txBox="1"/>
          <p:nvPr/>
        </p:nvSpPr>
        <p:spPr>
          <a:xfrm>
            <a:off x="6801007" y="4090501"/>
            <a:ext cx="25523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riːd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bʊk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ọc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062" y="2364945"/>
            <a:ext cx="4167239" cy="112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854269-5F62-9708-1291-CD68A662C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382" y="1718335"/>
            <a:ext cx="3869757" cy="3421330"/>
          </a:xfrm>
          <a:prstGeom prst="rect">
            <a:avLst/>
          </a:prstGeom>
        </p:spPr>
      </p:pic>
      <p:pic>
        <p:nvPicPr>
          <p:cNvPr id="12" name="read books">
            <a:hlinkClick r:id="" action="ppaction://media"/>
            <a:extLst>
              <a:ext uri="{FF2B5EF4-FFF2-40B4-BE49-F238E27FC236}">
                <a16:creationId xmlns:a16="http://schemas.microsoft.com/office/drawing/2014/main" id="{0536D65D-446E-A00A-C8CA-0A6AEF93D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8684" y="897048"/>
            <a:ext cx="487363" cy="48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DB28C7-DE59-DEB2-A2D4-56BAEA5CF61F}"/>
              </a:ext>
            </a:extLst>
          </p:cNvPr>
          <p:cNvSpPr/>
          <p:nvPr/>
        </p:nvSpPr>
        <p:spPr>
          <a:xfrm>
            <a:off x="6134100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248A-2B10-D56A-B813-1FC4646427BD}"/>
              </a:ext>
            </a:extLst>
          </p:cNvPr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75573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C32B3-5711-2D5A-68F7-A7010377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9" y="355768"/>
            <a:ext cx="12202669" cy="6004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BD410-289D-E284-3A69-F146D838AB21}"/>
              </a:ext>
            </a:extLst>
          </p:cNvPr>
          <p:cNvSpPr txBox="1"/>
          <p:nvPr/>
        </p:nvSpPr>
        <p:spPr>
          <a:xfrm>
            <a:off x="7314475" y="3788072"/>
            <a:ext cx="3528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lɪsn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to ˈmjuːzɪk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ghe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nhạc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77" y="2413931"/>
            <a:ext cx="3755858" cy="954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8132"/>
            <a:ext cx="5288280" cy="566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9EB25-D22B-89CC-4340-E3F8E7BFFA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609" y="2069547"/>
            <a:ext cx="4198992" cy="3827399"/>
          </a:xfrm>
          <a:prstGeom prst="rect">
            <a:avLst/>
          </a:prstGeom>
        </p:spPr>
      </p:pic>
      <p:pic>
        <p:nvPicPr>
          <p:cNvPr id="6" name="listen to music">
            <a:hlinkClick r:id="" action="ppaction://media"/>
            <a:extLst>
              <a:ext uri="{FF2B5EF4-FFF2-40B4-BE49-F238E27FC236}">
                <a16:creationId xmlns:a16="http://schemas.microsoft.com/office/drawing/2014/main" id="{D8A14D14-B421-D500-7DC0-A5353DAE2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23329" y="1038484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7CBA00-5366-42AE-0101-6AC8375B3871}"/>
              </a:ext>
            </a:extLst>
          </p:cNvPr>
          <p:cNvSpPr/>
          <p:nvPr/>
        </p:nvSpPr>
        <p:spPr>
          <a:xfrm>
            <a:off x="6134100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A10FB-533F-A3B2-D5BC-B0F30B9772C7}"/>
              </a:ext>
            </a:extLst>
          </p:cNvPr>
          <p:cNvSpPr txBox="1"/>
          <p:nvPr/>
        </p:nvSpPr>
        <p:spPr>
          <a:xfrm>
            <a:off x="8435" y="11005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4292754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C32B3-5711-2D5A-68F7-A70103778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534674-4C45-2F22-9F3C-D9F9AD3373BD}"/>
              </a:ext>
            </a:extLst>
          </p:cNvPr>
          <p:cNvSpPr txBox="1"/>
          <p:nvPr/>
        </p:nvSpPr>
        <p:spPr>
          <a:xfrm>
            <a:off x="7443630" y="3331771"/>
            <a:ext cx="283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iːt</a:t>
            </a: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snæk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lvl="0" algn="ctr">
              <a:defRPr/>
            </a:pPr>
            <a:r>
              <a:rPr lang="vi-VN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ăn nhẹ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002" y="1610212"/>
            <a:ext cx="3814919" cy="1122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4808"/>
            <a:ext cx="5288280" cy="566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69D7F8-2CF7-B573-3BDB-8ADA71AF7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268" y="1725188"/>
            <a:ext cx="4303834" cy="3840059"/>
          </a:xfrm>
          <a:prstGeom prst="rect">
            <a:avLst/>
          </a:prstGeom>
        </p:spPr>
      </p:pic>
      <p:pic>
        <p:nvPicPr>
          <p:cNvPr id="3" name="eat snacks">
            <a:hlinkClick r:id="" action="ppaction://media"/>
            <a:extLst>
              <a:ext uri="{FF2B5EF4-FFF2-40B4-BE49-F238E27FC236}">
                <a16:creationId xmlns:a16="http://schemas.microsoft.com/office/drawing/2014/main" id="{C9352F88-48CD-EDDD-6B2F-AAB20F40E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08320" y="861067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9EFFD0-719E-849E-A0CD-02D1D0C57901}"/>
              </a:ext>
            </a:extLst>
          </p:cNvPr>
          <p:cNvSpPr/>
          <p:nvPr/>
        </p:nvSpPr>
        <p:spPr>
          <a:xfrm>
            <a:off x="6330045" y="7308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C684B-24E8-203B-08DE-9F8915B3B493}"/>
              </a:ext>
            </a:extLst>
          </p:cNvPr>
          <p:cNvSpPr txBox="1"/>
          <p:nvPr/>
        </p:nvSpPr>
        <p:spPr>
          <a:xfrm>
            <a:off x="332976" y="107210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pictures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19901093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I (read books).</a:t>
            </a:r>
          </a:p>
          <a:p>
            <a:pPr lvl="0"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	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52488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781836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806722" y="216815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781836" y="4751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81836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81836" y="302210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6722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781836" y="3882741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855" y="485353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503204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04A80-1CCF-EDDE-43E6-FB3D066CC0C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9" y="294808"/>
            <a:ext cx="12145880" cy="6004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5712"/>
            <a:ext cx="12192000" cy="53922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19200" y="1470330"/>
            <a:ext cx="3718560" cy="282270"/>
          </a:xfrm>
          <a:prstGeom prst="roundRect">
            <a:avLst/>
          </a:prstGeom>
          <a:solidFill>
            <a:srgbClr val="14D2F8"/>
          </a:solidFill>
          <a:ln>
            <a:solidFill>
              <a:srgbClr val="14D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One weekend...</a:t>
            </a:r>
            <a:endParaRPr lang="en-US" sz="3600" b="1" dirty="0">
              <a:solidFill>
                <a:schemeClr val="tx1"/>
              </a:solidFill>
              <a:latin typeface=".VnMonotype corsivaH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7760" y="1002938"/>
            <a:ext cx="3603180" cy="2294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320" y="955712"/>
            <a:ext cx="2946029" cy="2312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462" y="3297004"/>
            <a:ext cx="3019029" cy="2461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487" y="3267785"/>
            <a:ext cx="2790022" cy="2490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789" y="286724"/>
            <a:ext cx="5791200" cy="771525"/>
          </a:xfrm>
          <a:prstGeom prst="rect">
            <a:avLst/>
          </a:prstGeom>
        </p:spPr>
      </p:pic>
      <p:pic>
        <p:nvPicPr>
          <p:cNvPr id="4" name="CD1-TRACK 78">
            <a:hlinkClick r:id="" action="ppaction://media"/>
            <a:extLst>
              <a:ext uri="{FF2B5EF4-FFF2-40B4-BE49-F238E27FC236}">
                <a16:creationId xmlns:a16="http://schemas.microsoft.com/office/drawing/2014/main" id="{C3E41D3B-B5B5-227C-0302-67BB6FFCC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63420" y="396260"/>
            <a:ext cx="487363" cy="487363"/>
          </a:xfrm>
          <a:prstGeom prst="rect">
            <a:avLst/>
          </a:prstGeom>
        </p:spPr>
      </p:pic>
      <p:pic>
        <p:nvPicPr>
          <p:cNvPr id="5" name="CD1-TRACK 78 (1)">
            <a:hlinkClick r:id="" action="ppaction://media"/>
            <a:extLst>
              <a:ext uri="{FF2B5EF4-FFF2-40B4-BE49-F238E27FC236}">
                <a16:creationId xmlns:a16="http://schemas.microsoft.com/office/drawing/2014/main" id="{6156BFDD-0626-B829-D76D-83C6B188A4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62917" y="469287"/>
            <a:ext cx="487363" cy="487363"/>
          </a:xfrm>
          <a:prstGeom prst="rect">
            <a:avLst/>
          </a:prstGeom>
        </p:spPr>
      </p:pic>
      <p:pic>
        <p:nvPicPr>
          <p:cNvPr id="7" name="CD1-TRACK 78 (2)">
            <a:hlinkClick r:id="" action="ppaction://media"/>
            <a:extLst>
              <a:ext uri="{FF2B5EF4-FFF2-40B4-BE49-F238E27FC236}">
                <a16:creationId xmlns:a16="http://schemas.microsoft.com/office/drawing/2014/main" id="{3F4FD61E-3656-C2A6-C405-054CA477FA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38102" y="525668"/>
            <a:ext cx="487363" cy="487363"/>
          </a:xfrm>
          <a:prstGeom prst="rect">
            <a:avLst/>
          </a:prstGeom>
        </p:spPr>
      </p:pic>
      <p:pic>
        <p:nvPicPr>
          <p:cNvPr id="8" name="CD1-TRACK 78 (3)">
            <a:hlinkClick r:id="" action="ppaction://media"/>
            <a:extLst>
              <a:ext uri="{FF2B5EF4-FFF2-40B4-BE49-F238E27FC236}">
                <a16:creationId xmlns:a16="http://schemas.microsoft.com/office/drawing/2014/main" id="{9967B268-2EB1-8BF8-3030-FC17997BACB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01492" y="459336"/>
            <a:ext cx="487363" cy="487363"/>
          </a:xfrm>
          <a:prstGeom prst="rect">
            <a:avLst/>
          </a:prstGeom>
        </p:spPr>
      </p:pic>
      <p:pic>
        <p:nvPicPr>
          <p:cNvPr id="10" name="CD1-TRACK 78 (4)">
            <a:hlinkClick r:id="" action="ppaction://media"/>
            <a:extLst>
              <a:ext uri="{FF2B5EF4-FFF2-40B4-BE49-F238E27FC236}">
                <a16:creationId xmlns:a16="http://schemas.microsoft.com/office/drawing/2014/main" id="{E58CF7DA-2288-81B2-0940-ADE4D11D4C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45115" y="413189"/>
            <a:ext cx="487363" cy="487363"/>
          </a:xfrm>
          <a:prstGeom prst="rect">
            <a:avLst/>
          </a:prstGeom>
        </p:spPr>
      </p:pic>
      <p:pic>
        <p:nvPicPr>
          <p:cNvPr id="12" name="CD1-TRACK 78 (5)">
            <a:hlinkClick r:id="" action="ppaction://media"/>
            <a:extLst>
              <a:ext uri="{FF2B5EF4-FFF2-40B4-BE49-F238E27FC236}">
                <a16:creationId xmlns:a16="http://schemas.microsoft.com/office/drawing/2014/main" id="{F68C43BA-0CF3-5ED7-31B6-EC7B20255A4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26810" y="413189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FCF207-B186-8D00-AE93-7CEBAF4A7CD9}"/>
              </a:ext>
            </a:extLst>
          </p:cNvPr>
          <p:cNvSpPr txBox="1"/>
          <p:nvPr/>
        </p:nvSpPr>
        <p:spPr>
          <a:xfrm>
            <a:off x="1219200" y="588818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B and pictures to hear the sound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2480-962D-2719-F0BC-08AC8C205073}"/>
              </a:ext>
            </a:extLst>
          </p:cNvPr>
          <p:cNvSpPr/>
          <p:nvPr/>
        </p:nvSpPr>
        <p:spPr>
          <a:xfrm>
            <a:off x="6217469" y="266005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11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04A80-1CCF-EDDE-43E6-FB3D066CC0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" y="294808"/>
            <a:ext cx="5251915" cy="733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138" y="2590800"/>
            <a:ext cx="8221923" cy="2266950"/>
          </a:xfrm>
          <a:prstGeom prst="rect">
            <a:avLst/>
          </a:prstGeom>
        </p:spPr>
      </p:pic>
      <p:pic>
        <p:nvPicPr>
          <p:cNvPr id="5" name="CD1-TRACK 79">
            <a:hlinkClick r:id="" action="ppaction://media"/>
            <a:extLst>
              <a:ext uri="{FF2B5EF4-FFF2-40B4-BE49-F238E27FC236}">
                <a16:creationId xmlns:a16="http://schemas.microsoft.com/office/drawing/2014/main" id="{39FD1890-4E40-AFFA-AB84-2ACC4361C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39150" y="661754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71BED-20D0-A88F-C371-8BA8FC4F7D42}"/>
              </a:ext>
            </a:extLst>
          </p:cNvPr>
          <p:cNvSpPr txBox="1"/>
          <p:nvPr/>
        </p:nvSpPr>
        <p:spPr>
          <a:xfrm>
            <a:off x="1081457" y="95380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2 to hear the sound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3E634-26E3-D8DC-8FA8-CDF09E43DBB3}"/>
              </a:ext>
            </a:extLst>
          </p:cNvPr>
          <p:cNvSpPr/>
          <p:nvPr/>
        </p:nvSpPr>
        <p:spPr>
          <a:xfrm>
            <a:off x="6861890" y="661754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370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04A80-1CCF-EDDE-43E6-FB3D066CC0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4808"/>
            <a:ext cx="12202669" cy="6004392"/>
          </a:xfrm>
          <a:prstGeom prst="rect">
            <a:avLst/>
          </a:prstGeom>
        </p:spPr>
      </p:pic>
      <p:pic>
        <p:nvPicPr>
          <p:cNvPr id="8" name="cd1">
            <a:extLst>
              <a:ext uri="{FF2B5EF4-FFF2-40B4-BE49-F238E27FC236}">
                <a16:creationId xmlns:a16="http://schemas.microsoft.com/office/drawing/2014/main" id="{AF18ED1B-933A-87FA-13A4-F663226FE9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4808"/>
            <a:ext cx="5312615" cy="655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667" y="1967593"/>
            <a:ext cx="12308667" cy="3280760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4069080" y="2019368"/>
            <a:ext cx="210965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6815451" y="2254574"/>
            <a:ext cx="99604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8071757" y="2049849"/>
            <a:ext cx="241663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10842172" y="2285055"/>
            <a:ext cx="99604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4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7812804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>
            <a:extLst>
              <a:ext uri="{FF2B5EF4-FFF2-40B4-BE49-F238E27FC236}">
                <a16:creationId xmlns:a16="http://schemas.microsoft.com/office/drawing/2014/main" id="{1657B86F-2FDA-4B12-9254-E2B59AE9393B}"/>
              </a:ext>
            </a:extLst>
          </p:cNvPr>
          <p:cNvSpPr/>
          <p:nvPr/>
        </p:nvSpPr>
        <p:spPr>
          <a:xfrm>
            <a:off x="2757488" y="1257567"/>
            <a:ext cx="5165725" cy="4743150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A2032679-1A70-40E1-9925-4F62676C1E09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6BC20CB1-56A8-489C-B02A-1E2461E50AFC}"/>
              </a:ext>
            </a:extLst>
          </p:cNvPr>
          <p:cNvSpPr/>
          <p:nvPr/>
        </p:nvSpPr>
        <p:spPr>
          <a:xfrm>
            <a:off x="7189154" y="2801971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to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2656410-7540-4728-BCB4-97EE958C825D}"/>
              </a:ext>
            </a:extLst>
          </p:cNvPr>
          <p:cNvSpPr/>
          <p:nvPr/>
        </p:nvSpPr>
        <p:spPr>
          <a:xfrm>
            <a:off x="7104063" y="4581525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ride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bike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E992EB91-25A5-48DD-8D6F-4B68C35C10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422116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99C6327B-EB95-405D-B81D-62871FF726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24923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9C2EC5D9-CC5A-4BA4-9930-164DF20F5B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908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67015-1E60-4216-85A2-20108C17BE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7186" y="2492375"/>
            <a:ext cx="2523614" cy="25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9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18313DDF-6E5D-492A-8CDD-E280BE387C4C}"/>
              </a:ext>
            </a:extLst>
          </p:cNvPr>
          <p:cNvSpPr/>
          <p:nvPr/>
        </p:nvSpPr>
        <p:spPr>
          <a:xfrm>
            <a:off x="2712720" y="1081303"/>
            <a:ext cx="5244440" cy="482874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A13D7098-0A0B-444C-9907-0AC5D45D1A12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to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13E94D95-8B65-463C-A205-AF2931881F61}"/>
              </a:ext>
            </a:extLst>
          </p:cNvPr>
          <p:cNvSpPr/>
          <p:nvPr/>
        </p:nvSpPr>
        <p:spPr>
          <a:xfrm>
            <a:off x="7104063" y="455136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snacks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87E70E3-DDDC-4DBD-A996-ECD813FC81C3}"/>
              </a:ext>
            </a:extLst>
          </p:cNvPr>
          <p:cNvSpPr/>
          <p:nvPr/>
        </p:nvSpPr>
        <p:spPr>
          <a:xfrm>
            <a:off x="7104063" y="2870200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C634F320-A69B-4805-93C2-0A4281E78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2509838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E2156B09-E457-4B0D-8F86-90FDD3C802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41497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48495629-5E5B-4931-BB62-F88E48EFF6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173FE1-5CA2-445A-87B5-872CDEF00B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109595" y="272147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353" y="2203450"/>
            <a:ext cx="2417171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1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id="{EC5CE1BD-4977-441D-B5C3-3324B01635AA}"/>
              </a:ext>
            </a:extLst>
          </p:cNvPr>
          <p:cNvSpPr/>
          <p:nvPr/>
        </p:nvSpPr>
        <p:spPr>
          <a:xfrm>
            <a:off x="2890876" y="1087995"/>
            <a:ext cx="5076800" cy="482488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83C5AD4B-7DA4-4713-9A41-AC4A9EA9C336}"/>
              </a:ext>
            </a:extLst>
          </p:cNvPr>
          <p:cNvSpPr/>
          <p:nvPr/>
        </p:nvSpPr>
        <p:spPr>
          <a:xfrm>
            <a:off x="7104063" y="2852738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A5F36F94-6D18-4B4E-9891-67FC2AC39FF6}"/>
              </a:ext>
            </a:extLst>
          </p:cNvPr>
          <p:cNvSpPr/>
          <p:nvPr/>
        </p:nvSpPr>
        <p:spPr>
          <a:xfrm>
            <a:off x="7104063" y="455136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36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to </a:t>
            </a:r>
            <a:r>
              <a:rPr lang="es-ES_tradnl" sz="36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endParaRPr lang="es-ES" sz="36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B6CCAA18-440A-438E-840F-538365881A58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snacks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20141661-524F-42A4-B7C5-E3BF590E2E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90805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C736ACD8-AA16-4FC3-A8B5-63325FC8B8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41497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FDFF3D99-A700-4157-9BC2-6281D3DEEE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25066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62A32B-86C3-4F67-961C-D34956872E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5539" y="2272665"/>
            <a:ext cx="2428561" cy="2455545"/>
          </a:xfrm>
          <a:prstGeom prst="rect">
            <a:avLst/>
          </a:prstGeom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07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id="{4581BD65-571C-49AE-B87F-CE7686314C74}"/>
              </a:ext>
            </a:extLst>
          </p:cNvPr>
          <p:cNvSpPr/>
          <p:nvPr/>
        </p:nvSpPr>
        <p:spPr>
          <a:xfrm>
            <a:off x="2801328" y="1083233"/>
            <a:ext cx="5137760" cy="482488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C225F56E-9757-47C3-ABD4-FDA70D372C47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ride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bike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18944553-801B-4BD4-997C-81D3A768385D}"/>
              </a:ext>
            </a:extLst>
          </p:cNvPr>
          <p:cNvSpPr/>
          <p:nvPr/>
        </p:nvSpPr>
        <p:spPr>
          <a:xfrm>
            <a:off x="7104063" y="455136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books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6D8C5F8E-405B-43C6-A5A4-04CDFD44AE9B}"/>
              </a:ext>
            </a:extLst>
          </p:cNvPr>
          <p:cNvSpPr/>
          <p:nvPr/>
        </p:nvSpPr>
        <p:spPr>
          <a:xfrm>
            <a:off x="7104063" y="2870200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to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08CAFE7A-F7C3-4D9B-811C-6F7A322596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2509838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44B81935-09AC-4A88-9E1B-870B1DBF51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41497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2223E1D4-6EC2-476D-9A9A-82289B0DBE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38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0B75DE-3466-4288-A48D-6A41347117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775" y="2037556"/>
            <a:ext cx="2962163" cy="2916238"/>
          </a:xfrm>
          <a:prstGeom prst="rect">
            <a:avLst/>
          </a:prstGeom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52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230"/>
            <a:ext cx="5191125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38" y="1686877"/>
            <a:ext cx="10764924" cy="41348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63240" y="2758440"/>
            <a:ext cx="944880" cy="502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63240" y="2331720"/>
            <a:ext cx="1051560" cy="2392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107680" y="2758440"/>
            <a:ext cx="1203960" cy="2407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107680" y="4290060"/>
            <a:ext cx="1203960" cy="434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297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activities they do and say “ Happy…/Merry…..” on special occasions.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i="1" dirty="0">
                <a:solidFill>
                  <a:srgbClr val="0070C0"/>
                </a:solidFill>
              </a:rPr>
              <a:t>ride my bike, read books, listen to music, eat snacks.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  </a:t>
            </a:r>
            <a:r>
              <a:rPr lang="en-US" sz="3600" i="1" dirty="0">
                <a:solidFill>
                  <a:srgbClr val="0070C0"/>
                </a:solidFill>
              </a:rPr>
              <a:t>I (read books).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866217399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370522"/>
            <a:ext cx="4057650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122997"/>
            <a:ext cx="10029825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344" y="3429000"/>
            <a:ext cx="4051935" cy="2974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62F29-3BDE-306D-F68D-E6B2C065B1F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718" y="3407577"/>
            <a:ext cx="4189002" cy="44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34770-90DC-07CD-6E79-F7F1AD1C8A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54948" y="4560647"/>
            <a:ext cx="2222147" cy="56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62F29-3BDE-306D-F68D-E6B2C065B1F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093" y="5954936"/>
            <a:ext cx="3256292" cy="44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C34770-90DC-07CD-6E79-F7F1AD1C8A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21378" y="4560647"/>
            <a:ext cx="2222147" cy="56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869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2482600554"/>
      </p:ext>
    </p:extLst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055" y="1669320"/>
            <a:ext cx="9405406" cy="42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0846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ride my bike, </a:t>
            </a:r>
            <a:endParaRPr lang="vi-VN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read books, </a:t>
            </a:r>
            <a:endParaRPr lang="vi-VN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listen to music, </a:t>
            </a:r>
            <a:endParaRPr lang="vi-VN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eat snacks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18459" y="2049730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600" i="1" dirty="0">
              <a:solidFill>
                <a:srgbClr val="FF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I (read books).	</a:t>
            </a:r>
            <a:endParaRPr lang="vi-VN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Review the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vocabularies and structure.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93425210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4414" y="2216791"/>
            <a:ext cx="3719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Letter QUIZ</a:t>
            </a:r>
          </a:p>
        </p:txBody>
      </p:sp>
    </p:spTree>
    <p:extLst>
      <p:ext uri="{BB962C8B-B14F-4D97-AF65-F5344CB8AC3E}">
        <p14:creationId xmlns:p14="http://schemas.microsoft.com/office/powerpoint/2010/main" val="7107174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3817" y="937406"/>
            <a:ext cx="371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973827" y="1621213"/>
            <a:ext cx="1261722" cy="4041715"/>
            <a:chOff x="3304764" y="1243590"/>
            <a:chExt cx="1261722" cy="4041715"/>
          </a:xfrm>
        </p:grpSpPr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764" y="3930261"/>
              <a:ext cx="1261721" cy="1355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749" y="1243590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7512306" y="1101077"/>
            <a:ext cx="1567067" cy="4324605"/>
            <a:chOff x="6668897" y="674753"/>
            <a:chExt cx="1973189" cy="5067429"/>
          </a:xfrm>
        </p:grpSpPr>
        <p:pic>
          <p:nvPicPr>
            <p:cNvPr id="34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729" y="674753"/>
              <a:ext cx="1349526" cy="473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8897" y="3808457"/>
              <a:ext cx="1973189" cy="1933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54918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C 0.00104 0.03402 0.01094 0.06504 0.02799 0.08495 C 0.02799 0.08611 0.05495 0.11296 0.05495 0.11203 C 0.07005 0.12708 0.07904 0.14791 0.07904 0.1699 C 0.07904 0.21388 0.04401 0.24907 1.45833E-6 0.25 C -0.04401 0.24907 -0.07904 0.21388 -0.07904 0.1699 C -0.07904 0.14791 -0.07005 0.12708 -0.05495 0.11203 C -0.05495 0.11296 -0.028 0.08611 -0.028 0.08495 C -0.01094 0.06504 -0.00104 0.03402 1.45833E-6 4.07407E-6 Z " pathEditMode="relative" rAng="0" ptsTypes="AAAAAAAAA">
                                      <p:cBhvr>
                                        <p:cTn id="10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C 0.02995 -0.03796 0.075 -0.06204 0.125 -0.06204 C 0.175 -0.06204 0.22006 -0.03796 0.25 1.48148E-6 C 0.22006 0.03796 0.175 0.06204 0.125 0.06204 C 0.075 0.06204 0.02995 0.03796 -2.91667E-6 1.48148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35917" y="902942"/>
            <a:ext cx="3719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61460" y="337665"/>
            <a:ext cx="2074457" cy="5073244"/>
            <a:chOff x="3750971" y="674752"/>
            <a:chExt cx="2383129" cy="4922710"/>
          </a:xfrm>
        </p:grpSpPr>
        <p:pic>
          <p:nvPicPr>
            <p:cNvPr id="11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743" y="674752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0971" y="3182129"/>
              <a:ext cx="2383129" cy="241533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133744" y="837491"/>
            <a:ext cx="2032028" cy="4573418"/>
            <a:chOff x="8366504" y="1024044"/>
            <a:chExt cx="2032028" cy="4573418"/>
          </a:xfrm>
        </p:grpSpPr>
        <p:pic>
          <p:nvPicPr>
            <p:cNvPr id="14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9150" y="1024044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504" y="3656967"/>
              <a:ext cx="2032028" cy="1940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05420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C 0.00404 -0.00811 0.01797 -0.01598 0.02305 -0.01598 C 0.05404 -0.01598 0.08607 0.10902 0.08607 0.23402 C 0.08607 0.17106 0.10208 0.10902 0.11706 0.10902 C 0.13307 0.10902 0.14805 0.17199 0.14805 0.23402 C 0.14805 0.203 0.15599 0.17106 0.16406 0.17106 C 0.172 0.17106 0.18008 0.20208 0.18008 0.23402 C 0.18008 0.21805 0.18411 0.203 0.18802 0.203 C 0.19206 0.203 0.19596 0.21898 0.19596 0.23402 C 0.19596 0.22592 0.19792 0.21805 0.2 0.21805 C 0.20104 0.21805 0.20404 0.22615 0.20404 0.23402 C 0.20404 0.23009 0.20508 0.22592 0.20599 0.22592 C 0.20599 0.22685 0.20794 0.22986 0.20794 0.23402 C 0.20794 0.23194 0.20794 0.23009 0.20898 0.23009 C 0.20898 0.23101 0.21003 0.23217 0.21003 0.23402 C 0.21003 0.2331 0.21003 0.23194 0.21003 0.23101 C 0.21107 0.23101 0.21107 0.23194 0.21107 0.2331 C 0.21211 0.2331 0.21211 0.23217 0.21211 0.23101 C 0.21315 0.23101 0.21315 0.23194 0.21315 0.2331 " pathEditMode="relative" rAng="0" ptsTypes="AAAAAAAAAAAAAAAAAAA">
                                      <p:cBhvr>
                                        <p:cTn id="1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-0.00403 -0.0081 -0.01797 -0.01597 -0.02304 -0.01597 C -0.05403 -0.01597 -0.08607 0.10903 -0.08607 0.23403 C -0.08607 0.17107 -0.10208 0.10903 -0.11705 0.10903 C -0.13307 0.10903 -0.14804 0.17199 -0.14804 0.23403 C -0.14804 0.20301 -0.15599 0.17107 -0.16406 0.17107 C -0.172 0.17107 -0.18008 0.20208 -0.18008 0.23403 C -0.18008 0.21806 -0.18411 0.20301 -0.18802 0.20301 C -0.19205 0.20301 -0.19596 0.21898 -0.19596 0.23403 C -0.19596 0.22593 -0.19791 0.21806 -0.2 0.21806 C -0.20104 0.21806 -0.20403 0.22616 -0.20403 0.23403 C -0.20403 0.23009 -0.20508 0.22593 -0.20599 0.22593 C -0.20599 0.225 -0.20794 0.22986 -0.20794 0.23403 C -0.20794 0.23195 -0.20794 0.23009 -0.20898 0.23009 C -0.20898 0.23102 -0.21002 0.23218 -0.21002 0.23403 C -0.21002 0.2331 -0.21002 0.23195 -0.21002 0.23102 C -0.21107 0.23102 -0.21107 0.23195 -0.21107 0.2331 C -0.21211 0.2331 -0.21211 0.23218 -0.21211 0.23102 C -0.21315 0.23102 -0.21315 0.23195 -0.21315 0.2331 " pathEditMode="relative" rAng="0" ptsTypes="AAAAAAAAAAAAAAAAA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69" y="-66554"/>
            <a:ext cx="3719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53241" y="1256885"/>
            <a:ext cx="1815723" cy="4680481"/>
            <a:chOff x="1428887" y="827152"/>
            <a:chExt cx="1815723" cy="4680481"/>
          </a:xfrm>
        </p:grpSpPr>
        <p:pic>
          <p:nvPicPr>
            <p:cNvPr id="14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873" y="827152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887" y="3429000"/>
              <a:ext cx="1815723" cy="207863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96870" y="979439"/>
            <a:ext cx="1582353" cy="4580032"/>
            <a:chOff x="6722649" y="674751"/>
            <a:chExt cx="1582353" cy="4580032"/>
          </a:xfrm>
        </p:grpSpPr>
        <p:pic>
          <p:nvPicPr>
            <p:cNvPr id="2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30" y="674751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987FB4-AF68-9829-D2D9-E14A4872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2649" y="3681849"/>
              <a:ext cx="1582353" cy="1572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77271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C 0.00195 0.05301 0.00703 0.12708 0.025 0.12593 C 0.05104 0.12593 0.053 -0.12199 0.08399 -0.12292 C 0.11198 -0.12292 0.09701 0.09398 0.12396 0.09306 C 0.15195 0.09306 0.13698 -0.06389 0.16706 -0.06389 C 0.19401 -0.06389 0.17904 0.0419 0.203 0.0419 C 0.22604 0.0419 0.21406 -0.03889 0.23503 -0.03889 C 0.24701 -0.03889 0.24805 -0.0169 0.24896 -3.7037E-7 " pathEditMode="relative" rAng="0" ptsTypes="AAAAAAAA">
                                      <p:cBhvr>
                                        <p:cTn id="10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01706 2.96296E-6 C 0.025 2.96296E-6 0.03399 -0.01389 0.04206 -0.01598 C 0.04805 -0.01598 0.05899 -0.00301 0.06407 -0.00301 C 0.07097 -0.00301 0.078 -0.00695 0.09102 -0.00695 L 0.1 -0.16204 L 0.11003 0.025 L 0.12201 2.96296E-6 L 0.13204 -0.00695 L 0.15599 -0.00093 C 0.16706 -0.00394 0.17605 -0.0169 0.18698 -0.02199 C 0.19102 -0.02292 0.2 -0.02408 0.20599 -0.02199 C 0.21198 -0.01991 0.21706 -0.00602 0.21902 -0.0051 C 0.22201 -0.00093 0.22904 -0.0051 0.23295 -0.00301 L 0.23907 2.96296E-6 L 0.25 2.96296E-6 " pathEditMode="relative" rAng="0" ptsTypes="AAAAAAAAAAAAAAAA">
                                      <p:cBhvr>
                                        <p:cTn id="12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5772" y="337665"/>
            <a:ext cx="1264120" cy="12835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35917" y="902942"/>
            <a:ext cx="3719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Letter 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23120" y="1088759"/>
            <a:ext cx="1805219" cy="4834983"/>
            <a:chOff x="1923120" y="1088759"/>
            <a:chExt cx="1805219" cy="4834983"/>
          </a:xfrm>
        </p:grpSpPr>
        <p:pic>
          <p:nvPicPr>
            <p:cNvPr id="11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695" y="1088759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120" y="4002886"/>
              <a:ext cx="1805219" cy="192085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871543" y="674751"/>
            <a:ext cx="1579709" cy="4816269"/>
            <a:chOff x="6871543" y="674751"/>
            <a:chExt cx="1579709" cy="4816269"/>
          </a:xfrm>
        </p:grpSpPr>
        <p:pic>
          <p:nvPicPr>
            <p:cNvPr id="14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30" y="674751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B742CF-E827-5B42-2875-D2E69FFD0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1543" y="3892835"/>
              <a:ext cx="1579709" cy="1598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22574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10718</TotalTime>
  <Words>810</Words>
  <Application>Microsoft Office PowerPoint</Application>
  <PresentationFormat>Màn hình rộng</PresentationFormat>
  <Paragraphs>140</Paragraphs>
  <Slides>37</Slides>
  <Notes>10</Notes>
  <HiddenSlides>0</HiddenSlides>
  <MMClips>16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37</vt:i4>
      </vt:variant>
    </vt:vector>
  </HeadingPairs>
  <TitlesOfParts>
    <vt:vector size="46" baseType="lpstr">
      <vt:lpstr>#9Slide02 Noi dung dai</vt:lpstr>
      <vt:lpstr>.VnMonotype corsivaH</vt:lpstr>
      <vt:lpstr>.VnVogue</vt:lpstr>
      <vt:lpstr>Aharoni</vt:lpstr>
      <vt:lpstr>Arial</vt:lpstr>
      <vt:lpstr>Calibri</vt:lpstr>
      <vt:lpstr>Lucida Sans Unicode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1</cp:lastModifiedBy>
  <cp:revision>298</cp:revision>
  <dcterms:created xsi:type="dcterms:W3CDTF">2020-12-08T03:17:05Z</dcterms:created>
  <dcterms:modified xsi:type="dcterms:W3CDTF">2022-09-15T12:38:38Z</dcterms:modified>
  <cp:category>9Slide.vn</cp:category>
</cp:coreProperties>
</file>