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5" r:id="rId2"/>
    <p:sldId id="292" r:id="rId3"/>
    <p:sldId id="483" r:id="rId4"/>
    <p:sldId id="484" r:id="rId5"/>
    <p:sldId id="485" r:id="rId6"/>
    <p:sldId id="486" r:id="rId7"/>
    <p:sldId id="487" r:id="rId8"/>
    <p:sldId id="488" r:id="rId9"/>
    <p:sldId id="336" r:id="rId10"/>
    <p:sldId id="678" r:id="rId11"/>
    <p:sldId id="679" r:id="rId12"/>
    <p:sldId id="315" r:id="rId13"/>
    <p:sldId id="681" r:id="rId14"/>
    <p:sldId id="418" r:id="rId15"/>
    <p:sldId id="432" r:id="rId16"/>
    <p:sldId id="433" r:id="rId17"/>
    <p:sldId id="434" r:id="rId18"/>
    <p:sldId id="4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4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033" autoAdjust="0"/>
  </p:normalViewPr>
  <p:slideViewPr>
    <p:cSldViewPr snapToGrid="0">
      <p:cViewPr varScale="1">
        <p:scale>
          <a:sx n="70" d="100"/>
          <a:sy n="70" d="100"/>
        </p:scale>
        <p:origin x="972" y="72"/>
      </p:cViewPr>
      <p:guideLst>
        <p:guide orient="horz" pos="777"/>
        <p:guide pos="325"/>
        <p:guide pos="7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2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duhome.com.vn/DHALesson?idGrade=2&amp;idSubject=1&amp;idSeries=33&amp;idTheme=377&amp;IdLevel=2&amp;idThemeServer=1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4" Type="http://schemas.openxmlformats.org/officeDocument/2006/relationships/audio" Target="../media/media4.mp3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5: FREE TIME ACTIVITIES </a:t>
            </a:r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36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E1BEE8-D4AB-C2A3-9905-FC439401E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105" y="887834"/>
            <a:ext cx="7873595" cy="5427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0F50B4-02C5-907D-8601-846869B91345}"/>
              </a:ext>
            </a:extLst>
          </p:cNvPr>
          <p:cNvSpPr txBox="1"/>
          <p:nvPr/>
        </p:nvSpPr>
        <p:spPr>
          <a:xfrm>
            <a:off x="3943744" y="1430389"/>
            <a:ext cx="5869877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lang="en-US" sz="6600" dirty="0"/>
              <a:t>I can see a         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77DB71-AF58-CBD3-4B4F-46BEDD1004ED}"/>
              </a:ext>
            </a:extLst>
          </p:cNvPr>
          <p:cNvSpPr txBox="1"/>
          <p:nvPr/>
        </p:nvSpPr>
        <p:spPr>
          <a:xfrm>
            <a:off x="4009674" y="2421180"/>
            <a:ext cx="3677610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     .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93F9F4-6F02-C643-78D2-375C5B39F156}"/>
              </a:ext>
            </a:extLst>
          </p:cNvPr>
          <p:cNvSpPr txBox="1"/>
          <p:nvPr/>
        </p:nvSpPr>
        <p:spPr>
          <a:xfrm>
            <a:off x="3943744" y="3533509"/>
            <a:ext cx="5869877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lang="en-US" sz="6600" dirty="0"/>
              <a:t>I can see a          </a:t>
            </a:r>
            <a:r>
              <a:rPr lang="en-US" sz="6600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4BEEF1-0BFE-1360-0C1F-EA8BBC5A2A75}"/>
              </a:ext>
            </a:extLst>
          </p:cNvPr>
          <p:cNvSpPr txBox="1"/>
          <p:nvPr/>
        </p:nvSpPr>
        <p:spPr>
          <a:xfrm>
            <a:off x="3943744" y="4585069"/>
            <a:ext cx="2053767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39FC07-CD95-6F7D-85B3-EC26D1C19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76" y="341883"/>
            <a:ext cx="2828435" cy="965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5A26B9-727A-DCF2-551A-90074C7D4D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7" y="1525230"/>
            <a:ext cx="1265030" cy="1051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DC54CC-493B-F3DB-6B82-2C8F2A1442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077" y="2615377"/>
            <a:ext cx="1265030" cy="1051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94FBC0-506A-AE29-17D7-A8B667EDAC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914" y="3572005"/>
            <a:ext cx="1265030" cy="1051651"/>
          </a:xfrm>
          <a:prstGeom prst="rect">
            <a:avLst/>
          </a:prstGeom>
        </p:spPr>
      </p:pic>
      <p:pic>
        <p:nvPicPr>
          <p:cNvPr id="13" name="CD1-TRACK 71">
            <a:hlinkClick r:id="" action="ppaction://media"/>
            <a:extLst>
              <a:ext uri="{FF2B5EF4-FFF2-40B4-BE49-F238E27FC236}">
                <a16:creationId xmlns:a16="http://schemas.microsoft.com/office/drawing/2014/main" xmlns="" id="{C7418518-600D-753A-286E-3FB2465EF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2663" y="1563692"/>
            <a:ext cx="487363" cy="4873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232FEB3-0421-6D11-2DB4-BDAC21E5C499}"/>
              </a:ext>
            </a:extLst>
          </p:cNvPr>
          <p:cNvSpPr/>
          <p:nvPr/>
        </p:nvSpPr>
        <p:spPr>
          <a:xfrm>
            <a:off x="1313070" y="1430389"/>
            <a:ext cx="925716" cy="620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0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5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72AE6D-4D77-5EFF-1BA6-CE58EBA423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6" y="358218"/>
            <a:ext cx="6233700" cy="1028789"/>
          </a:xfrm>
          <a:prstGeom prst="rect">
            <a:avLst/>
          </a:prstGeom>
        </p:spPr>
      </p:pic>
      <p:pic>
        <p:nvPicPr>
          <p:cNvPr id="4" name="CD1-TRACK 72">
            <a:hlinkClick r:id="" action="ppaction://media"/>
            <a:extLst>
              <a:ext uri="{FF2B5EF4-FFF2-40B4-BE49-F238E27FC236}">
                <a16:creationId xmlns:a16="http://schemas.microsoft.com/office/drawing/2014/main" xmlns="" id="{55201CC9-2CB6-09A5-0719-F0B8D43DA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8919" y="872612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CF65B1-FDBC-897E-A8C9-A19F569E265B}"/>
              </a:ext>
            </a:extLst>
          </p:cNvPr>
          <p:cNvSpPr/>
          <p:nvPr/>
        </p:nvSpPr>
        <p:spPr>
          <a:xfrm>
            <a:off x="8348919" y="739309"/>
            <a:ext cx="925716" cy="620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5E4CA7-A20B-E6B8-B0D8-278EF64EFE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508" y="1843129"/>
            <a:ext cx="4198984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756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7551A3-4189-0529-286F-15056F12E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619" y="1409285"/>
            <a:ext cx="5646909" cy="1950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740855-7A39-7908-7019-0759269E1B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11" y="322833"/>
            <a:ext cx="4130398" cy="78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CDFE69-C690-0305-199D-ACF7702306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619" y="4094050"/>
            <a:ext cx="5082980" cy="2347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EF39A6-DCAB-AE24-25E2-548E9B1054EC}"/>
              </a:ext>
            </a:extLst>
          </p:cNvPr>
          <p:cNvSpPr txBox="1"/>
          <p:nvPr/>
        </p:nvSpPr>
        <p:spPr>
          <a:xfrm>
            <a:off x="4503777" y="1998106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347B03-B672-B19F-F086-302FD3887385}"/>
              </a:ext>
            </a:extLst>
          </p:cNvPr>
          <p:cNvSpPr txBox="1"/>
          <p:nvPr/>
        </p:nvSpPr>
        <p:spPr>
          <a:xfrm>
            <a:off x="4854862" y="4629818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6994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620" y="1871163"/>
            <a:ext cx="9522693" cy="42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827909113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tiger, top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28187" y="1776680"/>
            <a:ext cx="58922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 can see a…….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58176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saying the sound.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Do the exercise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30).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34).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37).</a:t>
            </a:r>
          </a:p>
        </p:txBody>
      </p:sp>
    </p:spTree>
    <p:extLst>
      <p:ext uri="{BB962C8B-B14F-4D97-AF65-F5344CB8AC3E}">
        <p14:creationId xmlns:p14="http://schemas.microsoft.com/office/powerpoint/2010/main" val="1123456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8574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51758"/>
            <a:ext cx="11593453" cy="781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009" y="2137001"/>
            <a:ext cx="4352925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664" y="1954661"/>
            <a:ext cx="5535386" cy="3663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6176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Alphabet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</a:t>
            </a:r>
          </a:p>
        </p:txBody>
      </p:sp>
      <p:pic>
        <p:nvPicPr>
          <p:cNvPr id="3" name="CD1-TRACK 69">
            <a:hlinkClick r:id="" action="ppaction://media"/>
            <a:extLst>
              <a:ext uri="{FF2B5EF4-FFF2-40B4-BE49-F238E27FC236}">
                <a16:creationId xmlns:a16="http://schemas.microsoft.com/office/drawing/2014/main" xmlns="" id="{1242BE00-B50A-EFE6-69B8-E8561515A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03576" y="5374545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61A103-E875-D2EE-97F4-4D8AD44505CC}"/>
              </a:ext>
            </a:extLst>
          </p:cNvPr>
          <p:cNvSpPr/>
          <p:nvPr/>
        </p:nvSpPr>
        <p:spPr>
          <a:xfrm>
            <a:off x="6499123" y="5080226"/>
            <a:ext cx="1209367" cy="94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0118287-913B-0486-657D-22820E7C51AD}"/>
              </a:ext>
            </a:extLst>
          </p:cNvPr>
          <p:cNvSpPr/>
          <p:nvPr/>
        </p:nvSpPr>
        <p:spPr>
          <a:xfrm>
            <a:off x="5518904" y="2761096"/>
            <a:ext cx="1272033" cy="781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1T0_The Alphabet Song" descr="G1T0_The Alphabet Song">
            <a:hlinkClick r:id="" action="ppaction://media"/>
            <a:extLst>
              <a:ext uri="{FF2B5EF4-FFF2-40B4-BE49-F238E27FC236}">
                <a16:creationId xmlns="" xmlns:a16="http://schemas.microsoft.com/office/drawing/2014/main" id="{C251C834-3ADD-A945-B8B8-8F8C9F1F32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00167" y="992614"/>
            <a:ext cx="1004678" cy="10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325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tiger, </a:t>
            </a:r>
          </a:p>
          <a:p>
            <a:pPr algn="ctr"/>
            <a:r>
              <a:rPr lang="en-US" sz="3600" i="1" dirty="0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24644557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67" y="1173090"/>
            <a:ext cx="4997135" cy="4100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C9FA8F-D5A7-6567-F920-2781AFB71B1B}"/>
              </a:ext>
            </a:extLst>
          </p:cNvPr>
          <p:cNvSpPr txBox="1"/>
          <p:nvPr/>
        </p:nvSpPr>
        <p:spPr>
          <a:xfrm>
            <a:off x="6642173" y="3938897"/>
            <a:ext cx="4229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taɪɡər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9357" y="2038350"/>
            <a:ext cx="1943100" cy="1096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19357" y="2254027"/>
            <a:ext cx="2764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t t tiger">
            <a:hlinkClick r:id="" action="ppaction://media"/>
            <a:extLst>
              <a:ext uri="{FF2B5EF4-FFF2-40B4-BE49-F238E27FC236}">
                <a16:creationId xmlns:a16="http://schemas.microsoft.com/office/drawing/2014/main" xmlns="" id="{E3970D92-9193-A95F-61CB-226FBA98F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7225" y="1341138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88354B-D86E-56BE-84CB-85885962D5F6}"/>
              </a:ext>
            </a:extLst>
          </p:cNvPr>
          <p:cNvSpPr/>
          <p:nvPr/>
        </p:nvSpPr>
        <p:spPr>
          <a:xfrm>
            <a:off x="8286222" y="905174"/>
            <a:ext cx="1209367" cy="94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00832C-7488-1308-DA94-88194E57CD4B}"/>
              </a:ext>
            </a:extLst>
          </p:cNvPr>
          <p:cNvSpPr txBox="1"/>
          <p:nvPr/>
        </p:nvSpPr>
        <p:spPr>
          <a:xfrm>
            <a:off x="7966147" y="1127545"/>
            <a:ext cx="1450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/t/   /t/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5D33B6-3890-6AF4-DBC9-D3818F70962D}"/>
              </a:ext>
            </a:extLst>
          </p:cNvPr>
          <p:cNvSpPr txBox="1"/>
          <p:nvPr/>
        </p:nvSpPr>
        <p:spPr>
          <a:xfrm>
            <a:off x="2082332" y="30872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39185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C9FA8F-D5A7-6567-F920-2781AFB71B1B}"/>
              </a:ext>
            </a:extLst>
          </p:cNvPr>
          <p:cNvSpPr txBox="1"/>
          <p:nvPr/>
        </p:nvSpPr>
        <p:spPr>
          <a:xfrm>
            <a:off x="6331930" y="3628654"/>
            <a:ext cx="4229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tɒp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quay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9357" y="2038350"/>
            <a:ext cx="1943100" cy="1096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19357" y="2254027"/>
            <a:ext cx="2764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7" y="801645"/>
            <a:ext cx="4604657" cy="4666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251C56-7DE6-CA36-D204-6E6189467C44}"/>
              </a:ext>
            </a:extLst>
          </p:cNvPr>
          <p:cNvSpPr txBox="1"/>
          <p:nvPr/>
        </p:nvSpPr>
        <p:spPr>
          <a:xfrm>
            <a:off x="7966147" y="1127545"/>
            <a:ext cx="1450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/t/   /t/</a:t>
            </a:r>
            <a:endParaRPr lang="en-US" sz="3600" dirty="0"/>
          </a:p>
        </p:txBody>
      </p:sp>
      <p:pic>
        <p:nvPicPr>
          <p:cNvPr id="7" name="t t top">
            <a:hlinkClick r:id="" action="ppaction://media"/>
            <a:extLst>
              <a:ext uri="{FF2B5EF4-FFF2-40B4-BE49-F238E27FC236}">
                <a16:creationId xmlns:a16="http://schemas.microsoft.com/office/drawing/2014/main" xmlns="" id="{B50EBE1D-4820-9A49-9709-7108208C9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4208" y="883863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FAAD59-63B0-EA14-01AD-C9F87DBCD9DB}"/>
              </a:ext>
            </a:extLst>
          </p:cNvPr>
          <p:cNvSpPr/>
          <p:nvPr/>
        </p:nvSpPr>
        <p:spPr>
          <a:xfrm>
            <a:off x="5417574" y="801645"/>
            <a:ext cx="1160207" cy="860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913AAD-4EF7-8866-3C01-22140BCF49C5}"/>
              </a:ext>
            </a:extLst>
          </p:cNvPr>
          <p:cNvSpPr txBox="1"/>
          <p:nvPr/>
        </p:nvSpPr>
        <p:spPr>
          <a:xfrm>
            <a:off x="2082332" y="30872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6017759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1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38" y="451758"/>
            <a:ext cx="11593453" cy="781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62092"/>
            <a:ext cx="7463205" cy="904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183" y="2691497"/>
            <a:ext cx="3762375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616" y="2594892"/>
            <a:ext cx="3476625" cy="3076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C1F0C6-1210-D3D6-73F5-F376341B0C51}"/>
              </a:ext>
            </a:extLst>
          </p:cNvPr>
          <p:cNvSpPr txBox="1"/>
          <p:nvPr/>
        </p:nvSpPr>
        <p:spPr>
          <a:xfrm>
            <a:off x="2360345" y="4574158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6C983C-5EE7-1302-874A-6E8B9C80E08A}"/>
              </a:ext>
            </a:extLst>
          </p:cNvPr>
          <p:cNvSpPr txBox="1"/>
          <p:nvPr/>
        </p:nvSpPr>
        <p:spPr>
          <a:xfrm>
            <a:off x="8626928" y="4590488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  <p:pic>
        <p:nvPicPr>
          <p:cNvPr id="8" name="t t tiger">
            <a:hlinkClick r:id="" action="ppaction://media"/>
            <a:extLst>
              <a:ext uri="{FF2B5EF4-FFF2-40B4-BE49-F238E27FC236}">
                <a16:creationId xmlns:a16="http://schemas.microsoft.com/office/drawing/2014/main" xmlns="" id="{4736A067-EF51-AC85-7EBA-BDAF422A3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08637" y="2988340"/>
            <a:ext cx="487363" cy="487363"/>
          </a:xfrm>
          <a:prstGeom prst="rect">
            <a:avLst/>
          </a:prstGeom>
        </p:spPr>
      </p:pic>
      <p:pic>
        <p:nvPicPr>
          <p:cNvPr id="9" name="t t top">
            <a:hlinkClick r:id="" action="ppaction://media"/>
            <a:extLst>
              <a:ext uri="{FF2B5EF4-FFF2-40B4-BE49-F238E27FC236}">
                <a16:creationId xmlns:a16="http://schemas.microsoft.com/office/drawing/2014/main" xmlns="" id="{C8E2193E-B92D-E218-5340-3FFB95D93D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08637" y="2968676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F7BC58-AE69-70FD-6DFE-5F5B9F2C9B5D}"/>
              </a:ext>
            </a:extLst>
          </p:cNvPr>
          <p:cNvSpPr/>
          <p:nvPr/>
        </p:nvSpPr>
        <p:spPr>
          <a:xfrm>
            <a:off x="4925961" y="2691497"/>
            <a:ext cx="1337187" cy="904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284070-5990-5460-6B03-5B839D0E6FD3}"/>
              </a:ext>
            </a:extLst>
          </p:cNvPr>
          <p:cNvSpPr txBox="1"/>
          <p:nvPr/>
        </p:nvSpPr>
        <p:spPr>
          <a:xfrm>
            <a:off x="7985253" y="161905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9943826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987FB4-AF68-9829-D2D9-E14A4872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14" y="1330690"/>
            <a:ext cx="1956651" cy="194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B742CF-E827-5B42-2875-D2E69FFD0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462" y="1330691"/>
            <a:ext cx="1953382" cy="1976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9C1ED7-120B-0004-3C9D-A4C1297C7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1235016"/>
            <a:ext cx="2603680" cy="2136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5D2021-4DE0-541E-6519-15CFC8AD1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941" y="980692"/>
            <a:ext cx="2399186" cy="2431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1B3D71-75CB-29E5-2689-D67CA65655E4}"/>
              </a:ext>
            </a:extLst>
          </p:cNvPr>
          <p:cNvSpPr/>
          <p:nvPr/>
        </p:nvSpPr>
        <p:spPr>
          <a:xfrm>
            <a:off x="994064" y="3709204"/>
            <a:ext cx="202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625629-1ECB-6EC7-285D-990D112B6144}"/>
              </a:ext>
            </a:extLst>
          </p:cNvPr>
          <p:cNvSpPr/>
          <p:nvPr/>
        </p:nvSpPr>
        <p:spPr>
          <a:xfrm>
            <a:off x="4309657" y="3731513"/>
            <a:ext cx="202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74AF8D-72C7-27E3-3432-7F5409F37FA9}"/>
              </a:ext>
            </a:extLst>
          </p:cNvPr>
          <p:cNvSpPr/>
          <p:nvPr/>
        </p:nvSpPr>
        <p:spPr>
          <a:xfrm>
            <a:off x="6828247" y="3674959"/>
            <a:ext cx="202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C2EDAB-F781-95FD-10C4-4F17D2FC765C}"/>
              </a:ext>
            </a:extLst>
          </p:cNvPr>
          <p:cNvSpPr/>
          <p:nvPr/>
        </p:nvSpPr>
        <p:spPr>
          <a:xfrm>
            <a:off x="10018816" y="3704455"/>
            <a:ext cx="202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98555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7929</TotalTime>
  <Words>215</Words>
  <Application>Microsoft Office PowerPoint</Application>
  <PresentationFormat>Widescreen</PresentationFormat>
  <Paragraphs>54</Paragraphs>
  <Slides>18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 Tien Duat</cp:lastModifiedBy>
  <cp:revision>234</cp:revision>
  <dcterms:created xsi:type="dcterms:W3CDTF">2020-12-08T03:17:05Z</dcterms:created>
  <dcterms:modified xsi:type="dcterms:W3CDTF">2022-12-14T13:31:33Z</dcterms:modified>
</cp:coreProperties>
</file>