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8"/>
  </p:notesMasterIdLst>
  <p:sldIdLst>
    <p:sldId id="256" r:id="rId2"/>
    <p:sldId id="302" r:id="rId3"/>
    <p:sldId id="257" r:id="rId4"/>
    <p:sldId id="259" r:id="rId5"/>
    <p:sldId id="357" r:id="rId6"/>
    <p:sldId id="360" r:id="rId7"/>
    <p:sldId id="308" r:id="rId8"/>
    <p:sldId id="260" r:id="rId9"/>
    <p:sldId id="261" r:id="rId10"/>
    <p:sldId id="264" r:id="rId11"/>
    <p:sldId id="303" r:id="rId12"/>
    <p:sldId id="269" r:id="rId13"/>
    <p:sldId id="270" r:id="rId14"/>
    <p:sldId id="304" r:id="rId15"/>
    <p:sldId id="361" r:id="rId16"/>
    <p:sldId id="362" r:id="rId17"/>
    <p:sldId id="306" r:id="rId18"/>
    <p:sldId id="307" r:id="rId19"/>
    <p:sldId id="363" r:id="rId20"/>
    <p:sldId id="272" r:id="rId21"/>
    <p:sldId id="313" r:id="rId22"/>
    <p:sldId id="368" r:id="rId23"/>
    <p:sldId id="367" r:id="rId24"/>
    <p:sldId id="273" r:id="rId25"/>
    <p:sldId id="310" r:id="rId26"/>
    <p:sldId id="311" r:id="rId27"/>
    <p:sldId id="364" r:id="rId28"/>
    <p:sldId id="312" r:id="rId29"/>
    <p:sldId id="265" r:id="rId30"/>
    <p:sldId id="359" r:id="rId31"/>
    <p:sldId id="369" r:id="rId32"/>
    <p:sldId id="370" r:id="rId33"/>
    <p:sldId id="372" r:id="rId34"/>
    <p:sldId id="373" r:id="rId35"/>
    <p:sldId id="374" r:id="rId36"/>
    <p:sldId id="375" r:id="rId37"/>
    <p:sldId id="277" r:id="rId38"/>
    <p:sldId id="278" r:id="rId39"/>
    <p:sldId id="377" r:id="rId40"/>
    <p:sldId id="365" r:id="rId41"/>
    <p:sldId id="376" r:id="rId42"/>
    <p:sldId id="279" r:id="rId43"/>
    <p:sldId id="280" r:id="rId44"/>
    <p:sldId id="281" r:id="rId45"/>
    <p:sldId id="283" r:id="rId46"/>
    <p:sldId id="286" r:id="rId47"/>
  </p:sldIdLst>
  <p:sldSz cx="12192000" cy="6858000"/>
  <p:notesSz cx="6858000" cy="9144000"/>
  <p:embeddedFontLs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97EA"/>
    <a:srgbClr val="EE297E"/>
    <a:srgbClr val="EECAF2"/>
    <a:srgbClr val="EF578A"/>
    <a:srgbClr val="EF5288"/>
    <a:srgbClr val="FF40FF"/>
    <a:srgbClr val="54FF00"/>
    <a:srgbClr val="FDFCE3"/>
    <a:srgbClr val="ECD8E9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08"/>
    <p:restoredTop sz="84933"/>
  </p:normalViewPr>
  <p:slideViewPr>
    <p:cSldViewPr snapToGrid="0" snapToObjects="1">
      <p:cViewPr varScale="1">
        <p:scale>
          <a:sx n="57" d="100"/>
          <a:sy n="57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02/06/2025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Choose a fun song.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song and ask students to walk/dance around the class when the music is playing. When the music stops, students should meet the closest student to them and shake their hands and say ”Hello!”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2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3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5957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99097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4" r:id="rId17"/>
    <p:sldLayoutId id="2147483685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6" r:id="rId2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eduhome.com.vn/DHALesson?idGrade=1&amp;idSubject=1&amp;idSeries=1&amp;idTheme=298&amp;IdLevel=1&amp;idThemeServer=51" TargetMode="Externa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s/el-brazo-amigo-amistad-gesto-2025687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339257"/>
            <a:ext cx="4453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GETTING STARTED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240561" y="3129808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004649" y="4103609"/>
            <a:ext cx="3003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ages 6 &amp; 7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06.mp3" descr="CD1-TRACK 06.mp3">
            <a:hlinkClick r:id="" action="ppaction://media"/>
            <a:extLst>
              <a:ext uri="{FF2B5EF4-FFF2-40B4-BE49-F238E27FC236}">
                <a16:creationId xmlns:a16="http://schemas.microsoft.com/office/drawing/2014/main" id="{770E4ABE-E615-66B0-EC7D-95E19A657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6536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9F64D-6CFA-5117-476C-4C771AC89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8705"/>
            <a:ext cx="6425303" cy="779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clock, screenshot, picture frame&#10;&#10;Description automatically generated">
            <a:extLst>
              <a:ext uri="{FF2B5EF4-FFF2-40B4-BE49-F238E27FC236}">
                <a16:creationId xmlns:a16="http://schemas.microsoft.com/office/drawing/2014/main" id="{FDD01AEA-4DF9-3AA9-A2B5-778F5DE9D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019099"/>
            <a:ext cx="12160434" cy="39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3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nd up.mp3" descr="stand up.mp3">
            <a:hlinkClick r:id="" action="ppaction://media"/>
            <a:extLst>
              <a:ext uri="{FF2B5EF4-FFF2-40B4-BE49-F238E27FC236}">
                <a16:creationId xmlns:a16="http://schemas.microsoft.com/office/drawing/2014/main" id="{3D583780-11FF-A9C2-41A4-5D72562FC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6197" y="302259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681009" y="3105833"/>
            <a:ext cx="20526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Stand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786422" y="4366703"/>
            <a:ext cx="1841782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/stænd ˈʌp/ đứng dậy </a:t>
            </a:r>
            <a:endParaRPr lang="vi-VN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40E79-F24A-5FDF-4529-7AC19A46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8705"/>
            <a:ext cx="6425303" cy="779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FED7285-C54D-B159-9C67-30566CA404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40" y="1192393"/>
            <a:ext cx="5899162" cy="447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t down.mp3" descr="sit down.mp3">
            <a:hlinkClick r:id="" action="ppaction://media"/>
            <a:extLst>
              <a:ext uri="{FF2B5EF4-FFF2-40B4-BE49-F238E27FC236}">
                <a16:creationId xmlns:a16="http://schemas.microsoft.com/office/drawing/2014/main" id="{E8B4030E-4400-85E8-BD4B-5C6F8F859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758500" y="3105834"/>
            <a:ext cx="189762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Sit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sɪt</a:t>
            </a:r>
            <a:r>
              <a:rPr lang="en-US" sz="2400" dirty="0"/>
              <a:t> ˈ</a:t>
            </a:r>
            <a:r>
              <a:rPr lang="en-US" sz="2400" dirty="0" err="1"/>
              <a:t>daʊn</a:t>
            </a:r>
            <a:r>
              <a:rPr lang="en-US" sz="2400" dirty="0"/>
              <a:t>/ </a:t>
            </a:r>
            <a:r>
              <a:rPr lang="en-US" sz="2400" dirty="0" err="1"/>
              <a:t>ngồi</a:t>
            </a:r>
            <a:r>
              <a:rPr lang="en-US" sz="2400" dirty="0"/>
              <a:t> </a:t>
            </a:r>
            <a:r>
              <a:rPr lang="en-US" sz="2400" dirty="0" err="1"/>
              <a:t>xuống</a:t>
            </a:r>
            <a:r>
              <a:rPr lang="en-US" sz="2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40E79-F24A-5FDF-4529-7AC19A46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8705"/>
            <a:ext cx="6425303" cy="779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hild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F928149A-C1B6-0420-F869-68BA1951D7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58" y="1402571"/>
            <a:ext cx="6374393" cy="45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256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isten.mp3" descr="listen.mp3">
            <a:hlinkClick r:id="" action="ppaction://media"/>
            <a:extLst>
              <a:ext uri="{FF2B5EF4-FFF2-40B4-BE49-F238E27FC236}">
                <a16:creationId xmlns:a16="http://schemas.microsoft.com/office/drawing/2014/main" id="{3E77ED08-970B-370B-D584-62E1ACC91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1218" y="3115773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listen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40E79-F24A-5FDF-4529-7AC19A46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8705"/>
            <a:ext cx="6425303" cy="779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CE6644-33D2-D824-D250-FBAB37FAF0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17" y="1264654"/>
            <a:ext cx="6663134" cy="495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C00CB-2932-6ACD-5376-CEA2FB5BC7E4}"/>
              </a:ext>
            </a:extLst>
          </p:cNvPr>
          <p:cNvSpPr txBox="1"/>
          <p:nvPr/>
        </p:nvSpPr>
        <p:spPr>
          <a:xfrm>
            <a:off x="7891836" y="454808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lɪsn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lắng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4216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07.mp3" descr="CD1-TRACK 07.mp3">
            <a:hlinkClick r:id="" action="ppaction://media"/>
            <a:extLst>
              <a:ext uri="{FF2B5EF4-FFF2-40B4-BE49-F238E27FC236}">
                <a16:creationId xmlns:a16="http://schemas.microsoft.com/office/drawing/2014/main" id="{B606259E-104D-3403-18DC-3E157C4A7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2108" y="42002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29D32-E3CF-0198-90CC-9874D84FAE93}"/>
              </a:ext>
            </a:extLst>
          </p:cNvPr>
          <p:cNvSpPr txBox="1"/>
          <p:nvPr/>
        </p:nvSpPr>
        <p:spPr>
          <a:xfrm>
            <a:off x="0" y="13364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07425537-F804-4B01-0F8F-7E090513B0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39" y="668215"/>
            <a:ext cx="9039723" cy="633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7DDD5-1690-94AF-08C6-BE4A4469BA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314"/>
            <a:ext cx="5639334" cy="668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2F941A-5DBD-85F4-F9BA-4BDB0E2879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769"/>
            <a:ext cx="35052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89331E4-D238-9AE9-341C-3949C088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" y="2057399"/>
            <a:ext cx="12219359" cy="27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7855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2" descr="song 2">
            <a:hlinkClick r:id="" action="ppaction://media"/>
            <a:extLst>
              <a:ext uri="{FF2B5EF4-FFF2-40B4-BE49-F238E27FC236}">
                <a16:creationId xmlns:a16="http://schemas.microsoft.com/office/drawing/2014/main" id="{548F2145-79D2-9D73-8646-071F0D5CD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-108488"/>
            <a:ext cx="12192000" cy="69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27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understand basic classroom language.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stand up, sit down, listen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270"/>
            <a:ext cx="10352994" cy="7025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86CA4C-3D15-8CEB-834C-440BFC5D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756" y="1383223"/>
            <a:ext cx="4793469" cy="4091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E9D7B-F2B1-6D67-C21F-9580C6CA76BD}"/>
              </a:ext>
            </a:extLst>
          </p:cNvPr>
          <p:cNvSpPr txBox="1"/>
          <p:nvPr/>
        </p:nvSpPr>
        <p:spPr>
          <a:xfrm>
            <a:off x="2541722" y="2200759"/>
            <a:ext cx="2428870" cy="1200329"/>
          </a:xfrm>
          <a:prstGeom prst="rect">
            <a:avLst/>
          </a:prstGeom>
          <a:solidFill>
            <a:srgbClr val="B597EA"/>
          </a:solidFill>
        </p:spPr>
        <p:txBody>
          <a:bodyPr wrap="none" rtlCol="0">
            <a:spAutoFit/>
          </a:bodyPr>
          <a:lstStyle/>
          <a:p>
            <a:r>
              <a:rPr lang="en-VN" sz="7200" b="1" dirty="0"/>
              <a:t>Listen</a:t>
            </a:r>
          </a:p>
        </p:txBody>
      </p:sp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E9D7B-F2B1-6D67-C21F-9580C6CA76BD}"/>
              </a:ext>
            </a:extLst>
          </p:cNvPr>
          <p:cNvSpPr txBox="1"/>
          <p:nvPr/>
        </p:nvSpPr>
        <p:spPr>
          <a:xfrm>
            <a:off x="1906291" y="2340244"/>
            <a:ext cx="3576620" cy="1200329"/>
          </a:xfrm>
          <a:prstGeom prst="rect">
            <a:avLst/>
          </a:prstGeom>
          <a:solidFill>
            <a:srgbClr val="B597EA"/>
          </a:solidFill>
        </p:spPr>
        <p:txBody>
          <a:bodyPr wrap="none" rtlCol="0">
            <a:spAutoFit/>
          </a:bodyPr>
          <a:lstStyle/>
          <a:p>
            <a:r>
              <a:rPr lang="en-VN" sz="7200" b="1" dirty="0"/>
              <a:t>Stand up</a:t>
            </a:r>
          </a:p>
        </p:txBody>
      </p:sp>
      <p:pic>
        <p:nvPicPr>
          <p:cNvPr id="2" name="Picture 1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096B70BA-2C83-4A1E-4380-785E073BF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739" y="976393"/>
            <a:ext cx="4742482" cy="510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254"/>
            <a:ext cx="2132315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E9D7B-F2B1-6D67-C21F-9580C6CA76BD}"/>
              </a:ext>
            </a:extLst>
          </p:cNvPr>
          <p:cNvSpPr txBox="1"/>
          <p:nvPr/>
        </p:nvSpPr>
        <p:spPr>
          <a:xfrm>
            <a:off x="1434021" y="2228671"/>
            <a:ext cx="3549370" cy="1200329"/>
          </a:xfrm>
          <a:prstGeom prst="rect">
            <a:avLst/>
          </a:prstGeom>
          <a:solidFill>
            <a:srgbClr val="B597EA"/>
          </a:solidFill>
        </p:spPr>
        <p:txBody>
          <a:bodyPr wrap="none" rtlCol="0">
            <a:spAutoFit/>
          </a:bodyPr>
          <a:lstStyle/>
          <a:p>
            <a:r>
              <a:rPr lang="en-VN" sz="7200" b="1" dirty="0"/>
              <a:t>Sit down</a:t>
            </a:r>
          </a:p>
        </p:txBody>
      </p:sp>
      <p:pic>
        <p:nvPicPr>
          <p:cNvPr id="2" name="Picture 1" descr="A child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D5A1A940-21A4-EEBC-7F47-540BC5FF0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688786"/>
            <a:ext cx="5155769" cy="527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9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7FC36354-6018-001A-5211-842684865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058"/>
            <a:ext cx="3441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09C6E-AD3F-BA15-EC66-0DBD45BE77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546" y="442058"/>
            <a:ext cx="2162907" cy="59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1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BAD9B45-8443-9021-4E3B-9211A07C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7" y="562730"/>
            <a:ext cx="8264768" cy="56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96D05B8-6F31-AACC-DB5D-914E00704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92" y="550653"/>
            <a:ext cx="7877908" cy="541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0819DF5-58FD-C23A-2C87-6E525F26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743883"/>
            <a:ext cx="7825153" cy="53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C8FFC2-48DA-2B54-57A9-DB35F33D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73" y="1916723"/>
            <a:ext cx="5796290" cy="398084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8AD360A-A322-C25F-7BED-78E6EF3F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50" y="1971066"/>
            <a:ext cx="5796289" cy="3980847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B9E9006-0274-8437-9A85-F58BB0D9D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65128"/>
            <a:ext cx="4499413" cy="783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81710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F7FAA-B3FC-374F-9D9E-0F9932C88A97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79815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82923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6032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98475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76699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01585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122" y="46261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269" y="47312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034091" y="1650868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4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15FADB-F118-0C2D-754E-D8E465989963}"/>
              </a:ext>
            </a:extLst>
          </p:cNvPr>
          <p:cNvSpPr/>
          <p:nvPr/>
        </p:nvSpPr>
        <p:spPr>
          <a:xfrm>
            <a:off x="2657064" y="4034895"/>
            <a:ext cx="65838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 and choose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FBEA06-4F56-8E52-9CBA-B0A7918D18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119" y="536170"/>
            <a:ext cx="3408993" cy="2909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hild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E2D8AFA2-DD84-CF41-290C-521A1AC83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398" y="321998"/>
            <a:ext cx="3414570" cy="349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CC242-A700-B46E-C791-8513DDF3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1" y="962095"/>
            <a:ext cx="2162907" cy="557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E760880A-BA04-42B5-0DC2-E6E0C2E78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259" y="3445978"/>
            <a:ext cx="2634712" cy="283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65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sten.mp3" descr="listen.mp3">
            <a:hlinkClick r:id="" action="ppaction://media"/>
            <a:extLst>
              <a:ext uri="{FF2B5EF4-FFF2-40B4-BE49-F238E27FC236}">
                <a16:creationId xmlns:a16="http://schemas.microsoft.com/office/drawing/2014/main" id="{040731A8-FDB0-FBC8-0A5D-28FDBA687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3509" y="5278194"/>
            <a:ext cx="812800" cy="812800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B94D82-FA19-E1F7-8B26-A9AD575B9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131" y="441700"/>
            <a:ext cx="4633993" cy="3955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AF7A2-95BF-109C-EB2D-B75F2DE2C2BB}"/>
              </a:ext>
            </a:extLst>
          </p:cNvPr>
          <p:cNvSpPr txBox="1"/>
          <p:nvPr/>
        </p:nvSpPr>
        <p:spPr>
          <a:xfrm>
            <a:off x="2789695" y="5222929"/>
            <a:ext cx="190789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Hello!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ACFB2-3DB0-9BBD-A5B9-14A4EC2A64C3}"/>
              </a:ext>
            </a:extLst>
          </p:cNvPr>
          <p:cNvSpPr txBox="1"/>
          <p:nvPr/>
        </p:nvSpPr>
        <p:spPr>
          <a:xfrm>
            <a:off x="6096000" y="5222929"/>
            <a:ext cx="186781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Listen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AE8556-8ACB-9F7B-9C4E-7FFFA3C50BC5}"/>
              </a:ext>
            </a:extLst>
          </p:cNvPr>
          <p:cNvSpPr/>
          <p:nvPr/>
        </p:nvSpPr>
        <p:spPr>
          <a:xfrm>
            <a:off x="9841424" y="5278194"/>
            <a:ext cx="1348353" cy="81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922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t down.mp3" descr="sit down.mp3">
            <a:hlinkClick r:id="" action="ppaction://media"/>
            <a:extLst>
              <a:ext uri="{FF2B5EF4-FFF2-40B4-BE49-F238E27FC236}">
                <a16:creationId xmlns:a16="http://schemas.microsoft.com/office/drawing/2014/main" id="{715C9762-B0C0-3497-0CDF-786AA605F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7742" y="516766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AF7A2-95BF-109C-EB2D-B75F2DE2C2BB}"/>
              </a:ext>
            </a:extLst>
          </p:cNvPr>
          <p:cNvSpPr txBox="1"/>
          <p:nvPr/>
        </p:nvSpPr>
        <p:spPr>
          <a:xfrm>
            <a:off x="6369804" y="5167664"/>
            <a:ext cx="273151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Stand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ACFB2-3DB0-9BBD-A5B9-14A4EC2A64C3}"/>
              </a:ext>
            </a:extLst>
          </p:cNvPr>
          <p:cNvSpPr txBox="1"/>
          <p:nvPr/>
        </p:nvSpPr>
        <p:spPr>
          <a:xfrm>
            <a:off x="2920305" y="5112399"/>
            <a:ext cx="270939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Sit down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AE8556-8ACB-9F7B-9C4E-7FFFA3C50BC5}"/>
              </a:ext>
            </a:extLst>
          </p:cNvPr>
          <p:cNvSpPr/>
          <p:nvPr/>
        </p:nvSpPr>
        <p:spPr>
          <a:xfrm>
            <a:off x="9841424" y="5278194"/>
            <a:ext cx="1348353" cy="81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 descr="A child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9FFD9881-5201-11B7-51C4-58DD362B3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447" y="399490"/>
            <a:ext cx="3865861" cy="395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nd up.mp3" descr="stand up.mp3">
            <a:hlinkClick r:id="" action="ppaction://media"/>
            <a:extLst>
              <a:ext uri="{FF2B5EF4-FFF2-40B4-BE49-F238E27FC236}">
                <a16:creationId xmlns:a16="http://schemas.microsoft.com/office/drawing/2014/main" id="{363AFCF1-C4BC-20BF-461A-D6AF5F993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822" y="5222929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AF7A2-95BF-109C-EB2D-B75F2DE2C2BB}"/>
              </a:ext>
            </a:extLst>
          </p:cNvPr>
          <p:cNvSpPr txBox="1"/>
          <p:nvPr/>
        </p:nvSpPr>
        <p:spPr>
          <a:xfrm>
            <a:off x="5920353" y="5278194"/>
            <a:ext cx="270939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Sit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ACFB2-3DB0-9BBD-A5B9-14A4EC2A64C3}"/>
              </a:ext>
            </a:extLst>
          </p:cNvPr>
          <p:cNvSpPr txBox="1"/>
          <p:nvPr/>
        </p:nvSpPr>
        <p:spPr>
          <a:xfrm>
            <a:off x="2582678" y="5278194"/>
            <a:ext cx="273183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Stand up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AE8556-8ACB-9F7B-9C4E-7FFFA3C50BC5}"/>
              </a:ext>
            </a:extLst>
          </p:cNvPr>
          <p:cNvSpPr/>
          <p:nvPr/>
        </p:nvSpPr>
        <p:spPr>
          <a:xfrm>
            <a:off x="9841424" y="5278194"/>
            <a:ext cx="1348353" cy="81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FDE74EFF-F0A7-B834-15FC-4EF29ADB0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21" y="408311"/>
            <a:ext cx="3863887" cy="41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80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sten.mp3" descr="listen.mp3">
            <a:hlinkClick r:id="" action="ppaction://media"/>
            <a:extLst>
              <a:ext uri="{FF2B5EF4-FFF2-40B4-BE49-F238E27FC236}">
                <a16:creationId xmlns:a16="http://schemas.microsoft.com/office/drawing/2014/main" id="{040731A8-FDB0-FBC8-0A5D-28FDBA687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3509" y="527819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AF7A2-95BF-109C-EB2D-B75F2DE2C2BB}"/>
              </a:ext>
            </a:extLst>
          </p:cNvPr>
          <p:cNvSpPr txBox="1"/>
          <p:nvPr/>
        </p:nvSpPr>
        <p:spPr>
          <a:xfrm>
            <a:off x="2673969" y="5222929"/>
            <a:ext cx="273183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Stand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ACFB2-3DB0-9BBD-A5B9-14A4EC2A64C3}"/>
              </a:ext>
            </a:extLst>
          </p:cNvPr>
          <p:cNvSpPr txBox="1"/>
          <p:nvPr/>
        </p:nvSpPr>
        <p:spPr>
          <a:xfrm>
            <a:off x="6364647" y="5222929"/>
            <a:ext cx="186781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Listen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AE8556-8ACB-9F7B-9C4E-7FFFA3C50BC5}"/>
              </a:ext>
            </a:extLst>
          </p:cNvPr>
          <p:cNvSpPr/>
          <p:nvPr/>
        </p:nvSpPr>
        <p:spPr>
          <a:xfrm>
            <a:off x="9841424" y="5278194"/>
            <a:ext cx="1348353" cy="81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4FE08-B63F-A9D0-9D16-A459B40B1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613" y="361462"/>
            <a:ext cx="1907896" cy="491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0DB9-2A87-7B38-C086-8D8F98792089}"/>
              </a:ext>
            </a:extLst>
          </p:cNvPr>
          <p:cNvSpPr/>
          <p:nvPr/>
        </p:nvSpPr>
        <p:spPr>
          <a:xfrm rot="2526281">
            <a:off x="2956358" y="1696474"/>
            <a:ext cx="6279284" cy="18620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TopU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435228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055DC15-D15E-6EE7-B5FC-CAD40BEAD9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81" y="1305017"/>
            <a:ext cx="10235871" cy="50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937F9-9094-83F7-2899-F15338EE2F42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5F98CA09-4C6C-51C1-C51E-5EBBD5E6B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25" y="449437"/>
            <a:ext cx="4093423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8C3999-C680-9F5F-F6E7-1D4783596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21" y="2464515"/>
            <a:ext cx="9616749" cy="31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4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937F9-9094-83F7-2899-F15338EE2F42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5F98CA09-4C6C-51C1-C51E-5EBBD5E6B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29" y="719514"/>
            <a:ext cx="4093423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8C3999-C680-9F5F-F6E7-1D4783596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28" y="2324746"/>
            <a:ext cx="9487988" cy="33786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D3FC247-DAFD-E2A6-5919-0B1757384318}"/>
              </a:ext>
            </a:extLst>
          </p:cNvPr>
          <p:cNvSpPr/>
          <p:nvPr/>
        </p:nvSpPr>
        <p:spPr>
          <a:xfrm>
            <a:off x="7113723" y="4014061"/>
            <a:ext cx="1906291" cy="918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13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937F9-9094-83F7-2899-F15338EE2F42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5F98CA09-4C6C-51C1-C51E-5EBBD5E6B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33" y="396350"/>
            <a:ext cx="4093423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8C3999-C680-9F5F-F6E7-1D4783596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603" y="1817461"/>
            <a:ext cx="9945223" cy="35140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93AE7A7-D293-43CB-3DFA-8F7351C2F8F2}"/>
              </a:ext>
            </a:extLst>
          </p:cNvPr>
          <p:cNvSpPr/>
          <p:nvPr/>
        </p:nvSpPr>
        <p:spPr>
          <a:xfrm>
            <a:off x="7733655" y="2655925"/>
            <a:ext cx="1906291" cy="918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1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2060" y="1881554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Stand up,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Sit down,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4, 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</a:t>
            </a:r>
            <a:r>
              <a:rPr lang="en-US" sz="3600" i="1">
                <a:solidFill>
                  <a:srgbClr val="0070C0"/>
                </a:solidFill>
              </a:rPr>
              <a:t>(page </a:t>
            </a:r>
            <a:r>
              <a:rPr lang="en-US" sz="3600" i="1" dirty="0">
                <a:solidFill>
                  <a:srgbClr val="0070C0"/>
                </a:solidFill>
              </a:rPr>
              <a:t>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 b="-890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7917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Greetings Mingle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082F4CE-2764-B3CD-B775-1C3276C751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49324" y="338041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1.mp4" descr="song 1.mp4">
            <a:hlinkClick r:id="" action="ppaction://media"/>
            <a:extLst>
              <a:ext uri="{FF2B5EF4-FFF2-40B4-BE49-F238E27FC236}">
                <a16:creationId xmlns:a16="http://schemas.microsoft.com/office/drawing/2014/main" id="{6BEB73AF-9051-81DB-0361-F0A1B32D5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16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Stand up,</a:t>
            </a:r>
          </a:p>
          <a:p>
            <a:pPr algn="ctr"/>
            <a:r>
              <a:rPr lang="en-US" sz="3600" i="1" dirty="0"/>
              <a:t>Sit down,</a:t>
            </a:r>
          </a:p>
          <a:p>
            <a:pPr algn="ctr"/>
            <a:r>
              <a:rPr lang="en-US" sz="3600" i="1" dirty="0"/>
              <a:t>Listen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2385</TotalTime>
  <Words>356</Words>
  <Application>Microsoft Office PowerPoint</Application>
  <PresentationFormat>Widescreen</PresentationFormat>
  <Paragraphs>88</Paragraphs>
  <Slides>46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FPTSHOP</cp:lastModifiedBy>
  <cp:revision>172</cp:revision>
  <dcterms:created xsi:type="dcterms:W3CDTF">2019-07-02T02:13:33Z</dcterms:created>
  <dcterms:modified xsi:type="dcterms:W3CDTF">2025-06-02T11:58:44Z</dcterms:modified>
</cp:coreProperties>
</file>