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43"/>
  </p:notesMasterIdLst>
  <p:sldIdLst>
    <p:sldId id="256" r:id="rId2"/>
    <p:sldId id="302" r:id="rId3"/>
    <p:sldId id="257" r:id="rId4"/>
    <p:sldId id="259" r:id="rId5"/>
    <p:sldId id="357" r:id="rId6"/>
    <p:sldId id="260" r:id="rId7"/>
    <p:sldId id="261" r:id="rId8"/>
    <p:sldId id="264" r:id="rId9"/>
    <p:sldId id="303" r:id="rId10"/>
    <p:sldId id="269" r:id="rId11"/>
    <p:sldId id="270" r:id="rId12"/>
    <p:sldId id="304" r:id="rId13"/>
    <p:sldId id="305" r:id="rId14"/>
    <p:sldId id="306" r:id="rId15"/>
    <p:sldId id="307" r:id="rId16"/>
    <p:sldId id="308" r:id="rId17"/>
    <p:sldId id="272" r:id="rId18"/>
    <p:sldId id="313" r:id="rId19"/>
    <p:sldId id="314" r:id="rId20"/>
    <p:sldId id="315" r:id="rId21"/>
    <p:sldId id="316" r:id="rId22"/>
    <p:sldId id="273" r:id="rId23"/>
    <p:sldId id="310" r:id="rId24"/>
    <p:sldId id="311" r:id="rId25"/>
    <p:sldId id="359" r:id="rId26"/>
    <p:sldId id="351" r:id="rId27"/>
    <p:sldId id="352" r:id="rId28"/>
    <p:sldId id="353" r:id="rId29"/>
    <p:sldId id="355" r:id="rId30"/>
    <p:sldId id="356" r:id="rId31"/>
    <p:sldId id="265" r:id="rId32"/>
    <p:sldId id="312" r:id="rId33"/>
    <p:sldId id="309" r:id="rId34"/>
    <p:sldId id="277" r:id="rId35"/>
    <p:sldId id="278" r:id="rId36"/>
    <p:sldId id="358" r:id="rId37"/>
    <p:sldId id="279" r:id="rId38"/>
    <p:sldId id="280" r:id="rId39"/>
    <p:sldId id="281" r:id="rId40"/>
    <p:sldId id="283" r:id="rId41"/>
    <p:sldId id="286" r:id="rId42"/>
  </p:sldIdLst>
  <p:sldSz cx="12192000" cy="6858000"/>
  <p:notesSz cx="6858000" cy="9144000"/>
  <p:embeddedFontLst>
    <p:embeddedFont>
      <p:font typeface="Calibri Light" panose="020F0302020204030204" pitchFamily="3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B597EA"/>
    <a:srgbClr val="EECAF2"/>
    <a:srgbClr val="EF5288"/>
    <a:srgbClr val="FF40FF"/>
    <a:srgbClr val="54FF00"/>
    <a:srgbClr val="FDFCE3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13"/>
    <p:restoredTop sz="84933"/>
  </p:normalViewPr>
  <p:slideViewPr>
    <p:cSldViewPr snapToGrid="0" snapToObjects="1">
      <p:cViewPr varScale="1">
        <p:scale>
          <a:sx n="57" d="100"/>
          <a:sy n="57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02/06/2025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Choose a fun song.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song and ask students to walk/dance around the class when the music is playing. When the music stops, students should meet the closest student to them and shake their hands and say ”Hello!”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159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Choose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small soft ball. Play a song. When the music is playing, students must pass the ball. When the music stops, the student with the ball must stand up, everyone says: ”Hello!” or “Goodbye!”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36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25621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020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0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032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239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54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22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59575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Getting started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438459" y="-32238"/>
            <a:ext cx="104387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1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4" r:id="rId17"/>
    <p:sldLayoutId id="2147483685" r:id="rId18"/>
    <p:sldLayoutId id="2147483688" r:id="rId19"/>
    <p:sldLayoutId id="2147483689" r:id="rId20"/>
    <p:sldLayoutId id="2147483690" r:id="rId21"/>
    <p:sldLayoutId id="2147483691" r:id="rId22"/>
    <p:sldLayoutId id="2147483693" r:id="rId23"/>
    <p:sldLayoutId id="2147483696" r:id="rId2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hyperlink" Target="https://pixabay.com/en/golf-hole-flag-two-sport-game-309716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2.wdp"/><Relationship Id="rId18" Type="http://schemas.openxmlformats.org/officeDocument/2006/relationships/hyperlink" Target="https://pixabay.com/en/golf-hole-flag-two-sport-game-309716/" TargetMode="Externa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" Type="http://schemas.openxmlformats.org/officeDocument/2006/relationships/audio" Target="../media/media3.mp3"/><Relationship Id="rId16" Type="http://schemas.openxmlformats.org/officeDocument/2006/relationships/hyperlink" Target="https://pixabay.com/en/loudspeaker-cartoon-isolated-309554/" TargetMode="External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8.png"/><Relationship Id="rId18" Type="http://schemas.openxmlformats.org/officeDocument/2006/relationships/hyperlink" Target="https://pixabay.com/en/golf-hole-flag-two-sport-game-309716/" TargetMode="Externa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audio" Target="../media/media4.mp3"/><Relationship Id="rId16" Type="http://schemas.openxmlformats.org/officeDocument/2006/relationships/hyperlink" Target="https://pixabay.com/en/loudspeaker-cartoon-isolated-309554/" TargetMode="External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2.wdp"/><Relationship Id="rId18" Type="http://schemas.openxmlformats.org/officeDocument/2006/relationships/hyperlink" Target="https://pixabay.com/en/golf-hole-flag-two-sport-game-309716/" TargetMode="Externa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" Type="http://schemas.openxmlformats.org/officeDocument/2006/relationships/audio" Target="../media/media3.mp3"/><Relationship Id="rId16" Type="http://schemas.openxmlformats.org/officeDocument/2006/relationships/hyperlink" Target="https://pixabay.com/en/loudspeaker-cartoon-isolated-309554/" TargetMode="External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8.png"/><Relationship Id="rId18" Type="http://schemas.openxmlformats.org/officeDocument/2006/relationships/hyperlink" Target="https://pixabay.com/en/golf-hole-flag-two-sport-game-309716/" TargetMode="Externa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audio" Target="../media/media4.mp3"/><Relationship Id="rId16" Type="http://schemas.openxmlformats.org/officeDocument/2006/relationships/hyperlink" Target="https://pixabay.com/en/loudspeaker-cartoon-isolated-309554/" TargetMode="External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eduhome.com.vn/DHALesson?idGrade=1&amp;idSubject=1&amp;idSeries=1&amp;idTheme=298&amp;IdLevel=1&amp;idThemeServer=51" TargetMode="Externa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ublicdomainpictures.net/view-image.php?image=41710&amp;picture=beach-ball-clipart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ixabay.com/es/el-brazo-amigo-amistad-gesto-2025687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279771" y="2129051"/>
            <a:ext cx="44530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</a:rPr>
              <a:t>GETTING STARTED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532109" y="3129979"/>
            <a:ext cx="2175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299021" y="4219353"/>
            <a:ext cx="30032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ages 4 &amp; 5 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269"/>
            <a:ext cx="10287000" cy="7103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ello.mp3" descr="Hello.mp3">
            <a:hlinkClick r:id="" action="ppaction://media"/>
            <a:extLst>
              <a:ext uri="{FF2B5EF4-FFF2-40B4-BE49-F238E27FC236}">
                <a16:creationId xmlns:a16="http://schemas.microsoft.com/office/drawing/2014/main" id="{759B3BBE-60EB-0957-C529-ED0035AB6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6905" y="3129025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1CB31A64-13D0-A89F-9521-2A7738A88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87" y="418272"/>
            <a:ext cx="62484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6839261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C0010C-95EE-2405-7BBE-5CA7501E6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303" y="1492236"/>
            <a:ext cx="4861054" cy="419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hello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891836" y="435120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həˈloʊ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chào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6746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dbye.mp3" descr="Goodbye.mp3">
            <a:hlinkClick r:id="" action="ppaction://media"/>
            <a:extLst>
              <a:ext uri="{FF2B5EF4-FFF2-40B4-BE49-F238E27FC236}">
                <a16:creationId xmlns:a16="http://schemas.microsoft.com/office/drawing/2014/main" id="{53D6CCCB-204B-9A67-86F2-B521B4520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8253" y="3199641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1CB31A64-13D0-A89F-9521-2A7738A88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87" y="418272"/>
            <a:ext cx="62484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6839261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496904" y="3105834"/>
            <a:ext cx="202588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goodbye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799071" y="4364457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ɡʊdˈbaɪ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 err="1"/>
              <a:t>tạm</a:t>
            </a:r>
            <a:r>
              <a:rPr lang="en-US" sz="2400" dirty="0"/>
              <a:t> </a:t>
            </a:r>
            <a:r>
              <a:rPr lang="en-US" sz="2400" dirty="0" err="1"/>
              <a:t>biệt</a:t>
            </a:r>
            <a:r>
              <a:rPr lang="en-US" sz="2400" dirty="0"/>
              <a:t> </a:t>
            </a:r>
          </a:p>
        </p:txBody>
      </p:sp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A104BAFC-9B7A-C7B1-702D-7A2B127B3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902" y="1553404"/>
            <a:ext cx="4759411" cy="410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650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1-TRACK 04.mp3" descr="CD1-TRACK 04.mp3">
            <a:hlinkClick r:id="" action="ppaction://media"/>
            <a:extLst>
              <a:ext uri="{FF2B5EF4-FFF2-40B4-BE49-F238E27FC236}">
                <a16:creationId xmlns:a16="http://schemas.microsoft.com/office/drawing/2014/main" id="{884CE3B6-33DA-8895-B705-ECE22315A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0101" y="444224"/>
            <a:ext cx="812800" cy="8128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D62FB24-EBC9-2604-C101-BD67E6E614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832" y="-140678"/>
            <a:ext cx="9851169" cy="6998677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51F02B4-C368-A8D1-A221-AAE939DDA3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224"/>
            <a:ext cx="48387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A29D32-E3CF-0198-90CC-9874D84FAE93}"/>
              </a:ext>
            </a:extLst>
          </p:cNvPr>
          <p:cNvSpPr txBox="1"/>
          <p:nvPr/>
        </p:nvSpPr>
        <p:spPr>
          <a:xfrm>
            <a:off x="278763" y="143449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266010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DFCAC0-1A42-40E8-27AD-2F6C97CEA1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0592"/>
            <a:ext cx="35433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BA77CA45-F125-7FC2-BF1D-D65A3ED78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9403"/>
            <a:ext cx="12192000" cy="260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42968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1.mp4" descr="song 1.mp4">
            <a:hlinkClick r:id="" action="ppaction://media"/>
            <a:extLst>
              <a:ext uri="{FF2B5EF4-FFF2-40B4-BE49-F238E27FC236}">
                <a16:creationId xmlns:a16="http://schemas.microsoft.com/office/drawing/2014/main" id="{6BEB73AF-9051-81DB-0361-F0A1B32D5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116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270"/>
            <a:ext cx="10352994" cy="7025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9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8C1EE57-02A9-1B98-7A35-94AADC9E2B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7528" y="1589212"/>
            <a:ext cx="3546901" cy="4264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486254"/>
            <a:ext cx="2132315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4470284" y="1266046"/>
            <a:ext cx="78418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Bill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A1E882A5-807E-2B35-1E41-B04C2A61F936}"/>
              </a:ext>
            </a:extLst>
          </p:cNvPr>
          <p:cNvSpPr/>
          <p:nvPr/>
        </p:nvSpPr>
        <p:spPr>
          <a:xfrm>
            <a:off x="2690191" y="2928730"/>
            <a:ext cx="3684105" cy="1484244"/>
          </a:xfrm>
          <a:prstGeom prst="wedgeEllipseCallout">
            <a:avLst>
              <a:gd name="adj1" fmla="val -55133"/>
              <a:gd name="adj2" fmla="val 695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Hello, Bill.</a:t>
            </a:r>
          </a:p>
        </p:txBody>
      </p:sp>
    </p:spTree>
    <p:extLst>
      <p:ext uri="{BB962C8B-B14F-4D97-AF65-F5344CB8AC3E}">
        <p14:creationId xmlns:p14="http://schemas.microsoft.com/office/powerpoint/2010/main" val="358014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486254"/>
            <a:ext cx="2132315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4470284" y="1266046"/>
            <a:ext cx="926857" cy="6463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Kim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A1E882A5-807E-2B35-1E41-B04C2A61F936}"/>
              </a:ext>
            </a:extLst>
          </p:cNvPr>
          <p:cNvSpPr/>
          <p:nvPr/>
        </p:nvSpPr>
        <p:spPr>
          <a:xfrm>
            <a:off x="2464905" y="2928730"/>
            <a:ext cx="3909392" cy="1484244"/>
          </a:xfrm>
          <a:prstGeom prst="wedgeEllipseCallout">
            <a:avLst>
              <a:gd name="adj1" fmla="val -55133"/>
              <a:gd name="adj2" fmla="val 695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Hello, Kim.</a:t>
            </a: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C47D62F8-C385-C2CF-8770-F6031D49D9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0839" y="1194140"/>
            <a:ext cx="3695700" cy="446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469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say “Hello!”, “Goodbye!”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Hello, goodbye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486254"/>
            <a:ext cx="2132315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4470284" y="1266046"/>
            <a:ext cx="970137" cy="646331"/>
          </a:xfrm>
          <a:prstGeom prst="rect">
            <a:avLst/>
          </a:prstGeom>
          <a:solidFill>
            <a:srgbClr val="EECAF2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Lola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A1E882A5-807E-2B35-1E41-B04C2A61F936}"/>
              </a:ext>
            </a:extLst>
          </p:cNvPr>
          <p:cNvSpPr/>
          <p:nvPr/>
        </p:nvSpPr>
        <p:spPr>
          <a:xfrm>
            <a:off x="2464905" y="2928730"/>
            <a:ext cx="3909392" cy="1484244"/>
          </a:xfrm>
          <a:prstGeom prst="wedgeEllipseCallout">
            <a:avLst>
              <a:gd name="adj1" fmla="val -55133"/>
              <a:gd name="adj2" fmla="val 69500"/>
            </a:avLst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Hello, Lola.</a:t>
            </a:r>
          </a:p>
        </p:txBody>
      </p:sp>
      <p:pic>
        <p:nvPicPr>
          <p:cNvPr id="7" name="Picture 6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EAC34E5E-19F2-B694-18D6-BB23833136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652" y="851923"/>
            <a:ext cx="4359965" cy="4982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764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486254"/>
            <a:ext cx="2132315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4470284" y="1266046"/>
            <a:ext cx="835485" cy="646331"/>
          </a:xfrm>
          <a:prstGeom prst="rect">
            <a:avLst/>
          </a:prstGeom>
          <a:solidFill>
            <a:srgbClr val="B597E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Lily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A1E882A5-807E-2B35-1E41-B04C2A61F936}"/>
              </a:ext>
            </a:extLst>
          </p:cNvPr>
          <p:cNvSpPr/>
          <p:nvPr/>
        </p:nvSpPr>
        <p:spPr>
          <a:xfrm>
            <a:off x="2464905" y="2928730"/>
            <a:ext cx="3909392" cy="1484244"/>
          </a:xfrm>
          <a:prstGeom prst="wedgeEllipseCallout">
            <a:avLst>
              <a:gd name="adj1" fmla="val -55133"/>
              <a:gd name="adj2" fmla="val 69500"/>
            </a:avLst>
          </a:prstGeom>
          <a:solidFill>
            <a:srgbClr val="B59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Hello, Lily.</a:t>
            </a:r>
          </a:p>
        </p:txBody>
      </p:sp>
      <p:pic>
        <p:nvPicPr>
          <p:cNvPr id="7" name="Picture 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028B654-A90A-3E08-B7A7-702ADB586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930" y="1129370"/>
            <a:ext cx="3893007" cy="434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443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E35CD4-123E-10E9-E305-2A7DE495FA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2810"/>
            <a:ext cx="32131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5E9A5B8-A897-55B1-EF48-C2A08C7E4A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0" y="1009650"/>
            <a:ext cx="59055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91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4727480-B966-7845-CEAC-61F01CA3E6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0" y="1009650"/>
            <a:ext cx="59055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43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08F67F-280D-3E14-8796-51FA8A106A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0" y="527050"/>
            <a:ext cx="118745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3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3235569" y="1635369"/>
            <a:ext cx="68404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accent4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3297817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405" b="4462"/>
          <a:stretch/>
        </p:blipFill>
        <p:spPr bwMode="auto">
          <a:xfrm>
            <a:off x="2467331" y="1426221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085" y="498922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083" y="4973310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8" y="2083191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632" y="506179"/>
            <a:ext cx="5144599" cy="941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E8FE3A-E808-F99F-05AA-A7DEBC92C18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8149869" y="801217"/>
            <a:ext cx="3149600" cy="4572000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1775519" y="5596775"/>
            <a:ext cx="6182619" cy="85656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B597EA"/>
                </a:solidFill>
                <a:effectLst>
                  <a:outerShdw blurRad="60007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Listen and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597EA"/>
                </a:solidFill>
                <a:effectLst>
                  <a:outerShdw blurRad="60007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choose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B597EA"/>
              </a:solidFill>
              <a:effectLst>
                <a:outerShdw blurRad="60007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1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714" y="5596775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53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00231 L 0.57292 -0.2585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11" y="-1282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129 Rectángulo redondeado"/>
          <p:cNvSpPr/>
          <p:nvPr/>
        </p:nvSpPr>
        <p:spPr>
          <a:xfrm>
            <a:off x="1734105" y="5517232"/>
            <a:ext cx="2682735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Goodbye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!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4764142" y="5517232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Hello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!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9144584" y="5421287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Hello.mp3" descr="Hello.mp3">
            <a:hlinkClick r:id="" action="ppaction://media"/>
            <a:extLst>
              <a:ext uri="{FF2B5EF4-FFF2-40B4-BE49-F238E27FC236}">
                <a16:creationId xmlns:a16="http://schemas.microsoft.com/office/drawing/2014/main" id="{6DAEF87A-916D-F42B-29D5-CBE904ADB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2273" y="934187"/>
            <a:ext cx="812800" cy="8128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E28788E-13FD-89E7-5FFF-4EEC2A04943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>
            <a:off x="622589" y="320282"/>
            <a:ext cx="1585924" cy="1585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CA65EF-6ED4-A84F-85A5-EB2062B175A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8"/>
              </a:ext>
            </a:extLst>
          </a:blip>
          <a:stretch>
            <a:fillRect/>
          </a:stretch>
        </p:blipFill>
        <p:spPr>
          <a:xfrm>
            <a:off x="8170127" y="572617"/>
            <a:ext cx="314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1503E-6 L 0.57848 0.096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48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130" grpId="0" animBg="1"/>
      <p:bldP spid="130" grpId="1" animBg="1"/>
      <p:bldP spid="1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.mp3" descr="Goodbye.mp3">
            <a:hlinkClick r:id="" action="ppaction://media"/>
            <a:extLst>
              <a:ext uri="{FF2B5EF4-FFF2-40B4-BE49-F238E27FC236}">
                <a16:creationId xmlns:a16="http://schemas.microsoft.com/office/drawing/2014/main" id="{E0E9010B-CBE2-1955-324D-D7241619D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136" y="735873"/>
            <a:ext cx="812800" cy="8128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129 Rectángulo redondeado"/>
          <p:cNvSpPr/>
          <p:nvPr/>
        </p:nvSpPr>
        <p:spPr>
          <a:xfrm>
            <a:off x="4716360" y="5523361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Hello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!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1577795" y="5523361"/>
            <a:ext cx="2839045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Goodbye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!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9124326" y="5471280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A48BA10-550C-F6BE-D182-2F3DFD9281B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>
            <a:off x="622589" y="320282"/>
            <a:ext cx="1585924" cy="1585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1B3A7-B105-28C5-E115-79152014ABD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8"/>
              </a:ext>
            </a:extLst>
          </a:blip>
          <a:stretch>
            <a:fillRect/>
          </a:stretch>
        </p:blipFill>
        <p:spPr>
          <a:xfrm>
            <a:off x="8177148" y="522624"/>
            <a:ext cx="314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7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1503E-6 L 0.57848 0.096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48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130" grpId="0" animBg="1"/>
      <p:bldP spid="130" grpId="1" animBg="1"/>
      <p:bldP spid="1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129 Rectángulo redondeado"/>
          <p:cNvSpPr/>
          <p:nvPr/>
        </p:nvSpPr>
        <p:spPr>
          <a:xfrm>
            <a:off x="4416840" y="5385026"/>
            <a:ext cx="2682735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Goodbye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!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1613359" y="5385026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Hello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!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9124326" y="5377826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Hello.mp3" descr="Hello.mp3">
            <a:hlinkClick r:id="" action="ppaction://media"/>
            <a:extLst>
              <a:ext uri="{FF2B5EF4-FFF2-40B4-BE49-F238E27FC236}">
                <a16:creationId xmlns:a16="http://schemas.microsoft.com/office/drawing/2014/main" id="{6DAEF87A-916D-F42B-29D5-CBE904ADB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2273" y="934187"/>
            <a:ext cx="812800" cy="8128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E28788E-13FD-89E7-5FFF-4EEC2A04943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>
            <a:off x="622589" y="320282"/>
            <a:ext cx="1585924" cy="1585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892BEB-C95C-AE1C-7F30-C6D9290482A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8"/>
              </a:ext>
            </a:extLst>
          </a:blip>
          <a:stretch>
            <a:fillRect/>
          </a:stretch>
        </p:blipFill>
        <p:spPr>
          <a:xfrm>
            <a:off x="8149869" y="616078"/>
            <a:ext cx="314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6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1503E-6 L 0.57848 0.096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48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130" grpId="0" animBg="1"/>
      <p:bldP spid="130" grpId="1" animBg="1"/>
      <p:bldP spid="1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4F7FAA-B3FC-374F-9D9E-0F9932C88A97}"/>
              </a:ext>
            </a:extLst>
          </p:cNvPr>
          <p:cNvSpPr txBox="1"/>
          <p:nvPr/>
        </p:nvSpPr>
        <p:spPr>
          <a:xfrm>
            <a:off x="9525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4920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388028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391137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03580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81804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406690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654" y="48363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0350" y="47312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018969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.mp3" descr="Goodbye.mp3">
            <a:hlinkClick r:id="" action="ppaction://media"/>
            <a:extLst>
              <a:ext uri="{FF2B5EF4-FFF2-40B4-BE49-F238E27FC236}">
                <a16:creationId xmlns:a16="http://schemas.microsoft.com/office/drawing/2014/main" id="{822D87F6-BCF5-558E-6593-8F821D4FC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2118" y="764448"/>
            <a:ext cx="812800" cy="8128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129 Rectángulo redondeado"/>
          <p:cNvSpPr/>
          <p:nvPr/>
        </p:nvSpPr>
        <p:spPr>
          <a:xfrm>
            <a:off x="4742130" y="5496592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Hello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!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1606370" y="5487628"/>
            <a:ext cx="2810470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Goodbye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!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9192344" y="5496592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F9F4C7D-96F9-7BA6-608B-93A25220BFE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>
            <a:off x="622589" y="320282"/>
            <a:ext cx="1585924" cy="1585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B4E327-B724-0A0E-5669-19353356909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8"/>
              </a:ext>
            </a:extLst>
          </a:blip>
          <a:stretch>
            <a:fillRect/>
          </a:stretch>
        </p:blipFill>
        <p:spPr>
          <a:xfrm>
            <a:off x="8217887" y="529612"/>
            <a:ext cx="314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1503E-6 L 0.57848 0.096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48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130" grpId="0" animBg="1"/>
      <p:bldP spid="130" grpId="1" animBg="1"/>
      <p:bldP spid="1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361"/>
            <a:ext cx="9668400" cy="6958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1AB03A6-D28A-5989-52DE-2E241DC126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27893"/>
            <a:ext cx="2602523" cy="8723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8243D546-BF46-B4EE-593C-0F06633D2D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74202"/>
            <a:ext cx="6299203" cy="350959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10F424C-7D15-AE61-5923-96A4EF8801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2" y="1792898"/>
            <a:ext cx="58166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17107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1026C8-92A2-3EFC-1D53-08F70A4042D4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90869DF-94AC-5D72-26EE-BAC9FE93A1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2680"/>
            <a:ext cx="2788457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iagram, application&#10;&#10;Description automatically generated">
            <a:extLst>
              <a:ext uri="{FF2B5EF4-FFF2-40B4-BE49-F238E27FC236}">
                <a16:creationId xmlns:a16="http://schemas.microsoft.com/office/drawing/2014/main" id="{E047B74F-8BBC-CEB0-C781-042D844DFC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078" y="396349"/>
            <a:ext cx="7740101" cy="599146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F4DF9A-E716-155B-D34B-6DB6A8504E10}"/>
              </a:ext>
            </a:extLst>
          </p:cNvPr>
          <p:cNvCxnSpPr/>
          <p:nvPr/>
        </p:nvCxnSpPr>
        <p:spPr>
          <a:xfrm>
            <a:off x="6414052" y="3429000"/>
            <a:ext cx="1815548" cy="19381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246B13-7AEC-B43B-8100-95D9A7EF799E}"/>
              </a:ext>
            </a:extLst>
          </p:cNvPr>
          <p:cNvCxnSpPr>
            <a:cxnSpLocks/>
          </p:cNvCxnSpPr>
          <p:nvPr/>
        </p:nvCxnSpPr>
        <p:spPr>
          <a:xfrm flipV="1">
            <a:off x="6414052" y="1490870"/>
            <a:ext cx="1815548" cy="387626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67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055DC15-D15E-6EE7-B5FC-CAD40BEAD9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481" y="1305017"/>
            <a:ext cx="10235871" cy="500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</p:spTree>
    <p:extLst>
      <p:ext uri="{BB962C8B-B14F-4D97-AF65-F5344CB8AC3E}">
        <p14:creationId xmlns:p14="http://schemas.microsoft.com/office/powerpoint/2010/main" val="3900828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F455B-CB80-2BD8-9AAB-C789BD705801}"/>
              </a:ext>
            </a:extLst>
          </p:cNvPr>
          <p:cNvSpPr/>
          <p:nvPr/>
        </p:nvSpPr>
        <p:spPr>
          <a:xfrm>
            <a:off x="2137224" y="1920413"/>
            <a:ext cx="6532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Pass the ball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8AD3B-9AB5-FDFF-FAF1-5E031925CF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199757" y="2983523"/>
            <a:ext cx="2940050" cy="29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75025"/>
      </p:ext>
    </p:extLst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152060" y="1881554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Hello,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Goodbye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(pages 2, 3) 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(pages 6, 7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3909"/>
            <a:ext cx="10058400" cy="6961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" b="-890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13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F455B-CB80-2BD8-9AAB-C789BD705801}"/>
              </a:ext>
            </a:extLst>
          </p:cNvPr>
          <p:cNvSpPr/>
          <p:nvPr/>
        </p:nvSpPr>
        <p:spPr>
          <a:xfrm>
            <a:off x="2137224" y="1920413"/>
            <a:ext cx="7917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Greetings Mingle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082F4CE-2764-B3CD-B775-1C3276C751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349324" y="3380410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4558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Hello</a:t>
            </a:r>
          </a:p>
          <a:p>
            <a:pPr algn="ctr"/>
            <a:r>
              <a:rPr lang="en-US" sz="3600" i="1"/>
              <a:t>Goodbye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78587255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-62346"/>
            <a:ext cx="10287000" cy="6920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052459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-TRACK 03.mp3" descr="CD1-TRACK 03.mp3">
            <a:hlinkClick r:id="" action="ppaction://media"/>
            <a:extLst>
              <a:ext uri="{FF2B5EF4-FFF2-40B4-BE49-F238E27FC236}">
                <a16:creationId xmlns:a16="http://schemas.microsoft.com/office/drawing/2014/main" id="{91F3A25E-B531-899F-0527-39CC5AC3E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2713" y="494472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1CB31A64-13D0-A89F-9521-2A7738A88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8272"/>
            <a:ext cx="62484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C4F325B-4706-CA39-F339-47EEC54451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081" y="1383472"/>
            <a:ext cx="3949736" cy="4492591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ADE12BB-A4B7-8D3A-4AC8-982458FEE2B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903" y="1633673"/>
            <a:ext cx="3612854" cy="4109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6839261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3005521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6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1742</TotalTime>
  <Words>382</Words>
  <Application>Microsoft Office PowerPoint</Application>
  <PresentationFormat>Widescreen</PresentationFormat>
  <Paragraphs>91</Paragraphs>
  <Slides>41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Calibri Light</vt:lpstr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FPTSHOP</cp:lastModifiedBy>
  <cp:revision>161</cp:revision>
  <dcterms:created xsi:type="dcterms:W3CDTF">2019-07-02T02:13:33Z</dcterms:created>
  <dcterms:modified xsi:type="dcterms:W3CDTF">2025-06-02T11:48:42Z</dcterms:modified>
</cp:coreProperties>
</file>