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95" r:id="rId2"/>
    <p:sldMasterId id="2147483715" r:id="rId3"/>
    <p:sldMasterId id="2147483728" r:id="rId4"/>
    <p:sldMasterId id="2147483748" r:id="rId5"/>
  </p:sldMasterIdLst>
  <p:notesMasterIdLst>
    <p:notesMasterId r:id="rId41"/>
  </p:notesMasterIdLst>
  <p:sldIdLst>
    <p:sldId id="467" r:id="rId6"/>
    <p:sldId id="256" r:id="rId7"/>
    <p:sldId id="296" r:id="rId8"/>
    <p:sldId id="444" r:id="rId9"/>
    <p:sldId id="295" r:id="rId10"/>
    <p:sldId id="260" r:id="rId11"/>
    <p:sldId id="263" r:id="rId12"/>
    <p:sldId id="294" r:id="rId13"/>
    <p:sldId id="297" r:id="rId14"/>
    <p:sldId id="298" r:id="rId15"/>
    <p:sldId id="462" r:id="rId16"/>
    <p:sldId id="299" r:id="rId17"/>
    <p:sldId id="301" r:id="rId18"/>
    <p:sldId id="271" r:id="rId19"/>
    <p:sldId id="303" r:id="rId20"/>
    <p:sldId id="304" r:id="rId21"/>
    <p:sldId id="305" r:id="rId22"/>
    <p:sldId id="308" r:id="rId23"/>
    <p:sldId id="306" r:id="rId24"/>
    <p:sldId id="307" r:id="rId25"/>
    <p:sldId id="279" r:id="rId26"/>
    <p:sldId id="460" r:id="rId27"/>
    <p:sldId id="461" r:id="rId28"/>
    <p:sldId id="455" r:id="rId29"/>
    <p:sldId id="458" r:id="rId30"/>
    <p:sldId id="438" r:id="rId31"/>
    <p:sldId id="440" r:id="rId32"/>
    <p:sldId id="439" r:id="rId33"/>
    <p:sldId id="463" r:id="rId34"/>
    <p:sldId id="464" r:id="rId35"/>
    <p:sldId id="443" r:id="rId36"/>
    <p:sldId id="465" r:id="rId37"/>
    <p:sldId id="466" r:id="rId38"/>
    <p:sldId id="267" r:id="rId39"/>
    <p:sldId id="268" r:id="rId40"/>
  </p:sldIdLst>
  <p:sldSz cx="9144000" cy="5143500" type="screen16x9"/>
  <p:notesSz cx="6858000" cy="9144000"/>
  <p:embeddedFontLst>
    <p:embeddedFont>
      <p:font typeface="Cambria Math" panose="02040503050406030204" pitchFamily="18" charset="0"/>
      <p:regular r:id="rId42"/>
    </p:embeddedFont>
    <p:embeddedFont>
      <p:font typeface="Caveat Brush" pitchFamily="2" charset="0"/>
      <p:regular r:id="rId43"/>
    </p:embeddedFont>
    <p:embeddedFont>
      <p:font typeface="Dosis Medium" pitchFamily="2" charset="0"/>
      <p:regular r:id="rId44"/>
      <p:bold r:id="rId45"/>
    </p:embeddedFont>
    <p:embeddedFont>
      <p:font typeface="Francois One" panose="020B0604020202020204" charset="0"/>
      <p:regular r:id="rId46"/>
    </p:embeddedFont>
    <p:embeddedFont>
      <p:font typeface="Josefin Slab" pitchFamily="2" charset="0"/>
      <p:regular r:id="rId47"/>
      <p:bold r:id="rId48"/>
      <p:italic r:id="rId49"/>
      <p:boldItalic r:id="rId50"/>
    </p:embeddedFont>
    <p:embeddedFont>
      <p:font typeface="Yanone Kaffeesatz" panose="020B0604020202020204" charset="0"/>
      <p:regular r:id="rId51"/>
      <p:bold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9AA0A6"/>
          </p15:clr>
        </p15:guide>
        <p15:guide id="2"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000000"/>
    <a:srgbClr val="8BD6E3"/>
    <a:srgbClr val="E3F0FF"/>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362F0DE-ED6A-40B0-9AD4-ECB4CE98EDAA}">
  <a:tblStyle styleId="{5362F0DE-ED6A-40B0-9AD4-ECB4CE98EDA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60"/>
    <p:restoredTop sz="94715"/>
  </p:normalViewPr>
  <p:slideViewPr>
    <p:cSldViewPr snapToGrid="0">
      <p:cViewPr varScale="1">
        <p:scale>
          <a:sx n="106" d="100"/>
          <a:sy n="106" d="100"/>
        </p:scale>
        <p:origin x="360" y="102"/>
      </p:cViewPr>
      <p:guideLst>
        <p:guide pos="2880"/>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notesMaster" Target="notesMasters/notesMaster1.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4.fntdata"/><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8.fntdata"/><Relationship Id="rId57"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3.fntdata"/><Relationship Id="rId52" Type="http://schemas.openxmlformats.org/officeDocument/2006/relationships/font" Target="fonts/font11.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font" Target="fonts/font10.fntdata"/><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n Van Lai" userId="97b7ece7cef2520c" providerId="LiveId" clId="{68DA17E5-33D2-438A-9C7B-2B039C35B039}"/>
    <pc:docChg chg="undo redo custSel addSld delSld modSld delMainMaster">
      <pc:chgData name="Tran Van Lai" userId="97b7ece7cef2520c" providerId="LiveId" clId="{68DA17E5-33D2-438A-9C7B-2B039C35B039}" dt="2025-05-05T20:30:52.650" v="1488" actId="478"/>
      <pc:docMkLst>
        <pc:docMk/>
      </pc:docMkLst>
      <pc:sldChg chg="addSp delSp modSp add del mod delAnim">
        <pc:chgData name="Tran Van Lai" userId="97b7ece7cef2520c" providerId="LiveId" clId="{68DA17E5-33D2-438A-9C7B-2B039C35B039}" dt="2025-05-05T17:48:57.399" v="1470" actId="478"/>
        <pc:sldMkLst>
          <pc:docMk/>
          <pc:sldMk cId="0" sldId="256"/>
        </pc:sldMkLst>
        <pc:picChg chg="del">
          <ac:chgData name="Tran Van Lai" userId="97b7ece7cef2520c" providerId="LiveId" clId="{68DA17E5-33D2-438A-9C7B-2B039C35B039}" dt="2025-05-05T17:30:38.496" v="1465"/>
          <ac:picMkLst>
            <pc:docMk/>
            <pc:sldMk cId="0" sldId="256"/>
            <ac:picMk id="2" creationId="{BE43BB60-C903-2B21-6B25-2CCB94344BD9}"/>
          </ac:picMkLst>
        </pc:picChg>
        <pc:picChg chg="add del mod">
          <ac:chgData name="Tran Van Lai" userId="97b7ece7cef2520c" providerId="LiveId" clId="{68DA17E5-33D2-438A-9C7B-2B039C35B039}" dt="2025-05-05T17:48:57.399" v="1470" actId="478"/>
          <ac:picMkLst>
            <pc:docMk/>
            <pc:sldMk cId="0" sldId="256"/>
            <ac:picMk id="18" creationId="{C20619A8-A634-9699-F4AF-AD7F69990044}"/>
          </ac:picMkLst>
        </pc:picChg>
      </pc:sldChg>
      <pc:sldChg chg="modSp mod">
        <pc:chgData name="Tran Van Lai" userId="97b7ece7cef2520c" providerId="LiveId" clId="{68DA17E5-33D2-438A-9C7B-2B039C35B039}" dt="2025-05-04T15:07:07.873" v="1312" actId="14100"/>
        <pc:sldMkLst>
          <pc:docMk/>
          <pc:sldMk cId="2261403028" sldId="267"/>
        </pc:sldMkLst>
        <pc:spChg chg="mod">
          <ac:chgData name="Tran Van Lai" userId="97b7ece7cef2520c" providerId="LiveId" clId="{68DA17E5-33D2-438A-9C7B-2B039C35B039}" dt="2025-05-04T15:07:07.873" v="1312" actId="14100"/>
          <ac:spMkLst>
            <pc:docMk/>
            <pc:sldMk cId="2261403028" sldId="267"/>
            <ac:spMk id="3" creationId="{6A45511E-7F7E-0148-0DF7-9298AA058478}"/>
          </ac:spMkLst>
        </pc:spChg>
      </pc:sldChg>
      <pc:sldChg chg="modSp mod">
        <pc:chgData name="Tran Van Lai" userId="97b7ece7cef2520c" providerId="LiveId" clId="{68DA17E5-33D2-438A-9C7B-2B039C35B039}" dt="2025-05-04T15:08:08.349" v="1334" actId="20577"/>
        <pc:sldMkLst>
          <pc:docMk/>
          <pc:sldMk cId="1037852725" sldId="268"/>
        </pc:sldMkLst>
        <pc:spChg chg="mod">
          <ac:chgData name="Tran Van Lai" userId="97b7ece7cef2520c" providerId="LiveId" clId="{68DA17E5-33D2-438A-9C7B-2B039C35B039}" dt="2025-05-04T15:08:08.349" v="1334" actId="20577"/>
          <ac:spMkLst>
            <pc:docMk/>
            <pc:sldMk cId="1037852725" sldId="268"/>
            <ac:spMk id="2" creationId="{CE7365C8-9704-7269-0F24-DCE988577E76}"/>
          </ac:spMkLst>
        </pc:spChg>
      </pc:sldChg>
      <pc:sldChg chg="modSp mod">
        <pc:chgData name="Tran Van Lai" userId="97b7ece7cef2520c" providerId="LiveId" clId="{68DA17E5-33D2-438A-9C7B-2B039C35B039}" dt="2025-05-04T02:53:03.259" v="480"/>
        <pc:sldMkLst>
          <pc:docMk/>
          <pc:sldMk cId="0" sldId="271"/>
        </pc:sldMkLst>
        <pc:spChg chg="mod">
          <ac:chgData name="Tran Van Lai" userId="97b7ece7cef2520c" providerId="LiveId" clId="{68DA17E5-33D2-438A-9C7B-2B039C35B039}" dt="2025-05-04T02:53:03.259" v="480"/>
          <ac:spMkLst>
            <pc:docMk/>
            <pc:sldMk cId="0" sldId="271"/>
            <ac:spMk id="3375" creationId="{00000000-0000-0000-0000-000000000000}"/>
          </ac:spMkLst>
        </pc:spChg>
      </pc:sldChg>
      <pc:sldChg chg="modSp mod">
        <pc:chgData name="Tran Van Lai" userId="97b7ece7cef2520c" providerId="LiveId" clId="{68DA17E5-33D2-438A-9C7B-2B039C35B039}" dt="2025-05-04T14:58:07.866" v="1089" actId="20577"/>
        <pc:sldMkLst>
          <pc:docMk/>
          <pc:sldMk cId="0" sldId="279"/>
        </pc:sldMkLst>
        <pc:spChg chg="mod">
          <ac:chgData name="Tran Van Lai" userId="97b7ece7cef2520c" providerId="LiveId" clId="{68DA17E5-33D2-438A-9C7B-2B039C35B039}" dt="2025-05-04T14:58:07.866" v="1089" actId="20577"/>
          <ac:spMkLst>
            <pc:docMk/>
            <pc:sldMk cId="0" sldId="279"/>
            <ac:spMk id="3625" creationId="{00000000-0000-0000-0000-000000000000}"/>
          </ac:spMkLst>
        </pc:spChg>
      </pc:sldChg>
      <pc:sldChg chg="modSp mod">
        <pc:chgData name="Tran Van Lai" userId="97b7ece7cef2520c" providerId="LiveId" clId="{68DA17E5-33D2-438A-9C7B-2B039C35B039}" dt="2025-05-04T17:30:31.331" v="1384" actId="113"/>
        <pc:sldMkLst>
          <pc:docMk/>
          <pc:sldMk cId="1616396503" sldId="294"/>
        </pc:sldMkLst>
        <pc:spChg chg="mod">
          <ac:chgData name="Tran Van Lai" userId="97b7ece7cef2520c" providerId="LiveId" clId="{68DA17E5-33D2-438A-9C7B-2B039C35B039}" dt="2025-05-04T04:04:38.705" v="892" actId="1076"/>
          <ac:spMkLst>
            <pc:docMk/>
            <pc:sldMk cId="1616396503" sldId="294"/>
            <ac:spMk id="4" creationId="{AA250EDB-DF55-AC2C-C54E-0AA41F537C6C}"/>
          </ac:spMkLst>
        </pc:spChg>
        <pc:spChg chg="mod">
          <ac:chgData name="Tran Van Lai" userId="97b7ece7cef2520c" providerId="LiveId" clId="{68DA17E5-33D2-438A-9C7B-2B039C35B039}" dt="2025-05-04T04:05:34.937" v="900" actId="14100"/>
          <ac:spMkLst>
            <pc:docMk/>
            <pc:sldMk cId="1616396503" sldId="294"/>
            <ac:spMk id="10" creationId="{94BE978F-6E24-BD2B-1AE3-B99AE18D68BC}"/>
          </ac:spMkLst>
        </pc:spChg>
        <pc:spChg chg="mod">
          <ac:chgData name="Tran Van Lai" userId="97b7ece7cef2520c" providerId="LiveId" clId="{68DA17E5-33D2-438A-9C7B-2B039C35B039}" dt="2025-05-04T17:30:31.331" v="1384" actId="113"/>
          <ac:spMkLst>
            <pc:docMk/>
            <pc:sldMk cId="1616396503" sldId="294"/>
            <ac:spMk id="12" creationId="{943D9CDE-6D80-F0F6-69E0-B4153D79ABF1}"/>
          </ac:spMkLst>
        </pc:spChg>
        <pc:picChg chg="mod">
          <ac:chgData name="Tran Van Lai" userId="97b7ece7cef2520c" providerId="LiveId" clId="{68DA17E5-33D2-438A-9C7B-2B039C35B039}" dt="2025-05-04T04:05:42.317" v="903" actId="14100"/>
          <ac:picMkLst>
            <pc:docMk/>
            <pc:sldMk cId="1616396503" sldId="294"/>
            <ac:picMk id="2" creationId="{61C34BAB-359F-FBCF-4B70-2D9D6BB9671F}"/>
          </ac:picMkLst>
        </pc:picChg>
        <pc:picChg chg="mod">
          <ac:chgData name="Tran Van Lai" userId="97b7ece7cef2520c" providerId="LiveId" clId="{68DA17E5-33D2-438A-9C7B-2B039C35B039}" dt="2025-05-04T04:04:47.013" v="894" actId="14100"/>
          <ac:picMkLst>
            <pc:docMk/>
            <pc:sldMk cId="1616396503" sldId="294"/>
            <ac:picMk id="3" creationId="{9E5EAD38-CD74-2AD9-1756-0ED4B4BBEF48}"/>
          </ac:picMkLst>
        </pc:picChg>
        <pc:picChg chg="mod">
          <ac:chgData name="Tran Van Lai" userId="97b7ece7cef2520c" providerId="LiveId" clId="{68DA17E5-33D2-438A-9C7B-2B039C35B039}" dt="2025-05-04T04:05:11.755" v="897" actId="1076"/>
          <ac:picMkLst>
            <pc:docMk/>
            <pc:sldMk cId="1616396503" sldId="294"/>
            <ac:picMk id="6" creationId="{00000000-0000-0000-0000-000000000000}"/>
          </ac:picMkLst>
        </pc:picChg>
      </pc:sldChg>
      <pc:sldChg chg="addSp delSp modSp mod delAnim modNotes">
        <pc:chgData name="Tran Van Lai" userId="97b7ece7cef2520c" providerId="LiveId" clId="{68DA17E5-33D2-438A-9C7B-2B039C35B039}" dt="2025-05-05T17:49:07.570" v="1472" actId="478"/>
        <pc:sldMkLst>
          <pc:docMk/>
          <pc:sldMk cId="2307011340" sldId="295"/>
        </pc:sldMkLst>
        <pc:spChg chg="mod">
          <ac:chgData name="Tran Van Lai" userId="97b7ece7cef2520c" providerId="LiveId" clId="{68DA17E5-33D2-438A-9C7B-2B039C35B039}" dt="2025-05-04T04:06:26.920" v="906" actId="255"/>
          <ac:spMkLst>
            <pc:docMk/>
            <pc:sldMk cId="2307011340" sldId="295"/>
            <ac:spMk id="13" creationId="{5BAE3AA4-C0B6-7864-0431-B67FF19CD04D}"/>
          </ac:spMkLst>
        </pc:spChg>
        <pc:spChg chg="mod">
          <ac:chgData name="Tran Van Lai" userId="97b7ece7cef2520c" providerId="LiveId" clId="{68DA17E5-33D2-438A-9C7B-2B039C35B039}" dt="2025-05-04T04:08:20.183" v="929" actId="2710"/>
          <ac:spMkLst>
            <pc:docMk/>
            <pc:sldMk cId="2307011340" sldId="295"/>
            <ac:spMk id="14" creationId="{86248232-DAF8-0446-55D6-D8B276FD3F9C}"/>
          </ac:spMkLst>
        </pc:spChg>
        <pc:spChg chg="mod">
          <ac:chgData name="Tran Van Lai" userId="97b7ece7cef2520c" providerId="LiveId" clId="{68DA17E5-33D2-438A-9C7B-2B039C35B039}" dt="2025-05-04T09:27:22.840" v="971" actId="14100"/>
          <ac:spMkLst>
            <pc:docMk/>
            <pc:sldMk cId="2307011340" sldId="295"/>
            <ac:spMk id="15" creationId="{733B3746-2D8F-2D5A-310C-58B8145D7D36}"/>
          </ac:spMkLst>
        </pc:spChg>
        <pc:spChg chg="mod">
          <ac:chgData name="Tran Van Lai" userId="97b7ece7cef2520c" providerId="LiveId" clId="{68DA17E5-33D2-438A-9C7B-2B039C35B039}" dt="2025-05-04T09:29:11.054" v="976" actId="120"/>
          <ac:spMkLst>
            <pc:docMk/>
            <pc:sldMk cId="2307011340" sldId="295"/>
            <ac:spMk id="16" creationId="{1249BB5E-09DE-006B-BCFD-0A9DBBF4DE27}"/>
          </ac:spMkLst>
        </pc:spChg>
        <pc:spChg chg="mod">
          <ac:chgData name="Tran Van Lai" userId="97b7ece7cef2520c" providerId="LiveId" clId="{68DA17E5-33D2-438A-9C7B-2B039C35B039}" dt="2025-05-04T17:53:03.294" v="1464" actId="313"/>
          <ac:spMkLst>
            <pc:docMk/>
            <pc:sldMk cId="2307011340" sldId="295"/>
            <ac:spMk id="17" creationId="{A8231BAE-059D-3D22-AE86-3779407D6EC0}"/>
          </ac:spMkLst>
        </pc:spChg>
        <pc:picChg chg="add del mod">
          <ac:chgData name="Tran Van Lai" userId="97b7ece7cef2520c" providerId="LiveId" clId="{68DA17E5-33D2-438A-9C7B-2B039C35B039}" dt="2025-05-05T17:49:07.570" v="1472" actId="478"/>
          <ac:picMkLst>
            <pc:docMk/>
            <pc:sldMk cId="2307011340" sldId="295"/>
            <ac:picMk id="2" creationId="{8A35E364-775B-75FA-C61E-1E6C064BEC9D}"/>
          </ac:picMkLst>
        </pc:picChg>
      </pc:sldChg>
      <pc:sldChg chg="modSp del mod">
        <pc:chgData name="Tran Van Lai" userId="97b7ece7cef2520c" providerId="LiveId" clId="{68DA17E5-33D2-438A-9C7B-2B039C35B039}" dt="2025-05-04T16:39:24.162" v="1380" actId="2696"/>
        <pc:sldMkLst>
          <pc:docMk/>
          <pc:sldMk cId="989898536" sldId="296"/>
        </pc:sldMkLst>
        <pc:spChg chg="mod">
          <ac:chgData name="Tran Van Lai" userId="97b7ece7cef2520c" providerId="LiveId" clId="{68DA17E5-33D2-438A-9C7B-2B039C35B039}" dt="2025-05-04T04:10:11.212" v="948" actId="14100"/>
          <ac:spMkLst>
            <pc:docMk/>
            <pc:sldMk cId="989898536" sldId="296"/>
            <ac:spMk id="15" creationId="{8BFF873D-AAF7-4CC7-F469-D7999AED04E3}"/>
          </ac:spMkLst>
        </pc:spChg>
        <pc:spChg chg="mod">
          <ac:chgData name="Tran Van Lai" userId="97b7ece7cef2520c" providerId="LiveId" clId="{68DA17E5-33D2-438A-9C7B-2B039C35B039}" dt="2025-05-04T04:09:52.830" v="943" actId="14100"/>
          <ac:spMkLst>
            <pc:docMk/>
            <pc:sldMk cId="989898536" sldId="296"/>
            <ac:spMk id="18" creationId="{7DFCC2E7-ACF4-D865-2BEA-C390C637A84F}"/>
          </ac:spMkLst>
        </pc:spChg>
        <pc:picChg chg="mod">
          <ac:chgData name="Tran Van Lai" userId="97b7ece7cef2520c" providerId="LiveId" clId="{68DA17E5-33D2-438A-9C7B-2B039C35B039}" dt="2025-05-04T04:09:57.933" v="944" actId="14100"/>
          <ac:picMkLst>
            <pc:docMk/>
            <pc:sldMk cId="989898536" sldId="296"/>
            <ac:picMk id="17" creationId="{5F636AE7-A0B2-06D4-84AC-23E9AEC473C2}"/>
          </ac:picMkLst>
        </pc:picChg>
      </pc:sldChg>
      <pc:sldChg chg="addSp delSp modSp add mod delAnim">
        <pc:chgData name="Tran Van Lai" userId="97b7ece7cef2520c" providerId="LiveId" clId="{68DA17E5-33D2-438A-9C7B-2B039C35B039}" dt="2025-05-05T17:49:02.871" v="1471" actId="478"/>
        <pc:sldMkLst>
          <pc:docMk/>
          <pc:sldMk cId="1221311965" sldId="296"/>
        </pc:sldMkLst>
        <pc:picChg chg="add del mod">
          <ac:chgData name="Tran Van Lai" userId="97b7ece7cef2520c" providerId="LiveId" clId="{68DA17E5-33D2-438A-9C7B-2B039C35B039}" dt="2025-05-05T17:49:02.871" v="1471" actId="478"/>
          <ac:picMkLst>
            <pc:docMk/>
            <pc:sldMk cId="1221311965" sldId="296"/>
            <ac:picMk id="2" creationId="{64F090AA-3A05-EF88-319C-A83FADA28B0D}"/>
          </ac:picMkLst>
        </pc:picChg>
      </pc:sldChg>
      <pc:sldChg chg="modSp mod">
        <pc:chgData name="Tran Van Lai" userId="97b7ece7cef2520c" providerId="LiveId" clId="{68DA17E5-33D2-438A-9C7B-2B039C35B039}" dt="2025-05-04T09:32:35.487" v="977" actId="14100"/>
        <pc:sldMkLst>
          <pc:docMk/>
          <pc:sldMk cId="3053664554" sldId="297"/>
        </pc:sldMkLst>
        <pc:spChg chg="mod">
          <ac:chgData name="Tran Van Lai" userId="97b7ece7cef2520c" providerId="LiveId" clId="{68DA17E5-33D2-438A-9C7B-2B039C35B039}" dt="2025-05-04T04:03:13.330" v="881" actId="14100"/>
          <ac:spMkLst>
            <pc:docMk/>
            <pc:sldMk cId="3053664554" sldId="297"/>
            <ac:spMk id="3" creationId="{632496DF-5B68-28F6-6DC2-C24EA7A5E127}"/>
          </ac:spMkLst>
        </pc:spChg>
        <pc:spChg chg="mod">
          <ac:chgData name="Tran Van Lai" userId="97b7ece7cef2520c" providerId="LiveId" clId="{68DA17E5-33D2-438A-9C7B-2B039C35B039}" dt="2025-05-04T03:59:41.280" v="852" actId="14100"/>
          <ac:spMkLst>
            <pc:docMk/>
            <pc:sldMk cId="3053664554" sldId="297"/>
            <ac:spMk id="5" creationId="{2E645680-6DE1-6AFC-4D1A-87A971D06867}"/>
          </ac:spMkLst>
        </pc:spChg>
        <pc:spChg chg="mod">
          <ac:chgData name="Tran Van Lai" userId="97b7ece7cef2520c" providerId="LiveId" clId="{68DA17E5-33D2-438A-9C7B-2B039C35B039}" dt="2025-05-04T03:59:51.516" v="854" actId="255"/>
          <ac:spMkLst>
            <pc:docMk/>
            <pc:sldMk cId="3053664554" sldId="297"/>
            <ac:spMk id="7" creationId="{3791ADA3-88A9-8BAA-9B84-5817AB3D792C}"/>
          </ac:spMkLst>
        </pc:spChg>
        <pc:spChg chg="mod">
          <ac:chgData name="Tran Van Lai" userId="97b7ece7cef2520c" providerId="LiveId" clId="{68DA17E5-33D2-438A-9C7B-2B039C35B039}" dt="2025-05-04T04:00:47.801" v="863" actId="14100"/>
          <ac:spMkLst>
            <pc:docMk/>
            <pc:sldMk cId="3053664554" sldId="297"/>
            <ac:spMk id="9" creationId="{0A1C4B77-4118-866D-DC9C-A169C3965916}"/>
          </ac:spMkLst>
        </pc:spChg>
        <pc:spChg chg="mod">
          <ac:chgData name="Tran Van Lai" userId="97b7ece7cef2520c" providerId="LiveId" clId="{68DA17E5-33D2-438A-9C7B-2B039C35B039}" dt="2025-05-04T04:01:34.212" v="868" actId="2710"/>
          <ac:spMkLst>
            <pc:docMk/>
            <pc:sldMk cId="3053664554" sldId="297"/>
            <ac:spMk id="11" creationId="{844DE2D4-2A86-7CDD-AF35-90AA37A76CDF}"/>
          </ac:spMkLst>
        </pc:spChg>
        <pc:spChg chg="mod">
          <ac:chgData name="Tran Van Lai" userId="97b7ece7cef2520c" providerId="LiveId" clId="{68DA17E5-33D2-438A-9C7B-2B039C35B039}" dt="2025-05-04T04:02:22.082" v="877" actId="14100"/>
          <ac:spMkLst>
            <pc:docMk/>
            <pc:sldMk cId="3053664554" sldId="297"/>
            <ac:spMk id="13" creationId="{08B458C1-0006-4783-8EAE-6441FD4FCA87}"/>
          </ac:spMkLst>
        </pc:spChg>
        <pc:spChg chg="mod">
          <ac:chgData name="Tran Van Lai" userId="97b7ece7cef2520c" providerId="LiveId" clId="{68DA17E5-33D2-438A-9C7B-2B039C35B039}" dt="2025-05-04T09:32:35.487" v="977" actId="14100"/>
          <ac:spMkLst>
            <pc:docMk/>
            <pc:sldMk cId="3053664554" sldId="297"/>
            <ac:spMk id="15" creationId="{C3E8269E-FFDD-111B-89EB-0CDB8CD38E65}"/>
          </ac:spMkLst>
        </pc:spChg>
        <pc:picChg chg="mod">
          <ac:chgData name="Tran Van Lai" userId="97b7ece7cef2520c" providerId="LiveId" clId="{68DA17E5-33D2-438A-9C7B-2B039C35B039}" dt="2025-05-04T04:11:05.402" v="951" actId="1076"/>
          <ac:picMkLst>
            <pc:docMk/>
            <pc:sldMk cId="3053664554" sldId="297"/>
            <ac:picMk id="2" creationId="{7EC27747-6D5D-6969-19AB-E31405396529}"/>
          </ac:picMkLst>
        </pc:picChg>
        <pc:picChg chg="mod">
          <ac:chgData name="Tran Van Lai" userId="97b7ece7cef2520c" providerId="LiveId" clId="{68DA17E5-33D2-438A-9C7B-2B039C35B039}" dt="2025-05-04T04:11:03.618" v="950" actId="1076"/>
          <ac:picMkLst>
            <pc:docMk/>
            <pc:sldMk cId="3053664554" sldId="297"/>
            <ac:picMk id="4" creationId="{79F8A862-8654-8C4F-4392-2BDAB6B0EF9C}"/>
          </ac:picMkLst>
        </pc:picChg>
        <pc:picChg chg="mod">
          <ac:chgData name="Tran Van Lai" userId="97b7ece7cef2520c" providerId="LiveId" clId="{68DA17E5-33D2-438A-9C7B-2B039C35B039}" dt="2025-05-04T04:10:59.118" v="949" actId="1076"/>
          <ac:picMkLst>
            <pc:docMk/>
            <pc:sldMk cId="3053664554" sldId="297"/>
            <ac:picMk id="6" creationId="{13FA0102-8AAB-B154-C895-688B89B9EB96}"/>
          </ac:picMkLst>
        </pc:picChg>
        <pc:picChg chg="mod">
          <ac:chgData name="Tran Van Lai" userId="97b7ece7cef2520c" providerId="LiveId" clId="{68DA17E5-33D2-438A-9C7B-2B039C35B039}" dt="2025-05-04T04:00:27.702" v="861" actId="14100"/>
          <ac:picMkLst>
            <pc:docMk/>
            <pc:sldMk cId="3053664554" sldId="297"/>
            <ac:picMk id="8" creationId="{CE43EFC8-BCE3-AF61-F56E-A0EFBC38C448}"/>
          </ac:picMkLst>
        </pc:picChg>
        <pc:picChg chg="mod">
          <ac:chgData name="Tran Van Lai" userId="97b7ece7cef2520c" providerId="LiveId" clId="{68DA17E5-33D2-438A-9C7B-2B039C35B039}" dt="2025-05-04T04:01:09.409" v="866" actId="1076"/>
          <ac:picMkLst>
            <pc:docMk/>
            <pc:sldMk cId="3053664554" sldId="297"/>
            <ac:picMk id="12" creationId="{D942F636-F7B8-3674-2774-607A2849AF71}"/>
          </ac:picMkLst>
        </pc:picChg>
        <pc:picChg chg="mod">
          <ac:chgData name="Tran Van Lai" userId="97b7ece7cef2520c" providerId="LiveId" clId="{68DA17E5-33D2-438A-9C7B-2B039C35B039}" dt="2025-05-04T04:02:07.399" v="875" actId="14100"/>
          <ac:picMkLst>
            <pc:docMk/>
            <pc:sldMk cId="3053664554" sldId="297"/>
            <ac:picMk id="14" creationId="{A9C924E5-3603-0A76-0C19-9182210C9E21}"/>
          </ac:picMkLst>
        </pc:picChg>
      </pc:sldChg>
      <pc:sldChg chg="modSp mod">
        <pc:chgData name="Tran Van Lai" userId="97b7ece7cef2520c" providerId="LiveId" clId="{68DA17E5-33D2-438A-9C7B-2B039C35B039}" dt="2025-05-04T04:11:26.246" v="955" actId="1076"/>
        <pc:sldMkLst>
          <pc:docMk/>
          <pc:sldMk cId="353786674" sldId="298"/>
        </pc:sldMkLst>
        <pc:spChg chg="mod">
          <ac:chgData name="Tran Van Lai" userId="97b7ece7cef2520c" providerId="LiveId" clId="{68DA17E5-33D2-438A-9C7B-2B039C35B039}" dt="2025-05-04T02:30:30.145" v="327" actId="14100"/>
          <ac:spMkLst>
            <pc:docMk/>
            <pc:sldMk cId="353786674" sldId="298"/>
            <ac:spMk id="11" creationId="{EFE35542-C557-8547-9437-62E2BFCFFE5C}"/>
          </ac:spMkLst>
        </pc:spChg>
        <pc:spChg chg="mod">
          <ac:chgData name="Tran Van Lai" userId="97b7ece7cef2520c" providerId="LiveId" clId="{68DA17E5-33D2-438A-9C7B-2B039C35B039}" dt="2025-05-04T03:54:15.438" v="803" actId="2710"/>
          <ac:spMkLst>
            <pc:docMk/>
            <pc:sldMk cId="353786674" sldId="298"/>
            <ac:spMk id="13" creationId="{AB2625A1-5E3C-BAE9-006D-F74F2BAE03CA}"/>
          </ac:spMkLst>
        </pc:spChg>
        <pc:spChg chg="mod">
          <ac:chgData name="Tran Van Lai" userId="97b7ece7cef2520c" providerId="LiveId" clId="{68DA17E5-33D2-438A-9C7B-2B039C35B039}" dt="2025-05-04T03:54:34.543" v="805" actId="14100"/>
          <ac:spMkLst>
            <pc:docMk/>
            <pc:sldMk cId="353786674" sldId="298"/>
            <ac:spMk id="15" creationId="{970702AB-5309-5B2F-4B82-272EA562DA26}"/>
          </ac:spMkLst>
        </pc:spChg>
        <pc:spChg chg="mod">
          <ac:chgData name="Tran Van Lai" userId="97b7ece7cef2520c" providerId="LiveId" clId="{68DA17E5-33D2-438A-9C7B-2B039C35B039}" dt="2025-05-04T03:55:40.454" v="812" actId="14100"/>
          <ac:spMkLst>
            <pc:docMk/>
            <pc:sldMk cId="353786674" sldId="298"/>
            <ac:spMk id="17" creationId="{E58461B0-9E70-A9DB-CCC5-32E01FC619C5}"/>
          </ac:spMkLst>
        </pc:spChg>
        <pc:spChg chg="mod">
          <ac:chgData name="Tran Van Lai" userId="97b7ece7cef2520c" providerId="LiveId" clId="{68DA17E5-33D2-438A-9C7B-2B039C35B039}" dt="2025-05-04T03:56:33.827" v="820" actId="2710"/>
          <ac:spMkLst>
            <pc:docMk/>
            <pc:sldMk cId="353786674" sldId="298"/>
            <ac:spMk id="19" creationId="{DAE8D16C-AE8F-DB5A-407B-25B5464B7FFF}"/>
          </ac:spMkLst>
        </pc:spChg>
        <pc:spChg chg="mod">
          <ac:chgData name="Tran Van Lai" userId="97b7ece7cef2520c" providerId="LiveId" clId="{68DA17E5-33D2-438A-9C7B-2B039C35B039}" dt="2025-05-04T03:57:53.364" v="833" actId="14100"/>
          <ac:spMkLst>
            <pc:docMk/>
            <pc:sldMk cId="353786674" sldId="298"/>
            <ac:spMk id="21" creationId="{A69B2B29-0E0D-FF01-FA95-30D42557138E}"/>
          </ac:spMkLst>
        </pc:spChg>
        <pc:spChg chg="mod">
          <ac:chgData name="Tran Van Lai" userId="97b7ece7cef2520c" providerId="LiveId" clId="{68DA17E5-33D2-438A-9C7B-2B039C35B039}" dt="2025-05-04T03:57:42.208" v="832" actId="14100"/>
          <ac:spMkLst>
            <pc:docMk/>
            <pc:sldMk cId="353786674" sldId="298"/>
            <ac:spMk id="23" creationId="{C693FCC4-C1AA-33B8-D04A-C407FDC21ACA}"/>
          </ac:spMkLst>
        </pc:spChg>
        <pc:picChg chg="mod">
          <ac:chgData name="Tran Van Lai" userId="97b7ece7cef2520c" providerId="LiveId" clId="{68DA17E5-33D2-438A-9C7B-2B039C35B039}" dt="2025-05-04T04:11:14.086" v="952" actId="1076"/>
          <ac:picMkLst>
            <pc:docMk/>
            <pc:sldMk cId="353786674" sldId="298"/>
            <ac:picMk id="2" creationId="{FB3629DE-BC3A-51AB-1EDC-69585CD7D7E4}"/>
          </ac:picMkLst>
        </pc:picChg>
        <pc:picChg chg="mod">
          <ac:chgData name="Tran Van Lai" userId="97b7ece7cef2520c" providerId="LiveId" clId="{68DA17E5-33D2-438A-9C7B-2B039C35B039}" dt="2025-05-04T04:11:17.599" v="953" actId="1076"/>
          <ac:picMkLst>
            <pc:docMk/>
            <pc:sldMk cId="353786674" sldId="298"/>
            <ac:picMk id="3" creationId="{927D73CA-C811-20F1-20DF-40055A87A2D8}"/>
          </ac:picMkLst>
        </pc:picChg>
        <pc:picChg chg="mod">
          <ac:chgData name="Tran Van Lai" userId="97b7ece7cef2520c" providerId="LiveId" clId="{68DA17E5-33D2-438A-9C7B-2B039C35B039}" dt="2025-05-04T04:11:26.246" v="955" actId="1076"/>
          <ac:picMkLst>
            <pc:docMk/>
            <pc:sldMk cId="353786674" sldId="298"/>
            <ac:picMk id="4" creationId="{50F8EAD6-B4CF-DD58-A2B4-97F8F1A0D889}"/>
          </ac:picMkLst>
        </pc:picChg>
        <pc:picChg chg="mod">
          <ac:chgData name="Tran Van Lai" userId="97b7ece7cef2520c" providerId="LiveId" clId="{68DA17E5-33D2-438A-9C7B-2B039C35B039}" dt="2025-05-04T03:58:50.970" v="846" actId="688"/>
          <ac:picMkLst>
            <pc:docMk/>
            <pc:sldMk cId="353786674" sldId="298"/>
            <ac:picMk id="5" creationId="{E6B7F71D-4B84-DFE7-26CC-09EABFD76D52}"/>
          </ac:picMkLst>
        </pc:picChg>
        <pc:picChg chg="mod">
          <ac:chgData name="Tran Van Lai" userId="97b7ece7cef2520c" providerId="LiveId" clId="{68DA17E5-33D2-438A-9C7B-2B039C35B039}" dt="2025-05-04T03:59:03.393" v="848" actId="14100"/>
          <ac:picMkLst>
            <pc:docMk/>
            <pc:sldMk cId="353786674" sldId="298"/>
            <ac:picMk id="6" creationId="{A7CD6EAE-86A1-EED6-9E4A-6610765B87FD}"/>
          </ac:picMkLst>
        </pc:picChg>
        <pc:picChg chg="mod">
          <ac:chgData name="Tran Van Lai" userId="97b7ece7cef2520c" providerId="LiveId" clId="{68DA17E5-33D2-438A-9C7B-2B039C35B039}" dt="2025-05-04T03:58:23.673" v="839" actId="14100"/>
          <ac:picMkLst>
            <pc:docMk/>
            <pc:sldMk cId="353786674" sldId="298"/>
            <ac:picMk id="7" creationId="{7472C4A5-E577-475B-6AC8-664D775BFD96}"/>
          </ac:picMkLst>
        </pc:picChg>
      </pc:sldChg>
      <pc:sldChg chg="addSp delSp modSp mod delAnim modAnim">
        <pc:chgData name="Tran Van Lai" userId="97b7ece7cef2520c" providerId="LiveId" clId="{68DA17E5-33D2-438A-9C7B-2B039C35B039}" dt="2025-05-04T09:37:18.600" v="1046" actId="14100"/>
        <pc:sldMkLst>
          <pc:docMk/>
          <pc:sldMk cId="2063651855" sldId="299"/>
        </pc:sldMkLst>
        <pc:spChg chg="mod">
          <ac:chgData name="Tran Van Lai" userId="97b7ece7cef2520c" providerId="LiveId" clId="{68DA17E5-33D2-438A-9C7B-2B039C35B039}" dt="2025-05-04T02:44:23.444" v="367"/>
          <ac:spMkLst>
            <pc:docMk/>
            <pc:sldMk cId="2063651855" sldId="299"/>
            <ac:spMk id="3" creationId="{CE4C1AFB-8C88-1077-6341-C33D10B4422A}"/>
          </ac:spMkLst>
        </pc:spChg>
        <pc:spChg chg="mod">
          <ac:chgData name="Tran Van Lai" userId="97b7ece7cef2520c" providerId="LiveId" clId="{68DA17E5-33D2-438A-9C7B-2B039C35B039}" dt="2025-05-04T02:50:12.802" v="455" actId="14100"/>
          <ac:spMkLst>
            <pc:docMk/>
            <pc:sldMk cId="2063651855" sldId="299"/>
            <ac:spMk id="4" creationId="{49ACA5BC-4F02-F790-BFEC-C928419C716F}"/>
          </ac:spMkLst>
        </pc:spChg>
        <pc:spChg chg="mod">
          <ac:chgData name="Tran Van Lai" userId="97b7ece7cef2520c" providerId="LiveId" clId="{68DA17E5-33D2-438A-9C7B-2B039C35B039}" dt="2025-05-04T09:35:48.033" v="1044" actId="14100"/>
          <ac:spMkLst>
            <pc:docMk/>
            <pc:sldMk cId="2063651855" sldId="299"/>
            <ac:spMk id="5" creationId="{8DD01725-AA3D-13EB-8602-46A5241E1B3D}"/>
          </ac:spMkLst>
        </pc:spChg>
        <pc:spChg chg="add del mod">
          <ac:chgData name="Tran Van Lai" userId="97b7ece7cef2520c" providerId="LiveId" clId="{68DA17E5-33D2-438A-9C7B-2B039C35B039}" dt="2025-05-04T02:48:35.836" v="448" actId="478"/>
          <ac:spMkLst>
            <pc:docMk/>
            <pc:sldMk cId="2063651855" sldId="299"/>
            <ac:spMk id="6" creationId="{055C933C-DF81-8D79-43D9-C4C7A38C1E53}"/>
          </ac:spMkLst>
        </pc:spChg>
        <pc:spChg chg="mod">
          <ac:chgData name="Tran Van Lai" userId="97b7ece7cef2520c" providerId="LiveId" clId="{68DA17E5-33D2-438A-9C7B-2B039C35B039}" dt="2025-05-04T09:37:18.600" v="1046" actId="14100"/>
          <ac:spMkLst>
            <pc:docMk/>
            <pc:sldMk cId="2063651855" sldId="299"/>
            <ac:spMk id="7" creationId="{80B96708-18BE-03FC-7B6D-DE1A8684A849}"/>
          </ac:spMkLst>
        </pc:spChg>
        <pc:picChg chg="add del mod">
          <ac:chgData name="Tran Van Lai" userId="97b7ece7cef2520c" providerId="LiveId" clId="{68DA17E5-33D2-438A-9C7B-2B039C35B039}" dt="2025-05-04T02:43:43.689" v="363" actId="478"/>
          <ac:picMkLst>
            <pc:docMk/>
            <pc:sldMk cId="2063651855" sldId="299"/>
            <ac:picMk id="2" creationId="{4D3FB265-4140-6503-9350-995653446A48}"/>
          </ac:picMkLst>
        </pc:picChg>
      </pc:sldChg>
      <pc:sldChg chg="addSp delSp modSp mod delAnim modAnim">
        <pc:chgData name="Tran Van Lai" userId="97b7ece7cef2520c" providerId="LiveId" clId="{68DA17E5-33D2-438A-9C7B-2B039C35B039}" dt="2025-05-04T03:47:41.735" v="785" actId="255"/>
        <pc:sldMkLst>
          <pc:docMk/>
          <pc:sldMk cId="460712070" sldId="301"/>
        </pc:sldMkLst>
        <pc:spChg chg="add mod">
          <ac:chgData name="Tran Van Lai" userId="97b7ece7cef2520c" providerId="LiveId" clId="{68DA17E5-33D2-438A-9C7B-2B039C35B039}" dt="2025-05-04T03:43:19.772" v="714" actId="571"/>
          <ac:spMkLst>
            <pc:docMk/>
            <pc:sldMk cId="460712070" sldId="301"/>
            <ac:spMk id="2" creationId="{CB6FB529-9A65-7003-8A34-535A5B3C0ED7}"/>
          </ac:spMkLst>
        </pc:spChg>
        <pc:spChg chg="mod">
          <ac:chgData name="Tran Van Lai" userId="97b7ece7cef2520c" providerId="LiveId" clId="{68DA17E5-33D2-438A-9C7B-2B039C35B039}" dt="2025-05-04T02:30:56.281" v="335" actId="14100"/>
          <ac:spMkLst>
            <pc:docMk/>
            <pc:sldMk cId="460712070" sldId="301"/>
            <ac:spMk id="3" creationId="{C9221371-C05D-94CA-BAF8-E6E43B9D8808}"/>
          </ac:spMkLst>
        </pc:spChg>
        <pc:spChg chg="mod">
          <ac:chgData name="Tran Van Lai" userId="97b7ece7cef2520c" providerId="LiveId" clId="{68DA17E5-33D2-438A-9C7B-2B039C35B039}" dt="2025-05-04T03:45:46.702" v="764" actId="2710"/>
          <ac:spMkLst>
            <pc:docMk/>
            <pc:sldMk cId="460712070" sldId="301"/>
            <ac:spMk id="9" creationId="{2595C643-F73B-5E10-C11E-E84D0BB62B23}"/>
          </ac:spMkLst>
        </pc:spChg>
        <pc:spChg chg="del mod">
          <ac:chgData name="Tran Van Lai" userId="97b7ece7cef2520c" providerId="LiveId" clId="{68DA17E5-33D2-438A-9C7B-2B039C35B039}" dt="2025-05-04T02:50:43.777" v="458" actId="478"/>
          <ac:spMkLst>
            <pc:docMk/>
            <pc:sldMk cId="460712070" sldId="301"/>
            <ac:spMk id="13" creationId="{4E971574-BA49-181D-E337-7E0F82E93AB4}"/>
          </ac:spMkLst>
        </pc:spChg>
        <pc:spChg chg="mod">
          <ac:chgData name="Tran Van Lai" userId="97b7ece7cef2520c" providerId="LiveId" clId="{68DA17E5-33D2-438A-9C7B-2B039C35B039}" dt="2025-05-04T03:47:41.735" v="785" actId="255"/>
          <ac:spMkLst>
            <pc:docMk/>
            <pc:sldMk cId="460712070" sldId="301"/>
            <ac:spMk id="14" creationId="{04510551-1784-6596-D595-5A7DA1036851}"/>
          </ac:spMkLst>
        </pc:spChg>
        <pc:spChg chg="mod">
          <ac:chgData name="Tran Van Lai" userId="97b7ece7cef2520c" providerId="LiveId" clId="{68DA17E5-33D2-438A-9C7B-2B039C35B039}" dt="2025-05-04T03:46:00.505" v="765" actId="14100"/>
          <ac:spMkLst>
            <pc:docMk/>
            <pc:sldMk cId="460712070" sldId="301"/>
            <ac:spMk id="16" creationId="{C836C6C4-0B10-4772-30B5-B21A61370061}"/>
          </ac:spMkLst>
        </pc:spChg>
        <pc:spChg chg="mod">
          <ac:chgData name="Tran Van Lai" userId="97b7ece7cef2520c" providerId="LiveId" clId="{68DA17E5-33D2-438A-9C7B-2B039C35B039}" dt="2025-05-04T03:46:04.179" v="766" actId="14100"/>
          <ac:spMkLst>
            <pc:docMk/>
            <pc:sldMk cId="460712070" sldId="301"/>
            <ac:spMk id="17" creationId="{08D98102-170B-660F-B10C-F0E1F2E1507D}"/>
          </ac:spMkLst>
        </pc:spChg>
        <pc:spChg chg="mod">
          <ac:chgData name="Tran Van Lai" userId="97b7ece7cef2520c" providerId="LiveId" clId="{68DA17E5-33D2-438A-9C7B-2B039C35B039}" dt="2025-05-04T03:46:10.761" v="767" actId="14100"/>
          <ac:spMkLst>
            <pc:docMk/>
            <pc:sldMk cId="460712070" sldId="301"/>
            <ac:spMk id="18" creationId="{9D5DFDE3-24AB-B8B6-01C8-4202C5C9A7E8}"/>
          </ac:spMkLst>
        </pc:spChg>
        <pc:spChg chg="mod">
          <ac:chgData name="Tran Van Lai" userId="97b7ece7cef2520c" providerId="LiveId" clId="{68DA17E5-33D2-438A-9C7B-2B039C35B039}" dt="2025-05-04T03:47:10.805" v="780" actId="20577"/>
          <ac:spMkLst>
            <pc:docMk/>
            <pc:sldMk cId="460712070" sldId="301"/>
            <ac:spMk id="19" creationId="{A052A3B0-64D3-C545-8673-2BB949E0A55F}"/>
          </ac:spMkLst>
        </pc:spChg>
        <pc:spChg chg="mod">
          <ac:chgData name="Tran Van Lai" userId="97b7ece7cef2520c" providerId="LiveId" clId="{68DA17E5-33D2-438A-9C7B-2B039C35B039}" dt="2025-05-04T03:47:09.121" v="779" actId="20577"/>
          <ac:spMkLst>
            <pc:docMk/>
            <pc:sldMk cId="460712070" sldId="301"/>
            <ac:spMk id="20" creationId="{7E3CB8D9-D29C-CAC5-30B6-120B0A856F9E}"/>
          </ac:spMkLst>
        </pc:spChg>
        <pc:spChg chg="mod">
          <ac:chgData name="Tran Van Lai" userId="97b7ece7cef2520c" providerId="LiveId" clId="{68DA17E5-33D2-438A-9C7B-2B039C35B039}" dt="2025-05-04T03:47:18.887" v="782" actId="20577"/>
          <ac:spMkLst>
            <pc:docMk/>
            <pc:sldMk cId="460712070" sldId="301"/>
            <ac:spMk id="21" creationId="{929D27A5-6A19-9F35-6DAE-DEF27C563104}"/>
          </ac:spMkLst>
        </pc:spChg>
      </pc:sldChg>
      <pc:sldChg chg="modSp mod modAnim">
        <pc:chgData name="Tran Van Lai" userId="97b7ece7cef2520c" providerId="LiveId" clId="{68DA17E5-33D2-438A-9C7B-2B039C35B039}" dt="2025-05-04T03:42:30.102" v="711" actId="14100"/>
        <pc:sldMkLst>
          <pc:docMk/>
          <pc:sldMk cId="3286052382" sldId="303"/>
        </pc:sldMkLst>
        <pc:spChg chg="mod">
          <ac:chgData name="Tran Van Lai" userId="97b7ece7cef2520c" providerId="LiveId" clId="{68DA17E5-33D2-438A-9C7B-2B039C35B039}" dt="2025-05-04T02:31:15.031" v="339" actId="14100"/>
          <ac:spMkLst>
            <pc:docMk/>
            <pc:sldMk cId="3286052382" sldId="303"/>
            <ac:spMk id="3" creationId="{1F975CC3-5C50-3208-4593-B8DE4AB6CD3B}"/>
          </ac:spMkLst>
        </pc:spChg>
        <pc:spChg chg="mod">
          <ac:chgData name="Tran Van Lai" userId="97b7ece7cef2520c" providerId="LiveId" clId="{68DA17E5-33D2-438A-9C7B-2B039C35B039}" dt="2025-05-04T03:42:30.102" v="711" actId="14100"/>
          <ac:spMkLst>
            <pc:docMk/>
            <pc:sldMk cId="3286052382" sldId="303"/>
            <ac:spMk id="4" creationId="{F3DE58FE-90F3-E0B8-E2B9-4756AA83D071}"/>
          </ac:spMkLst>
        </pc:spChg>
        <pc:spChg chg="mod">
          <ac:chgData name="Tran Van Lai" userId="97b7ece7cef2520c" providerId="LiveId" clId="{68DA17E5-33D2-438A-9C7B-2B039C35B039}" dt="2025-05-01T18:22:21.915" v="303" actId="113"/>
          <ac:spMkLst>
            <pc:docMk/>
            <pc:sldMk cId="3286052382" sldId="303"/>
            <ac:spMk id="9" creationId="{733159A2-3D22-AC4A-2149-6D0472C83E64}"/>
          </ac:spMkLst>
        </pc:spChg>
        <pc:spChg chg="mod">
          <ac:chgData name="Tran Van Lai" userId="97b7ece7cef2520c" providerId="LiveId" clId="{68DA17E5-33D2-438A-9C7B-2B039C35B039}" dt="2025-05-01T18:22:28.374" v="304" actId="113"/>
          <ac:spMkLst>
            <pc:docMk/>
            <pc:sldMk cId="3286052382" sldId="303"/>
            <ac:spMk id="10" creationId="{67163675-AAC4-3CBD-C8D2-09084B2364AA}"/>
          </ac:spMkLst>
        </pc:spChg>
        <pc:spChg chg="mod">
          <ac:chgData name="Tran Van Lai" userId="97b7ece7cef2520c" providerId="LiveId" clId="{68DA17E5-33D2-438A-9C7B-2B039C35B039}" dt="2025-05-01T18:22:34.711" v="305" actId="113"/>
          <ac:spMkLst>
            <pc:docMk/>
            <pc:sldMk cId="3286052382" sldId="303"/>
            <ac:spMk id="11" creationId="{635219F6-9976-7413-1C73-ACF1DA85290E}"/>
          </ac:spMkLst>
        </pc:spChg>
        <pc:spChg chg="mod">
          <ac:chgData name="Tran Van Lai" userId="97b7ece7cef2520c" providerId="LiveId" clId="{68DA17E5-33D2-438A-9C7B-2B039C35B039}" dt="2025-05-01T18:20:48.636" v="272" actId="14100"/>
          <ac:spMkLst>
            <pc:docMk/>
            <pc:sldMk cId="3286052382" sldId="303"/>
            <ac:spMk id="12" creationId="{CF3C63BD-6802-2B6C-614B-7D565FA5F94B}"/>
          </ac:spMkLst>
        </pc:spChg>
        <pc:spChg chg="mod">
          <ac:chgData name="Tran Van Lai" userId="97b7ece7cef2520c" providerId="LiveId" clId="{68DA17E5-33D2-438A-9C7B-2B039C35B039}" dt="2025-05-01T18:20:50.875" v="273" actId="20577"/>
          <ac:spMkLst>
            <pc:docMk/>
            <pc:sldMk cId="3286052382" sldId="303"/>
            <ac:spMk id="13" creationId="{ED4AA876-4D60-C000-B575-232873D69EA8}"/>
          </ac:spMkLst>
        </pc:spChg>
        <pc:spChg chg="mod">
          <ac:chgData name="Tran Van Lai" userId="97b7ece7cef2520c" providerId="LiveId" clId="{68DA17E5-33D2-438A-9C7B-2B039C35B039}" dt="2025-05-01T18:20:54.911" v="275" actId="14100"/>
          <ac:spMkLst>
            <pc:docMk/>
            <pc:sldMk cId="3286052382" sldId="303"/>
            <ac:spMk id="14" creationId="{81D4E5AD-700F-48FB-0BE6-DA8105D716A9}"/>
          </ac:spMkLst>
        </pc:spChg>
        <pc:spChg chg="mod">
          <ac:chgData name="Tran Van Lai" userId="97b7ece7cef2520c" providerId="LiveId" clId="{68DA17E5-33D2-438A-9C7B-2B039C35B039}" dt="2025-05-01T18:21:09.340" v="279" actId="14100"/>
          <ac:spMkLst>
            <pc:docMk/>
            <pc:sldMk cId="3286052382" sldId="303"/>
            <ac:spMk id="15" creationId="{4F1BBA87-A28B-53DA-FC7B-05CB8A71B5E8}"/>
          </ac:spMkLst>
        </pc:spChg>
        <pc:spChg chg="mod">
          <ac:chgData name="Tran Van Lai" userId="97b7ece7cef2520c" providerId="LiveId" clId="{68DA17E5-33D2-438A-9C7B-2B039C35B039}" dt="2025-05-01T18:21:38.460" v="285" actId="14100"/>
          <ac:spMkLst>
            <pc:docMk/>
            <pc:sldMk cId="3286052382" sldId="303"/>
            <ac:spMk id="16" creationId="{8667E877-D0D8-C17F-7B82-C4C0D16ADFCF}"/>
          </ac:spMkLst>
        </pc:spChg>
        <pc:spChg chg="mod">
          <ac:chgData name="Tran Van Lai" userId="97b7ece7cef2520c" providerId="LiveId" clId="{68DA17E5-33D2-438A-9C7B-2B039C35B039}" dt="2025-05-01T18:21:43.485" v="286" actId="14100"/>
          <ac:spMkLst>
            <pc:docMk/>
            <pc:sldMk cId="3286052382" sldId="303"/>
            <ac:spMk id="17" creationId="{A2F4EBC7-BC9A-9B1D-09FC-B0EEF0034EF7}"/>
          </ac:spMkLst>
        </pc:spChg>
        <pc:spChg chg="mod">
          <ac:chgData name="Tran Van Lai" userId="97b7ece7cef2520c" providerId="LiveId" clId="{68DA17E5-33D2-438A-9C7B-2B039C35B039}" dt="2025-05-01T18:20:59.906" v="276" actId="20577"/>
          <ac:spMkLst>
            <pc:docMk/>
            <pc:sldMk cId="3286052382" sldId="303"/>
            <ac:spMk id="18" creationId="{C2641391-B68B-8074-8CAE-F0432D240DA5}"/>
          </ac:spMkLst>
        </pc:spChg>
        <pc:spChg chg="mod">
          <ac:chgData name="Tran Van Lai" userId="97b7ece7cef2520c" providerId="LiveId" clId="{68DA17E5-33D2-438A-9C7B-2B039C35B039}" dt="2025-05-01T18:21:01.534" v="277" actId="20577"/>
          <ac:spMkLst>
            <pc:docMk/>
            <pc:sldMk cId="3286052382" sldId="303"/>
            <ac:spMk id="19" creationId="{955C145C-B3D1-A131-B636-7FF298C2BDFD}"/>
          </ac:spMkLst>
        </pc:spChg>
        <pc:spChg chg="mod">
          <ac:chgData name="Tran Van Lai" userId="97b7ece7cef2520c" providerId="LiveId" clId="{68DA17E5-33D2-438A-9C7B-2B039C35B039}" dt="2025-05-01T18:21:03.017" v="278" actId="20577"/>
          <ac:spMkLst>
            <pc:docMk/>
            <pc:sldMk cId="3286052382" sldId="303"/>
            <ac:spMk id="20" creationId="{D08DE448-4492-DE7B-CF99-15124CBAE9AE}"/>
          </ac:spMkLst>
        </pc:spChg>
      </pc:sldChg>
      <pc:sldChg chg="modSp mod modAnim">
        <pc:chgData name="Tran Van Lai" userId="97b7ece7cef2520c" providerId="LiveId" clId="{68DA17E5-33D2-438A-9C7B-2B039C35B039}" dt="2025-05-04T14:53:05.030" v="1087" actId="20577"/>
        <pc:sldMkLst>
          <pc:docMk/>
          <pc:sldMk cId="1345737208" sldId="304"/>
        </pc:sldMkLst>
        <pc:spChg chg="mod">
          <ac:chgData name="Tran Van Lai" userId="97b7ece7cef2520c" providerId="LiveId" clId="{68DA17E5-33D2-438A-9C7B-2B039C35B039}" dt="2025-05-04T02:53:24.550" v="484" actId="14100"/>
          <ac:spMkLst>
            <pc:docMk/>
            <pc:sldMk cId="1345737208" sldId="304"/>
            <ac:spMk id="3" creationId="{BFF834D1-EE5B-4A29-8A2C-C4C04394BE4D}"/>
          </ac:spMkLst>
        </pc:spChg>
        <pc:spChg chg="mod">
          <ac:chgData name="Tran Van Lai" userId="97b7ece7cef2520c" providerId="LiveId" clId="{68DA17E5-33D2-438A-9C7B-2B039C35B039}" dt="2025-05-04T14:51:33.432" v="1079" actId="255"/>
          <ac:spMkLst>
            <pc:docMk/>
            <pc:sldMk cId="1345737208" sldId="304"/>
            <ac:spMk id="5" creationId="{39B5A68F-001B-42F4-745A-C4C3D862C224}"/>
          </ac:spMkLst>
        </pc:spChg>
        <pc:spChg chg="mod">
          <ac:chgData name="Tran Van Lai" userId="97b7ece7cef2520c" providerId="LiveId" clId="{68DA17E5-33D2-438A-9C7B-2B039C35B039}" dt="2025-05-04T14:51:43.134" v="1080" actId="14100"/>
          <ac:spMkLst>
            <pc:docMk/>
            <pc:sldMk cId="1345737208" sldId="304"/>
            <ac:spMk id="7" creationId="{9482B3A3-0F29-9D3D-7AB3-FB4A1E505861}"/>
          </ac:spMkLst>
        </pc:spChg>
        <pc:spChg chg="mod">
          <ac:chgData name="Tran Van Lai" userId="97b7ece7cef2520c" providerId="LiveId" clId="{68DA17E5-33D2-438A-9C7B-2B039C35B039}" dt="2025-05-04T14:53:01.015" v="1086" actId="20577"/>
          <ac:spMkLst>
            <pc:docMk/>
            <pc:sldMk cId="1345737208" sldId="304"/>
            <ac:spMk id="9" creationId="{405F00F7-D2C6-5BD0-24C9-37125970A2C0}"/>
          </ac:spMkLst>
        </pc:spChg>
      </pc:sldChg>
      <pc:sldChg chg="modSp mod modAnim">
        <pc:chgData name="Tran Van Lai" userId="97b7ece7cef2520c" providerId="LiveId" clId="{68DA17E5-33D2-438A-9C7B-2B039C35B039}" dt="2025-05-04T14:49:21.105" v="1069" actId="113"/>
        <pc:sldMkLst>
          <pc:docMk/>
          <pc:sldMk cId="3679070746" sldId="305"/>
        </pc:sldMkLst>
        <pc:spChg chg="mod">
          <ac:chgData name="Tran Van Lai" userId="97b7ece7cef2520c" providerId="LiveId" clId="{68DA17E5-33D2-438A-9C7B-2B039C35B039}" dt="2025-05-04T02:54:35.375" v="495" actId="14100"/>
          <ac:spMkLst>
            <pc:docMk/>
            <pc:sldMk cId="3679070746" sldId="305"/>
            <ac:spMk id="4" creationId="{2E3DF397-43F1-746C-8A49-5F46467AC159}"/>
          </ac:spMkLst>
        </pc:spChg>
        <pc:spChg chg="mod">
          <ac:chgData name="Tran Van Lai" userId="97b7ece7cef2520c" providerId="LiveId" clId="{68DA17E5-33D2-438A-9C7B-2B039C35B039}" dt="2025-05-04T02:54:20.090" v="491" actId="207"/>
          <ac:spMkLst>
            <pc:docMk/>
            <pc:sldMk cId="3679070746" sldId="305"/>
            <ac:spMk id="5" creationId="{0B4BAEC9-62FD-926F-45E5-4FAE9D6F054B}"/>
          </ac:spMkLst>
        </pc:spChg>
        <pc:spChg chg="mod">
          <ac:chgData name="Tran Van Lai" userId="97b7ece7cef2520c" providerId="LiveId" clId="{68DA17E5-33D2-438A-9C7B-2B039C35B039}" dt="2025-05-04T14:49:21.105" v="1069" actId="113"/>
          <ac:spMkLst>
            <pc:docMk/>
            <pc:sldMk cId="3679070746" sldId="305"/>
            <ac:spMk id="12" creationId="{2075AF2D-261F-6205-3F8E-ABB3238A4440}"/>
          </ac:spMkLst>
        </pc:spChg>
        <pc:spChg chg="mod">
          <ac:chgData name="Tran Van Lai" userId="97b7ece7cef2520c" providerId="LiveId" clId="{68DA17E5-33D2-438A-9C7B-2B039C35B039}" dt="2025-05-01T16:46:54.013" v="84" actId="20577"/>
          <ac:spMkLst>
            <pc:docMk/>
            <pc:sldMk cId="3679070746" sldId="305"/>
            <ac:spMk id="14" creationId="{A8A1FD1C-361D-1041-EFE1-38EB7AD28AC0}"/>
          </ac:spMkLst>
        </pc:spChg>
        <pc:spChg chg="mod">
          <ac:chgData name="Tran Van Lai" userId="97b7ece7cef2520c" providerId="LiveId" clId="{68DA17E5-33D2-438A-9C7B-2B039C35B039}" dt="2025-05-01T16:44:52.517" v="71" actId="14100"/>
          <ac:spMkLst>
            <pc:docMk/>
            <pc:sldMk cId="3679070746" sldId="305"/>
            <ac:spMk id="15" creationId="{E4E51579-6BAC-4D20-6564-46236E046E87}"/>
          </ac:spMkLst>
        </pc:spChg>
        <pc:spChg chg="mod">
          <ac:chgData name="Tran Van Lai" userId="97b7ece7cef2520c" providerId="LiveId" clId="{68DA17E5-33D2-438A-9C7B-2B039C35B039}" dt="2025-05-01T16:44:37.411" v="70" actId="14100"/>
          <ac:spMkLst>
            <pc:docMk/>
            <pc:sldMk cId="3679070746" sldId="305"/>
            <ac:spMk id="16" creationId="{A36FEBAF-FC8E-6309-0BD6-95FF99FA6147}"/>
          </ac:spMkLst>
        </pc:spChg>
        <pc:spChg chg="mod">
          <ac:chgData name="Tran Van Lai" userId="97b7ece7cef2520c" providerId="LiveId" clId="{68DA17E5-33D2-438A-9C7B-2B039C35B039}" dt="2025-05-01T16:45:49.019" v="74" actId="14100"/>
          <ac:spMkLst>
            <pc:docMk/>
            <pc:sldMk cId="3679070746" sldId="305"/>
            <ac:spMk id="17" creationId="{A3757F37-6ED9-9FCC-E828-4F42E25A3B5A}"/>
          </ac:spMkLst>
        </pc:spChg>
        <pc:spChg chg="mod">
          <ac:chgData name="Tran Van Lai" userId="97b7ece7cef2520c" providerId="LiveId" clId="{68DA17E5-33D2-438A-9C7B-2B039C35B039}" dt="2025-05-01T16:45:28.474" v="73" actId="14100"/>
          <ac:spMkLst>
            <pc:docMk/>
            <pc:sldMk cId="3679070746" sldId="305"/>
            <ac:spMk id="18" creationId="{6EA41AFF-9E1E-52F3-E976-B7039355B8CE}"/>
          </ac:spMkLst>
        </pc:spChg>
        <pc:spChg chg="mod">
          <ac:chgData name="Tran Van Lai" userId="97b7ece7cef2520c" providerId="LiveId" clId="{68DA17E5-33D2-438A-9C7B-2B039C35B039}" dt="2025-05-01T16:47:51.817" v="111" actId="20577"/>
          <ac:spMkLst>
            <pc:docMk/>
            <pc:sldMk cId="3679070746" sldId="305"/>
            <ac:spMk id="22" creationId="{01167A1B-BD90-593B-40DE-3E82937EAE81}"/>
          </ac:spMkLst>
        </pc:spChg>
        <pc:spChg chg="mod">
          <ac:chgData name="Tran Van Lai" userId="97b7ece7cef2520c" providerId="LiveId" clId="{68DA17E5-33D2-438A-9C7B-2B039C35B039}" dt="2025-05-01T16:47:47.371" v="108" actId="20577"/>
          <ac:spMkLst>
            <pc:docMk/>
            <pc:sldMk cId="3679070746" sldId="305"/>
            <ac:spMk id="24" creationId="{1DFBA5BA-C856-ADB1-DBF7-30BF8D338778}"/>
          </ac:spMkLst>
        </pc:spChg>
      </pc:sldChg>
      <pc:sldChg chg="modSp mod">
        <pc:chgData name="Tran Van Lai" userId="97b7ece7cef2520c" providerId="LiveId" clId="{68DA17E5-33D2-438A-9C7B-2B039C35B039}" dt="2025-05-04T15:32:01.885" v="1376" actId="14100"/>
        <pc:sldMkLst>
          <pc:docMk/>
          <pc:sldMk cId="4012545729" sldId="306"/>
        </pc:sldMkLst>
        <pc:spChg chg="mod">
          <ac:chgData name="Tran Van Lai" userId="97b7ece7cef2520c" providerId="LiveId" clId="{68DA17E5-33D2-438A-9C7B-2B039C35B039}" dt="2025-05-04T02:55:30.101" v="503" actId="14100"/>
          <ac:spMkLst>
            <pc:docMk/>
            <pc:sldMk cId="4012545729" sldId="306"/>
            <ac:spMk id="3" creationId="{07FAF686-DD80-1351-37F4-27761E69B9D9}"/>
          </ac:spMkLst>
        </pc:spChg>
        <pc:spChg chg="mod">
          <ac:chgData name="Tran Van Lai" userId="97b7ece7cef2520c" providerId="LiveId" clId="{68DA17E5-33D2-438A-9C7B-2B039C35B039}" dt="2025-05-04T03:39:29.776" v="682" actId="5793"/>
          <ac:spMkLst>
            <pc:docMk/>
            <pc:sldMk cId="4012545729" sldId="306"/>
            <ac:spMk id="5" creationId="{32789CFF-9E4E-9127-D8D8-D163EE732219}"/>
          </ac:spMkLst>
        </pc:spChg>
        <pc:spChg chg="mod">
          <ac:chgData name="Tran Van Lai" userId="97b7ece7cef2520c" providerId="LiveId" clId="{68DA17E5-33D2-438A-9C7B-2B039C35B039}" dt="2025-05-04T15:32:01.885" v="1376" actId="14100"/>
          <ac:spMkLst>
            <pc:docMk/>
            <pc:sldMk cId="4012545729" sldId="306"/>
            <ac:spMk id="8" creationId="{E3E974A0-E094-079C-7543-DC5B0F991896}"/>
          </ac:spMkLst>
        </pc:spChg>
        <pc:picChg chg="mod">
          <ac:chgData name="Tran Van Lai" userId="97b7ece7cef2520c" providerId="LiveId" clId="{68DA17E5-33D2-438A-9C7B-2B039C35B039}" dt="2025-05-04T15:31:57.624" v="1375" actId="14100"/>
          <ac:picMkLst>
            <pc:docMk/>
            <pc:sldMk cId="4012545729" sldId="306"/>
            <ac:picMk id="4" creationId="{00000000-0000-0000-0000-000000000000}"/>
          </ac:picMkLst>
        </pc:picChg>
      </pc:sldChg>
      <pc:sldChg chg="modSp mod">
        <pc:chgData name="Tran Van Lai" userId="97b7ece7cef2520c" providerId="LiveId" clId="{68DA17E5-33D2-438A-9C7B-2B039C35B039}" dt="2025-05-04T15:33:21.295" v="1377" actId="14100"/>
        <pc:sldMkLst>
          <pc:docMk/>
          <pc:sldMk cId="4107724713" sldId="307"/>
        </pc:sldMkLst>
        <pc:spChg chg="mod">
          <ac:chgData name="Tran Van Lai" userId="97b7ece7cef2520c" providerId="LiveId" clId="{68DA17E5-33D2-438A-9C7B-2B039C35B039}" dt="2025-05-04T02:58:42.247" v="518" actId="14100"/>
          <ac:spMkLst>
            <pc:docMk/>
            <pc:sldMk cId="4107724713" sldId="307"/>
            <ac:spMk id="19" creationId="{19CDE757-61F2-96D9-CAAB-8C7C31260F92}"/>
          </ac:spMkLst>
        </pc:spChg>
        <pc:spChg chg="mod">
          <ac:chgData name="Tran Van Lai" userId="97b7ece7cef2520c" providerId="LiveId" clId="{68DA17E5-33D2-438A-9C7B-2B039C35B039}" dt="2025-05-04T03:30:15.683" v="632" actId="14100"/>
          <ac:spMkLst>
            <pc:docMk/>
            <pc:sldMk cId="4107724713" sldId="307"/>
            <ac:spMk id="22" creationId="{BE525C51-96D1-B994-EE95-C8D6BCC48546}"/>
          </ac:spMkLst>
        </pc:spChg>
        <pc:spChg chg="mod">
          <ac:chgData name="Tran Van Lai" userId="97b7ece7cef2520c" providerId="LiveId" clId="{68DA17E5-33D2-438A-9C7B-2B039C35B039}" dt="2025-05-04T03:40:27.671" v="695" actId="113"/>
          <ac:spMkLst>
            <pc:docMk/>
            <pc:sldMk cId="4107724713" sldId="307"/>
            <ac:spMk id="24" creationId="{7E7FDE05-3682-4B57-F100-9C5AC71D5050}"/>
          </ac:spMkLst>
        </pc:spChg>
        <pc:spChg chg="mod">
          <ac:chgData name="Tran Van Lai" userId="97b7ece7cef2520c" providerId="LiveId" clId="{68DA17E5-33D2-438A-9C7B-2B039C35B039}" dt="2025-05-04T15:33:21.295" v="1377" actId="14100"/>
          <ac:spMkLst>
            <pc:docMk/>
            <pc:sldMk cId="4107724713" sldId="307"/>
            <ac:spMk id="26" creationId="{151BAAFE-FDE2-EFA5-0FAC-ABC90316A0DE}"/>
          </ac:spMkLst>
        </pc:spChg>
      </pc:sldChg>
      <pc:sldChg chg="modSp mod">
        <pc:chgData name="Tran Van Lai" userId="97b7ece7cef2520c" providerId="LiveId" clId="{68DA17E5-33D2-438A-9C7B-2B039C35B039}" dt="2025-05-04T04:13:11.551" v="965" actId="14100"/>
        <pc:sldMkLst>
          <pc:docMk/>
          <pc:sldMk cId="1265723455" sldId="308"/>
        </pc:sldMkLst>
        <pc:spChg chg="mod">
          <ac:chgData name="Tran Van Lai" userId="97b7ece7cef2520c" providerId="LiveId" clId="{68DA17E5-33D2-438A-9C7B-2B039C35B039}" dt="2025-05-04T02:55:11.592" v="499" actId="14100"/>
          <ac:spMkLst>
            <pc:docMk/>
            <pc:sldMk cId="1265723455" sldId="308"/>
            <ac:spMk id="3" creationId="{BFF834D1-EE5B-4A29-8A2C-C4C04394BE4D}"/>
          </ac:spMkLst>
        </pc:spChg>
        <pc:spChg chg="mod">
          <ac:chgData name="Tran Van Lai" userId="97b7ece7cef2520c" providerId="LiveId" clId="{68DA17E5-33D2-438A-9C7B-2B039C35B039}" dt="2025-05-04T04:12:59.346" v="963" actId="14100"/>
          <ac:spMkLst>
            <pc:docMk/>
            <pc:sldMk cId="1265723455" sldId="308"/>
            <ac:spMk id="4" creationId="{C86B9FAD-F470-F78C-8B88-72726082FFE9}"/>
          </ac:spMkLst>
        </pc:spChg>
        <pc:spChg chg="mod">
          <ac:chgData name="Tran Van Lai" userId="97b7ece7cef2520c" providerId="LiveId" clId="{68DA17E5-33D2-438A-9C7B-2B039C35B039}" dt="2025-05-04T04:13:11.551" v="965" actId="14100"/>
          <ac:spMkLst>
            <pc:docMk/>
            <pc:sldMk cId="1265723455" sldId="308"/>
            <ac:spMk id="6" creationId="{605B14D8-C343-87E0-E78B-9CA14EC2141A}"/>
          </ac:spMkLst>
        </pc:spChg>
      </pc:sldChg>
      <pc:sldChg chg="del">
        <pc:chgData name="Tran Van Lai" userId="97b7ece7cef2520c" providerId="LiveId" clId="{68DA17E5-33D2-438A-9C7B-2B039C35B039}" dt="2025-05-01T17:16:08.336" v="181" actId="2696"/>
        <pc:sldMkLst>
          <pc:docMk/>
          <pc:sldMk cId="353807827" sldId="320"/>
        </pc:sldMkLst>
      </pc:sldChg>
      <pc:sldChg chg="del">
        <pc:chgData name="Tran Van Lai" userId="97b7ece7cef2520c" providerId="LiveId" clId="{68DA17E5-33D2-438A-9C7B-2B039C35B039}" dt="2025-05-01T17:16:12.413" v="182" actId="2696"/>
        <pc:sldMkLst>
          <pc:docMk/>
          <pc:sldMk cId="295459504" sldId="341"/>
        </pc:sldMkLst>
      </pc:sldChg>
      <pc:sldChg chg="addSp delSp modSp add mod addAnim delAnim modAnim">
        <pc:chgData name="Tran Van Lai" userId="97b7ece7cef2520c" providerId="LiveId" clId="{68DA17E5-33D2-438A-9C7B-2B039C35B039}" dt="2025-05-01T17:12:05.746" v="174" actId="478"/>
        <pc:sldMkLst>
          <pc:docMk/>
          <pc:sldMk cId="1475762441" sldId="438"/>
        </pc:sldMkLst>
        <pc:spChg chg="add del mod">
          <ac:chgData name="Tran Van Lai" userId="97b7ece7cef2520c" providerId="LiveId" clId="{68DA17E5-33D2-438A-9C7B-2B039C35B039}" dt="2025-05-01T17:12:05.746" v="174" actId="478"/>
          <ac:spMkLst>
            <pc:docMk/>
            <pc:sldMk cId="1475762441" sldId="438"/>
            <ac:spMk id="18" creationId="{EEA834E6-709B-490E-901D-06776B901B01}"/>
          </ac:spMkLst>
        </pc:spChg>
      </pc:sldChg>
      <pc:sldChg chg="del">
        <pc:chgData name="Tran Van Lai" userId="97b7ece7cef2520c" providerId="LiveId" clId="{68DA17E5-33D2-438A-9C7B-2B039C35B039}" dt="2025-05-01T17:03:07.244" v="153" actId="2696"/>
        <pc:sldMkLst>
          <pc:docMk/>
          <pc:sldMk cId="2323058322" sldId="438"/>
        </pc:sldMkLst>
      </pc:sldChg>
      <pc:sldChg chg="del">
        <pc:chgData name="Tran Van Lai" userId="97b7ece7cef2520c" providerId="LiveId" clId="{68DA17E5-33D2-438A-9C7B-2B039C35B039}" dt="2025-05-01T17:04:25.730" v="159" actId="2696"/>
        <pc:sldMkLst>
          <pc:docMk/>
          <pc:sldMk cId="1381221510" sldId="439"/>
        </pc:sldMkLst>
      </pc:sldChg>
      <pc:sldChg chg="modSp add mod">
        <pc:chgData name="Tran Van Lai" userId="97b7ece7cef2520c" providerId="LiveId" clId="{68DA17E5-33D2-438A-9C7B-2B039C35B039}" dt="2025-05-04T15:10:29.696" v="1338" actId="20577"/>
        <pc:sldMkLst>
          <pc:docMk/>
          <pc:sldMk cId="1889584421" sldId="439"/>
        </pc:sldMkLst>
        <pc:spChg chg="mod">
          <ac:chgData name="Tran Van Lai" userId="97b7ece7cef2520c" providerId="LiveId" clId="{68DA17E5-33D2-438A-9C7B-2B039C35B039}" dt="2025-05-04T15:10:29.696" v="1338" actId="20577"/>
          <ac:spMkLst>
            <pc:docMk/>
            <pc:sldMk cId="1889584421" sldId="439"/>
            <ac:spMk id="8" creationId="{0667024D-077C-41FB-84FC-D91D5651A194}"/>
          </ac:spMkLst>
        </pc:spChg>
        <pc:spChg chg="mod">
          <ac:chgData name="Tran Van Lai" userId="97b7ece7cef2520c" providerId="LiveId" clId="{68DA17E5-33D2-438A-9C7B-2B039C35B039}" dt="2025-05-04T03:23:11.154" v="607" actId="20577"/>
          <ac:spMkLst>
            <pc:docMk/>
            <pc:sldMk cId="1889584421" sldId="439"/>
            <ac:spMk id="19" creationId="{A98ECE88-115D-4A1D-8452-F943FF1AC741}"/>
          </ac:spMkLst>
        </pc:spChg>
        <pc:spChg chg="mod">
          <ac:chgData name="Tran Van Lai" userId="97b7ece7cef2520c" providerId="LiveId" clId="{68DA17E5-33D2-438A-9C7B-2B039C35B039}" dt="2025-05-04T03:23:06.955" v="603" actId="20577"/>
          <ac:spMkLst>
            <pc:docMk/>
            <pc:sldMk cId="1889584421" sldId="439"/>
            <ac:spMk id="21" creationId="{88E5E567-B90E-4275-AC51-C8D58F3AA2A7}"/>
          </ac:spMkLst>
        </pc:spChg>
        <pc:spChg chg="mod">
          <ac:chgData name="Tran Van Lai" userId="97b7ece7cef2520c" providerId="LiveId" clId="{68DA17E5-33D2-438A-9C7B-2B039C35B039}" dt="2025-05-04T03:23:02.972" v="599" actId="20577"/>
          <ac:spMkLst>
            <pc:docMk/>
            <pc:sldMk cId="1889584421" sldId="439"/>
            <ac:spMk id="23" creationId="{64E263D4-FF99-4115-A750-399C550760EE}"/>
          </ac:spMkLst>
        </pc:spChg>
        <pc:spChg chg="mod">
          <ac:chgData name="Tran Van Lai" userId="97b7ece7cef2520c" providerId="LiveId" clId="{68DA17E5-33D2-438A-9C7B-2B039C35B039}" dt="2025-05-04T03:23:00.881" v="595" actId="20577"/>
          <ac:spMkLst>
            <pc:docMk/>
            <pc:sldMk cId="1889584421" sldId="439"/>
            <ac:spMk id="25" creationId="{00BEFBB1-525B-415D-8E45-ADCB8FD217EA}"/>
          </ac:spMkLst>
        </pc:spChg>
      </pc:sldChg>
      <pc:sldChg chg="del">
        <pc:chgData name="Tran Van Lai" userId="97b7ece7cef2520c" providerId="LiveId" clId="{68DA17E5-33D2-438A-9C7B-2B039C35B039}" dt="2025-05-01T17:04:05.144" v="157" actId="2696"/>
        <pc:sldMkLst>
          <pc:docMk/>
          <pc:sldMk cId="72636487" sldId="440"/>
        </pc:sldMkLst>
      </pc:sldChg>
      <pc:sldChg chg="modSp add mod modAnim">
        <pc:chgData name="Tran Van Lai" userId="97b7ece7cef2520c" providerId="LiveId" clId="{68DA17E5-33D2-438A-9C7B-2B039C35B039}" dt="2025-05-04T03:23:29.813" v="628" actId="20577"/>
        <pc:sldMkLst>
          <pc:docMk/>
          <pc:sldMk cId="184604422" sldId="440"/>
        </pc:sldMkLst>
        <pc:spChg chg="mod">
          <ac:chgData name="Tran Van Lai" userId="97b7ece7cef2520c" providerId="LiveId" clId="{68DA17E5-33D2-438A-9C7B-2B039C35B039}" dt="2025-05-04T03:17:54.508" v="568" actId="20577"/>
          <ac:spMkLst>
            <pc:docMk/>
            <pc:sldMk cId="184604422" sldId="440"/>
            <ac:spMk id="8" creationId="{0667024D-077C-41FB-84FC-D91D5651A194}"/>
          </ac:spMkLst>
        </pc:spChg>
        <pc:spChg chg="mod">
          <ac:chgData name="Tran Van Lai" userId="97b7ece7cef2520c" providerId="LiveId" clId="{68DA17E5-33D2-438A-9C7B-2B039C35B039}" dt="2025-05-04T03:23:19.766" v="611" actId="20577"/>
          <ac:spMkLst>
            <pc:docMk/>
            <pc:sldMk cId="184604422" sldId="440"/>
            <ac:spMk id="19" creationId="{A98ECE88-115D-4A1D-8452-F943FF1AC741}"/>
          </ac:spMkLst>
        </pc:spChg>
        <pc:spChg chg="mod">
          <ac:chgData name="Tran Van Lai" userId="97b7ece7cef2520c" providerId="LiveId" clId="{68DA17E5-33D2-438A-9C7B-2B039C35B039}" dt="2025-05-04T03:23:23.291" v="616" actId="20577"/>
          <ac:spMkLst>
            <pc:docMk/>
            <pc:sldMk cId="184604422" sldId="440"/>
            <ac:spMk id="21" creationId="{88E5E567-B90E-4275-AC51-C8D58F3AA2A7}"/>
          </ac:spMkLst>
        </pc:spChg>
        <pc:spChg chg="mod">
          <ac:chgData name="Tran Van Lai" userId="97b7ece7cef2520c" providerId="LiveId" clId="{68DA17E5-33D2-438A-9C7B-2B039C35B039}" dt="2025-05-04T03:23:26.316" v="622" actId="20577"/>
          <ac:spMkLst>
            <pc:docMk/>
            <pc:sldMk cId="184604422" sldId="440"/>
            <ac:spMk id="23" creationId="{64E263D4-FF99-4115-A750-399C550760EE}"/>
          </ac:spMkLst>
        </pc:spChg>
        <pc:spChg chg="mod">
          <ac:chgData name="Tran Van Lai" userId="97b7ece7cef2520c" providerId="LiveId" clId="{68DA17E5-33D2-438A-9C7B-2B039C35B039}" dt="2025-05-04T03:23:29.813" v="628" actId="20577"/>
          <ac:spMkLst>
            <pc:docMk/>
            <pc:sldMk cId="184604422" sldId="440"/>
            <ac:spMk id="25" creationId="{00BEFBB1-525B-415D-8E45-ADCB8FD217EA}"/>
          </ac:spMkLst>
        </pc:spChg>
      </pc:sldChg>
      <pc:sldChg chg="add">
        <pc:chgData name="Tran Van Lai" userId="97b7ece7cef2520c" providerId="LiveId" clId="{68DA17E5-33D2-438A-9C7B-2B039C35B039}" dt="2025-05-01T17:05:01.738" v="162"/>
        <pc:sldMkLst>
          <pc:docMk/>
          <pc:sldMk cId="840677434" sldId="443"/>
        </pc:sldMkLst>
      </pc:sldChg>
      <pc:sldChg chg="del">
        <pc:chgData name="Tran Van Lai" userId="97b7ece7cef2520c" providerId="LiveId" clId="{68DA17E5-33D2-438A-9C7B-2B039C35B039}" dt="2025-05-01T17:04:51.356" v="161" actId="2696"/>
        <pc:sldMkLst>
          <pc:docMk/>
          <pc:sldMk cId="2875912790" sldId="443"/>
        </pc:sldMkLst>
      </pc:sldChg>
      <pc:sldChg chg="addSp delSp modSp add mod addAnim delAnim">
        <pc:chgData name="Tran Van Lai" userId="97b7ece7cef2520c" providerId="LiveId" clId="{68DA17E5-33D2-438A-9C7B-2B039C35B039}" dt="2025-05-05T20:30:52.650" v="1488" actId="478"/>
        <pc:sldMkLst>
          <pc:docMk/>
          <pc:sldMk cId="2036037494" sldId="444"/>
        </pc:sldMkLst>
        <pc:spChg chg="add mod">
          <ac:chgData name="Tran Van Lai" userId="97b7ece7cef2520c" providerId="LiveId" clId="{68DA17E5-33D2-438A-9C7B-2B039C35B039}" dt="2025-05-04T16:40:14.847" v="1383" actId="14100"/>
          <ac:spMkLst>
            <pc:docMk/>
            <pc:sldMk cId="2036037494" sldId="444"/>
            <ac:spMk id="3" creationId="{28EE2E79-2AFD-0AD1-CD18-5B8C571849CF}"/>
          </ac:spMkLst>
        </pc:spChg>
        <pc:spChg chg="mod">
          <ac:chgData name="Tran Van Lai" userId="97b7ece7cef2520c" providerId="LiveId" clId="{68DA17E5-33D2-438A-9C7B-2B039C35B039}" dt="2025-05-05T17:51:41.521" v="1480" actId="14100"/>
          <ac:spMkLst>
            <pc:docMk/>
            <pc:sldMk cId="2036037494" sldId="444"/>
            <ac:spMk id="8" creationId="{00000000-0000-0000-0000-000000000000}"/>
          </ac:spMkLst>
        </pc:spChg>
        <pc:picChg chg="add del mod">
          <ac:chgData name="Tran Van Lai" userId="97b7ece7cef2520c" providerId="LiveId" clId="{68DA17E5-33D2-438A-9C7B-2B039C35B039}" dt="2025-05-05T20:30:52.650" v="1488" actId="478"/>
          <ac:picMkLst>
            <pc:docMk/>
            <pc:sldMk cId="2036037494" sldId="444"/>
            <ac:picMk id="2" creationId="{7031681C-AA35-7CE9-9570-EBB1E02C5E7C}"/>
          </ac:picMkLst>
        </pc:picChg>
        <pc:picChg chg="add del mod">
          <ac:chgData name="Tran Van Lai" userId="97b7ece7cef2520c" providerId="LiveId" clId="{68DA17E5-33D2-438A-9C7B-2B039C35B039}" dt="2025-05-05T17:58:28.903" v="1485" actId="478"/>
          <ac:picMkLst>
            <pc:docMk/>
            <pc:sldMk cId="2036037494" sldId="444"/>
            <ac:picMk id="2" creationId="{C5D1AA27-5012-9410-46DA-4BB3D42C1A08}"/>
          </ac:picMkLst>
        </pc:picChg>
        <pc:picChg chg="mod">
          <ac:chgData name="Tran Van Lai" userId="97b7ece7cef2520c" providerId="LiveId" clId="{68DA17E5-33D2-438A-9C7B-2B039C35B039}" dt="2025-05-05T17:51:43.512" v="1483" actId="14100"/>
          <ac:picMkLst>
            <pc:docMk/>
            <pc:sldMk cId="2036037494" sldId="444"/>
            <ac:picMk id="4" creationId="{00000000-0000-0000-0000-000000000000}"/>
          </ac:picMkLst>
        </pc:picChg>
      </pc:sldChg>
      <pc:sldChg chg="del">
        <pc:chgData name="Tran Van Lai" userId="97b7ece7cef2520c" providerId="LiveId" clId="{68DA17E5-33D2-438A-9C7B-2B039C35B039}" dt="2025-05-04T16:38:29.575" v="1378" actId="2696"/>
        <pc:sldMkLst>
          <pc:docMk/>
          <pc:sldMk cId="2706360164" sldId="444"/>
        </pc:sldMkLst>
      </pc:sldChg>
      <pc:sldChg chg="modSp mod">
        <pc:chgData name="Tran Van Lai" userId="97b7ece7cef2520c" providerId="LiveId" clId="{68DA17E5-33D2-438A-9C7B-2B039C35B039}" dt="2025-05-04T03:21:43.280" v="580" actId="14100"/>
        <pc:sldMkLst>
          <pc:docMk/>
          <pc:sldMk cId="2003393532" sldId="455"/>
        </pc:sldMkLst>
        <pc:spChg chg="mod">
          <ac:chgData name="Tran Van Lai" userId="97b7ece7cef2520c" providerId="LiveId" clId="{68DA17E5-33D2-438A-9C7B-2B039C35B039}" dt="2025-05-04T03:08:49.749" v="541" actId="255"/>
          <ac:spMkLst>
            <pc:docMk/>
            <pc:sldMk cId="2003393532" sldId="455"/>
            <ac:spMk id="6" creationId="{00000000-0000-0000-0000-000000000000}"/>
          </ac:spMkLst>
        </pc:spChg>
        <pc:spChg chg="mod">
          <ac:chgData name="Tran Van Lai" userId="97b7ece7cef2520c" providerId="LiveId" clId="{68DA17E5-33D2-438A-9C7B-2B039C35B039}" dt="2025-05-04T03:21:43.280" v="580" actId="14100"/>
          <ac:spMkLst>
            <pc:docMk/>
            <pc:sldMk cId="2003393532" sldId="455"/>
            <ac:spMk id="7" creationId="{00000000-0000-0000-0000-000000000000}"/>
          </ac:spMkLst>
        </pc:spChg>
      </pc:sldChg>
      <pc:sldChg chg="modSp mod">
        <pc:chgData name="Tran Van Lai" userId="97b7ece7cef2520c" providerId="LiveId" clId="{68DA17E5-33D2-438A-9C7B-2B039C35B039}" dt="2025-05-04T15:29:42.947" v="1368" actId="20577"/>
        <pc:sldMkLst>
          <pc:docMk/>
          <pc:sldMk cId="2964097920" sldId="458"/>
        </pc:sldMkLst>
        <pc:spChg chg="mod">
          <ac:chgData name="Tran Van Lai" userId="97b7ece7cef2520c" providerId="LiveId" clId="{68DA17E5-33D2-438A-9C7B-2B039C35B039}" dt="2025-05-04T15:29:42.947" v="1368" actId="20577"/>
          <ac:spMkLst>
            <pc:docMk/>
            <pc:sldMk cId="2964097920" sldId="458"/>
            <ac:spMk id="7" creationId="{00000000-0000-0000-0000-000000000000}"/>
          </ac:spMkLst>
        </pc:spChg>
      </pc:sldChg>
      <pc:sldChg chg="add del">
        <pc:chgData name="Tran Van Lai" userId="97b7ece7cef2520c" providerId="LiveId" clId="{68DA17E5-33D2-438A-9C7B-2B039C35B039}" dt="2025-05-01T17:10:51.236" v="167" actId="2696"/>
        <pc:sldMkLst>
          <pc:docMk/>
          <pc:sldMk cId="1315918094" sldId="459"/>
        </pc:sldMkLst>
      </pc:sldChg>
      <pc:sldChg chg="del">
        <pc:chgData name="Tran Van Lai" userId="97b7ece7cef2520c" providerId="LiveId" clId="{68DA17E5-33D2-438A-9C7B-2B039C35B039}" dt="2025-05-01T17:03:44.257" v="155" actId="2696"/>
        <pc:sldMkLst>
          <pc:docMk/>
          <pc:sldMk cId="3912575970" sldId="459"/>
        </pc:sldMkLst>
      </pc:sldChg>
      <pc:sldChg chg="modSp add mod">
        <pc:chgData name="Tran Van Lai" userId="97b7ece7cef2520c" providerId="LiveId" clId="{68DA17E5-33D2-438A-9C7B-2B039C35B039}" dt="2025-05-04T03:22:20.712" v="590" actId="255"/>
        <pc:sldMkLst>
          <pc:docMk/>
          <pc:sldMk cId="2820038724" sldId="460"/>
        </pc:sldMkLst>
        <pc:spChg chg="mod">
          <ac:chgData name="Tran Van Lai" userId="97b7ece7cef2520c" providerId="LiveId" clId="{68DA17E5-33D2-438A-9C7B-2B039C35B039}" dt="2025-05-04T03:07:55.681" v="537" actId="20577"/>
          <ac:spMkLst>
            <pc:docMk/>
            <pc:sldMk cId="2820038724" sldId="460"/>
            <ac:spMk id="6" creationId="{E4E90631-6A9C-CE51-AA43-7CFA63A9A170}"/>
          </ac:spMkLst>
        </pc:spChg>
        <pc:spChg chg="mod">
          <ac:chgData name="Tran Van Lai" userId="97b7ece7cef2520c" providerId="LiveId" clId="{68DA17E5-33D2-438A-9C7B-2B039C35B039}" dt="2025-05-04T03:22:20.712" v="590" actId="255"/>
          <ac:spMkLst>
            <pc:docMk/>
            <pc:sldMk cId="2820038724" sldId="460"/>
            <ac:spMk id="7" creationId="{07B2532A-A708-BD55-40D6-4473F1C531CD}"/>
          </ac:spMkLst>
        </pc:spChg>
      </pc:sldChg>
      <pc:sldChg chg="modSp add mod">
        <pc:chgData name="Tran Van Lai" userId="97b7ece7cef2520c" providerId="LiveId" clId="{68DA17E5-33D2-438A-9C7B-2B039C35B039}" dt="2025-05-04T15:30:14.593" v="1371" actId="20577"/>
        <pc:sldMkLst>
          <pc:docMk/>
          <pc:sldMk cId="3854068228" sldId="461"/>
        </pc:sldMkLst>
        <pc:spChg chg="mod">
          <ac:chgData name="Tran Van Lai" userId="97b7ece7cef2520c" providerId="LiveId" clId="{68DA17E5-33D2-438A-9C7B-2B039C35B039}" dt="2025-05-04T15:30:14.593" v="1371" actId="20577"/>
          <ac:spMkLst>
            <pc:docMk/>
            <pc:sldMk cId="3854068228" sldId="461"/>
            <ac:spMk id="7" creationId="{0C706432-43F4-0FFD-0EE4-16C090409235}"/>
          </ac:spMkLst>
        </pc:spChg>
      </pc:sldChg>
      <pc:sldChg chg="delSp modSp add mod delAnim modAnim">
        <pc:chgData name="Tran Van Lai" userId="97b7ece7cef2520c" providerId="LiveId" clId="{68DA17E5-33D2-438A-9C7B-2B039C35B039}" dt="2025-05-04T03:53:28.354" v="799" actId="14100"/>
        <pc:sldMkLst>
          <pc:docMk/>
          <pc:sldMk cId="4249312774" sldId="462"/>
        </pc:sldMkLst>
        <pc:spChg chg="mod">
          <ac:chgData name="Tran Van Lai" userId="97b7ece7cef2520c" providerId="LiveId" clId="{68DA17E5-33D2-438A-9C7B-2B039C35B039}" dt="2025-05-04T02:48:14.685" v="444" actId="14100"/>
          <ac:spMkLst>
            <pc:docMk/>
            <pc:sldMk cId="4249312774" sldId="462"/>
            <ac:spMk id="4" creationId="{C2311EAD-B1E6-2400-0AF2-18C8392B309D}"/>
          </ac:spMkLst>
        </pc:spChg>
        <pc:spChg chg="del mod">
          <ac:chgData name="Tran Van Lai" userId="97b7ece7cef2520c" providerId="LiveId" clId="{68DA17E5-33D2-438A-9C7B-2B039C35B039}" dt="2025-05-04T02:47:51.953" v="438" actId="478"/>
          <ac:spMkLst>
            <pc:docMk/>
            <pc:sldMk cId="4249312774" sldId="462"/>
            <ac:spMk id="5" creationId="{61FC5C76-AC6B-8848-4DEF-8A19848AB354}"/>
          </ac:spMkLst>
        </pc:spChg>
        <pc:spChg chg="mod">
          <ac:chgData name="Tran Van Lai" userId="97b7ece7cef2520c" providerId="LiveId" clId="{68DA17E5-33D2-438A-9C7B-2B039C35B039}" dt="2025-05-04T03:53:28.354" v="799" actId="14100"/>
          <ac:spMkLst>
            <pc:docMk/>
            <pc:sldMk cId="4249312774" sldId="462"/>
            <ac:spMk id="6" creationId="{7A2338F0-2534-01D3-EE91-94E28698701B}"/>
          </ac:spMkLst>
        </pc:spChg>
        <pc:spChg chg="del mod">
          <ac:chgData name="Tran Van Lai" userId="97b7ece7cef2520c" providerId="LiveId" clId="{68DA17E5-33D2-438A-9C7B-2B039C35B039}" dt="2025-05-04T02:47:57.687" v="440" actId="478"/>
          <ac:spMkLst>
            <pc:docMk/>
            <pc:sldMk cId="4249312774" sldId="462"/>
            <ac:spMk id="7" creationId="{5DA3D7E2-CF05-5C33-043D-0A8A51633761}"/>
          </ac:spMkLst>
        </pc:spChg>
      </pc:sldChg>
      <pc:sldChg chg="modSp add">
        <pc:chgData name="Tran Van Lai" userId="97b7ece7cef2520c" providerId="LiveId" clId="{68DA17E5-33D2-438A-9C7B-2B039C35B039}" dt="2025-05-04T09:51:17.563" v="1054" actId="20577"/>
        <pc:sldMkLst>
          <pc:docMk/>
          <pc:sldMk cId="1441699936" sldId="463"/>
        </pc:sldMkLst>
        <pc:spChg chg="mod">
          <ac:chgData name="Tran Van Lai" userId="97b7ece7cef2520c" providerId="LiveId" clId="{68DA17E5-33D2-438A-9C7B-2B039C35B039}" dt="2025-05-04T09:51:17.563" v="1054" actId="20577"/>
          <ac:spMkLst>
            <pc:docMk/>
            <pc:sldMk cId="1441699936" sldId="463"/>
            <ac:spMk id="8" creationId="{E7F2ACFA-116B-1186-C8AB-0F05DE24FD7E}"/>
          </ac:spMkLst>
        </pc:spChg>
      </pc:sldChg>
      <pc:sldChg chg="modSp add">
        <pc:chgData name="Tran Van Lai" userId="97b7ece7cef2520c" providerId="LiveId" clId="{68DA17E5-33D2-438A-9C7B-2B039C35B039}" dt="2025-05-04T15:10:40.132" v="1339" actId="20577"/>
        <pc:sldMkLst>
          <pc:docMk/>
          <pc:sldMk cId="3491932061" sldId="464"/>
        </pc:sldMkLst>
        <pc:spChg chg="mod">
          <ac:chgData name="Tran Van Lai" userId="97b7ece7cef2520c" providerId="LiveId" clId="{68DA17E5-33D2-438A-9C7B-2B039C35B039}" dt="2025-05-04T15:10:40.132" v="1339" actId="20577"/>
          <ac:spMkLst>
            <pc:docMk/>
            <pc:sldMk cId="3491932061" sldId="464"/>
            <ac:spMk id="8" creationId="{326ABD99-EAD4-948A-C224-075FA0DCAE14}"/>
          </ac:spMkLst>
        </pc:spChg>
      </pc:sldChg>
      <pc:sldChg chg="modSp add">
        <pc:chgData name="Tran Van Lai" userId="97b7ece7cef2520c" providerId="LiveId" clId="{68DA17E5-33D2-438A-9C7B-2B039C35B039}" dt="2025-05-04T15:03:48.586" v="1179" actId="20577"/>
        <pc:sldMkLst>
          <pc:docMk/>
          <pc:sldMk cId="3866312574" sldId="465"/>
        </pc:sldMkLst>
        <pc:spChg chg="mod">
          <ac:chgData name="Tran Van Lai" userId="97b7ece7cef2520c" providerId="LiveId" clId="{68DA17E5-33D2-438A-9C7B-2B039C35B039}" dt="2025-05-04T15:03:48.586" v="1179" actId="20577"/>
          <ac:spMkLst>
            <pc:docMk/>
            <pc:sldMk cId="3866312574" sldId="465"/>
            <ac:spMk id="3" creationId="{BAA68AAC-844D-6EBF-A87A-0FDD95BC9652}"/>
          </ac:spMkLst>
        </pc:spChg>
      </pc:sldChg>
      <pc:sldChg chg="modSp add mod">
        <pc:chgData name="Tran Van Lai" userId="97b7ece7cef2520c" providerId="LiveId" clId="{68DA17E5-33D2-438A-9C7B-2B039C35B039}" dt="2025-05-04T15:09:01.277" v="1337" actId="20577"/>
        <pc:sldMkLst>
          <pc:docMk/>
          <pc:sldMk cId="322131752" sldId="466"/>
        </pc:sldMkLst>
        <pc:spChg chg="mod">
          <ac:chgData name="Tran Van Lai" userId="97b7ece7cef2520c" providerId="LiveId" clId="{68DA17E5-33D2-438A-9C7B-2B039C35B039}" dt="2025-05-04T15:09:01.277" v="1337" actId="20577"/>
          <ac:spMkLst>
            <pc:docMk/>
            <pc:sldMk cId="322131752" sldId="466"/>
            <ac:spMk id="3" creationId="{DDAAD761-ED60-084A-F840-C3E9A42CAB1C}"/>
          </ac:spMkLst>
        </pc:spChg>
      </pc:sldChg>
      <pc:sldChg chg="add del">
        <pc:chgData name="Tran Van Lai" userId="97b7ece7cef2520c" providerId="LiveId" clId="{68DA17E5-33D2-438A-9C7B-2B039C35B039}" dt="2025-05-05T17:34:59.638" v="1469"/>
        <pc:sldMkLst>
          <pc:docMk/>
          <pc:sldMk cId="404182140" sldId="467"/>
        </pc:sldMkLst>
      </pc:sldChg>
      <pc:sldChg chg="add">
        <pc:chgData name="Tran Van Lai" userId="97b7ece7cef2520c" providerId="LiveId" clId="{68DA17E5-33D2-438A-9C7B-2B039C35B039}" dt="2025-05-05T19:15:54.555" v="1486"/>
        <pc:sldMkLst>
          <pc:docMk/>
          <pc:sldMk cId="2704111216" sldId="467"/>
        </pc:sldMkLst>
      </pc:sldChg>
      <pc:sldMasterChg chg="addSldLayout delSldLayout">
        <pc:chgData name="Tran Van Lai" userId="97b7ece7cef2520c" providerId="LiveId" clId="{68DA17E5-33D2-438A-9C7B-2B039C35B039}" dt="2025-05-05T17:33:29.850" v="1467" actId="2696"/>
        <pc:sldMasterMkLst>
          <pc:docMk/>
          <pc:sldMasterMk cId="0" sldId="2147483681"/>
        </pc:sldMasterMkLst>
        <pc:sldLayoutChg chg="add del">
          <pc:chgData name="Tran Van Lai" userId="97b7ece7cef2520c" providerId="LiveId" clId="{68DA17E5-33D2-438A-9C7B-2B039C35B039}" dt="2025-05-05T17:33:29.850" v="1467" actId="2696"/>
          <pc:sldLayoutMkLst>
            <pc:docMk/>
            <pc:sldMasterMk cId="0" sldId="2147483681"/>
            <pc:sldLayoutMk cId="0" sldId="2147483648"/>
          </pc:sldLayoutMkLst>
        </pc:sldLayoutChg>
        <pc:sldLayoutChg chg="del">
          <pc:chgData name="Tran Van Lai" userId="97b7ece7cef2520c" providerId="LiveId" clId="{68DA17E5-33D2-438A-9C7B-2B039C35B039}" dt="2025-05-04T16:39:24.162" v="1380" actId="2696"/>
          <pc:sldLayoutMkLst>
            <pc:docMk/>
            <pc:sldMasterMk cId="0" sldId="2147483681"/>
            <pc:sldLayoutMk cId="0" sldId="2147483667"/>
          </pc:sldLayoutMkLst>
        </pc:sldLayoutChg>
      </pc:sldMasterChg>
      <pc:sldMasterChg chg="del delSldLayout">
        <pc:chgData name="Tran Van Lai" userId="97b7ece7cef2520c" providerId="LiveId" clId="{68DA17E5-33D2-438A-9C7B-2B039C35B039}" dt="2025-05-01T17:16:12.413" v="182" actId="2696"/>
        <pc:sldMasterMkLst>
          <pc:docMk/>
          <pc:sldMasterMk cId="1380692868" sldId="2147483682"/>
        </pc:sldMasterMkLst>
        <pc:sldLayoutChg chg="del">
          <pc:chgData name="Tran Van Lai" userId="97b7ece7cef2520c" providerId="LiveId" clId="{68DA17E5-33D2-438A-9C7B-2B039C35B039}" dt="2025-05-01T17:16:12.413" v="182" actId="2696"/>
          <pc:sldLayoutMkLst>
            <pc:docMk/>
            <pc:sldMasterMk cId="1380692868" sldId="2147483682"/>
            <pc:sldLayoutMk cId="3176055499" sldId="2147483683"/>
          </pc:sldLayoutMkLst>
        </pc:sldLayoutChg>
        <pc:sldLayoutChg chg="del">
          <pc:chgData name="Tran Van Lai" userId="97b7ece7cef2520c" providerId="LiveId" clId="{68DA17E5-33D2-438A-9C7B-2B039C35B039}" dt="2025-05-01T17:16:12.413" v="182" actId="2696"/>
          <pc:sldLayoutMkLst>
            <pc:docMk/>
            <pc:sldMasterMk cId="1380692868" sldId="2147483682"/>
            <pc:sldLayoutMk cId="1805785766" sldId="2147483684"/>
          </pc:sldLayoutMkLst>
        </pc:sldLayoutChg>
        <pc:sldLayoutChg chg="del">
          <pc:chgData name="Tran Van Lai" userId="97b7ece7cef2520c" providerId="LiveId" clId="{68DA17E5-33D2-438A-9C7B-2B039C35B039}" dt="2025-05-01T17:16:12.413" v="182" actId="2696"/>
          <pc:sldLayoutMkLst>
            <pc:docMk/>
            <pc:sldMasterMk cId="1380692868" sldId="2147483682"/>
            <pc:sldLayoutMk cId="4036357669" sldId="2147483685"/>
          </pc:sldLayoutMkLst>
        </pc:sldLayoutChg>
        <pc:sldLayoutChg chg="del">
          <pc:chgData name="Tran Van Lai" userId="97b7ece7cef2520c" providerId="LiveId" clId="{68DA17E5-33D2-438A-9C7B-2B039C35B039}" dt="2025-05-01T17:16:12.413" v="182" actId="2696"/>
          <pc:sldLayoutMkLst>
            <pc:docMk/>
            <pc:sldMasterMk cId="1380692868" sldId="2147483682"/>
            <pc:sldLayoutMk cId="3771111457" sldId="2147483686"/>
          </pc:sldLayoutMkLst>
        </pc:sldLayoutChg>
        <pc:sldLayoutChg chg="del">
          <pc:chgData name="Tran Van Lai" userId="97b7ece7cef2520c" providerId="LiveId" clId="{68DA17E5-33D2-438A-9C7B-2B039C35B039}" dt="2025-05-01T17:16:12.413" v="182" actId="2696"/>
          <pc:sldLayoutMkLst>
            <pc:docMk/>
            <pc:sldMasterMk cId="1380692868" sldId="2147483682"/>
            <pc:sldLayoutMk cId="2709767187" sldId="2147483687"/>
          </pc:sldLayoutMkLst>
        </pc:sldLayoutChg>
        <pc:sldLayoutChg chg="del">
          <pc:chgData name="Tran Van Lai" userId="97b7ece7cef2520c" providerId="LiveId" clId="{68DA17E5-33D2-438A-9C7B-2B039C35B039}" dt="2025-05-01T17:16:12.413" v="182" actId="2696"/>
          <pc:sldLayoutMkLst>
            <pc:docMk/>
            <pc:sldMasterMk cId="1380692868" sldId="2147483682"/>
            <pc:sldLayoutMk cId="4036147815" sldId="2147483688"/>
          </pc:sldLayoutMkLst>
        </pc:sldLayoutChg>
        <pc:sldLayoutChg chg="del">
          <pc:chgData name="Tran Van Lai" userId="97b7ece7cef2520c" providerId="LiveId" clId="{68DA17E5-33D2-438A-9C7B-2B039C35B039}" dt="2025-05-01T17:16:12.413" v="182" actId="2696"/>
          <pc:sldLayoutMkLst>
            <pc:docMk/>
            <pc:sldMasterMk cId="1380692868" sldId="2147483682"/>
            <pc:sldLayoutMk cId="4096234671" sldId="2147483689"/>
          </pc:sldLayoutMkLst>
        </pc:sldLayoutChg>
        <pc:sldLayoutChg chg="del">
          <pc:chgData name="Tran Van Lai" userId="97b7ece7cef2520c" providerId="LiveId" clId="{68DA17E5-33D2-438A-9C7B-2B039C35B039}" dt="2025-05-01T17:16:12.413" v="182" actId="2696"/>
          <pc:sldLayoutMkLst>
            <pc:docMk/>
            <pc:sldMasterMk cId="1380692868" sldId="2147483682"/>
            <pc:sldLayoutMk cId="2152899341" sldId="2147483690"/>
          </pc:sldLayoutMkLst>
        </pc:sldLayoutChg>
        <pc:sldLayoutChg chg="del">
          <pc:chgData name="Tran Van Lai" userId="97b7ece7cef2520c" providerId="LiveId" clId="{68DA17E5-33D2-438A-9C7B-2B039C35B039}" dt="2025-05-01T17:16:12.413" v="182" actId="2696"/>
          <pc:sldLayoutMkLst>
            <pc:docMk/>
            <pc:sldMasterMk cId="1380692868" sldId="2147483682"/>
            <pc:sldLayoutMk cId="3962364263" sldId="2147483691"/>
          </pc:sldLayoutMkLst>
        </pc:sldLayoutChg>
        <pc:sldLayoutChg chg="del">
          <pc:chgData name="Tran Van Lai" userId="97b7ece7cef2520c" providerId="LiveId" clId="{68DA17E5-33D2-438A-9C7B-2B039C35B039}" dt="2025-05-01T17:16:12.413" v="182" actId="2696"/>
          <pc:sldLayoutMkLst>
            <pc:docMk/>
            <pc:sldMasterMk cId="1380692868" sldId="2147483682"/>
            <pc:sldLayoutMk cId="1602105389" sldId="2147483692"/>
          </pc:sldLayoutMkLst>
        </pc:sldLayoutChg>
        <pc:sldLayoutChg chg="del">
          <pc:chgData name="Tran Van Lai" userId="97b7ece7cef2520c" providerId="LiveId" clId="{68DA17E5-33D2-438A-9C7B-2B039C35B039}" dt="2025-05-01T17:16:12.413" v="182" actId="2696"/>
          <pc:sldLayoutMkLst>
            <pc:docMk/>
            <pc:sldMasterMk cId="1380692868" sldId="2147483682"/>
            <pc:sldLayoutMk cId="1758293005" sldId="2147483693"/>
          </pc:sldLayoutMkLst>
        </pc:sldLayoutChg>
        <pc:sldLayoutChg chg="del">
          <pc:chgData name="Tran Van Lai" userId="97b7ece7cef2520c" providerId="LiveId" clId="{68DA17E5-33D2-438A-9C7B-2B039C35B039}" dt="2025-05-01T17:16:12.413" v="182" actId="2696"/>
          <pc:sldLayoutMkLst>
            <pc:docMk/>
            <pc:sldMasterMk cId="1380692868" sldId="2147483682"/>
            <pc:sldLayoutMk cId="1720402748" sldId="2147483694"/>
          </pc:sldLayoutMkLst>
        </pc:sldLayoutChg>
      </pc:sldMasterChg>
      <pc:sldMasterChg chg="del delSldLayout">
        <pc:chgData name="Tran Van Lai" userId="97b7ece7cef2520c" providerId="LiveId" clId="{68DA17E5-33D2-438A-9C7B-2B039C35B039}" dt="2025-05-04T16:38:29.575" v="1378" actId="2696"/>
        <pc:sldMasterMkLst>
          <pc:docMk/>
          <pc:sldMasterMk cId="3957083136" sldId="2147483728"/>
        </pc:sldMasterMkLst>
        <pc:sldLayoutChg chg="del">
          <pc:chgData name="Tran Van Lai" userId="97b7ece7cef2520c" providerId="LiveId" clId="{68DA17E5-33D2-438A-9C7B-2B039C35B039}" dt="2025-05-04T16:38:29.575" v="1378" actId="2696"/>
          <pc:sldLayoutMkLst>
            <pc:docMk/>
            <pc:sldMasterMk cId="3957083136" sldId="2147483728"/>
            <pc:sldLayoutMk cId="2229899161" sldId="2147483729"/>
          </pc:sldLayoutMkLst>
        </pc:sldLayoutChg>
        <pc:sldLayoutChg chg="del">
          <pc:chgData name="Tran Van Lai" userId="97b7ece7cef2520c" providerId="LiveId" clId="{68DA17E5-33D2-438A-9C7B-2B039C35B039}" dt="2025-05-04T16:38:29.575" v="1378" actId="2696"/>
          <pc:sldLayoutMkLst>
            <pc:docMk/>
            <pc:sldMasterMk cId="3957083136" sldId="2147483728"/>
            <pc:sldLayoutMk cId="1216983801" sldId="2147483730"/>
          </pc:sldLayoutMkLst>
        </pc:sldLayoutChg>
        <pc:sldLayoutChg chg="del">
          <pc:chgData name="Tran Van Lai" userId="97b7ece7cef2520c" providerId="LiveId" clId="{68DA17E5-33D2-438A-9C7B-2B039C35B039}" dt="2025-05-04T16:38:29.575" v="1378" actId="2696"/>
          <pc:sldLayoutMkLst>
            <pc:docMk/>
            <pc:sldMasterMk cId="3957083136" sldId="2147483728"/>
            <pc:sldLayoutMk cId="4031549134" sldId="2147483731"/>
          </pc:sldLayoutMkLst>
        </pc:sldLayoutChg>
        <pc:sldLayoutChg chg="del">
          <pc:chgData name="Tran Van Lai" userId="97b7ece7cef2520c" providerId="LiveId" clId="{68DA17E5-33D2-438A-9C7B-2B039C35B039}" dt="2025-05-04T16:38:29.575" v="1378" actId="2696"/>
          <pc:sldLayoutMkLst>
            <pc:docMk/>
            <pc:sldMasterMk cId="3957083136" sldId="2147483728"/>
            <pc:sldLayoutMk cId="1717321678" sldId="2147483732"/>
          </pc:sldLayoutMkLst>
        </pc:sldLayoutChg>
        <pc:sldLayoutChg chg="del">
          <pc:chgData name="Tran Van Lai" userId="97b7ece7cef2520c" providerId="LiveId" clId="{68DA17E5-33D2-438A-9C7B-2B039C35B039}" dt="2025-05-04T16:38:29.575" v="1378" actId="2696"/>
          <pc:sldLayoutMkLst>
            <pc:docMk/>
            <pc:sldMasterMk cId="3957083136" sldId="2147483728"/>
            <pc:sldLayoutMk cId="1153215348" sldId="2147483733"/>
          </pc:sldLayoutMkLst>
        </pc:sldLayoutChg>
        <pc:sldLayoutChg chg="del">
          <pc:chgData name="Tran Van Lai" userId="97b7ece7cef2520c" providerId="LiveId" clId="{68DA17E5-33D2-438A-9C7B-2B039C35B039}" dt="2025-05-04T16:38:29.575" v="1378" actId="2696"/>
          <pc:sldLayoutMkLst>
            <pc:docMk/>
            <pc:sldMasterMk cId="3957083136" sldId="2147483728"/>
            <pc:sldLayoutMk cId="1306728302" sldId="2147483734"/>
          </pc:sldLayoutMkLst>
        </pc:sldLayoutChg>
        <pc:sldLayoutChg chg="del">
          <pc:chgData name="Tran Van Lai" userId="97b7ece7cef2520c" providerId="LiveId" clId="{68DA17E5-33D2-438A-9C7B-2B039C35B039}" dt="2025-05-04T16:38:29.575" v="1378" actId="2696"/>
          <pc:sldLayoutMkLst>
            <pc:docMk/>
            <pc:sldMasterMk cId="3957083136" sldId="2147483728"/>
            <pc:sldLayoutMk cId="1532411328" sldId="2147483735"/>
          </pc:sldLayoutMkLst>
        </pc:sldLayoutChg>
        <pc:sldLayoutChg chg="del">
          <pc:chgData name="Tran Van Lai" userId="97b7ece7cef2520c" providerId="LiveId" clId="{68DA17E5-33D2-438A-9C7B-2B039C35B039}" dt="2025-05-04T16:38:29.575" v="1378" actId="2696"/>
          <pc:sldLayoutMkLst>
            <pc:docMk/>
            <pc:sldMasterMk cId="3957083136" sldId="2147483728"/>
            <pc:sldLayoutMk cId="1082107027" sldId="2147483736"/>
          </pc:sldLayoutMkLst>
        </pc:sldLayoutChg>
        <pc:sldLayoutChg chg="del">
          <pc:chgData name="Tran Van Lai" userId="97b7ece7cef2520c" providerId="LiveId" clId="{68DA17E5-33D2-438A-9C7B-2B039C35B039}" dt="2025-05-04T16:38:29.575" v="1378" actId="2696"/>
          <pc:sldLayoutMkLst>
            <pc:docMk/>
            <pc:sldMasterMk cId="3957083136" sldId="2147483728"/>
            <pc:sldLayoutMk cId="3131991414" sldId="2147483737"/>
          </pc:sldLayoutMkLst>
        </pc:sldLayoutChg>
        <pc:sldLayoutChg chg="del">
          <pc:chgData name="Tran Van Lai" userId="97b7ece7cef2520c" providerId="LiveId" clId="{68DA17E5-33D2-438A-9C7B-2B039C35B039}" dt="2025-05-04T16:38:29.575" v="1378" actId="2696"/>
          <pc:sldLayoutMkLst>
            <pc:docMk/>
            <pc:sldMasterMk cId="3957083136" sldId="2147483728"/>
            <pc:sldLayoutMk cId="3598733629" sldId="2147483738"/>
          </pc:sldLayoutMkLst>
        </pc:sldLayoutChg>
        <pc:sldLayoutChg chg="del">
          <pc:chgData name="Tran Van Lai" userId="97b7ece7cef2520c" providerId="LiveId" clId="{68DA17E5-33D2-438A-9C7B-2B039C35B039}" dt="2025-05-04T16:38:29.575" v="1378" actId="2696"/>
          <pc:sldLayoutMkLst>
            <pc:docMk/>
            <pc:sldMasterMk cId="3957083136" sldId="2147483728"/>
            <pc:sldLayoutMk cId="2637337810" sldId="2147483739"/>
          </pc:sldLayoutMkLst>
        </pc:sldLayoutChg>
        <pc:sldLayoutChg chg="del">
          <pc:chgData name="Tran Van Lai" userId="97b7ece7cef2520c" providerId="LiveId" clId="{68DA17E5-33D2-438A-9C7B-2B039C35B039}" dt="2025-05-04T16:38:29.575" v="1378" actId="2696"/>
          <pc:sldLayoutMkLst>
            <pc:docMk/>
            <pc:sldMasterMk cId="3957083136" sldId="2147483728"/>
            <pc:sldLayoutMk cId="2006380407" sldId="2147483740"/>
          </pc:sldLayoutMkLst>
        </pc:sldLayoutChg>
        <pc:sldLayoutChg chg="del">
          <pc:chgData name="Tran Van Lai" userId="97b7ece7cef2520c" providerId="LiveId" clId="{68DA17E5-33D2-438A-9C7B-2B039C35B039}" dt="2025-05-04T16:38:29.575" v="1378" actId="2696"/>
          <pc:sldLayoutMkLst>
            <pc:docMk/>
            <pc:sldMasterMk cId="3957083136" sldId="2147483728"/>
            <pc:sldLayoutMk cId="1270446510" sldId="2147483741"/>
          </pc:sldLayoutMkLst>
        </pc:sldLayoutChg>
        <pc:sldLayoutChg chg="del">
          <pc:chgData name="Tran Van Lai" userId="97b7ece7cef2520c" providerId="LiveId" clId="{68DA17E5-33D2-438A-9C7B-2B039C35B039}" dt="2025-05-04T16:38:29.575" v="1378" actId="2696"/>
          <pc:sldLayoutMkLst>
            <pc:docMk/>
            <pc:sldMasterMk cId="3957083136" sldId="2147483728"/>
            <pc:sldLayoutMk cId="376673754" sldId="2147483742"/>
          </pc:sldLayoutMkLst>
        </pc:sldLayoutChg>
        <pc:sldLayoutChg chg="del">
          <pc:chgData name="Tran Van Lai" userId="97b7ece7cef2520c" providerId="LiveId" clId="{68DA17E5-33D2-438A-9C7B-2B039C35B039}" dt="2025-05-04T16:38:29.575" v="1378" actId="2696"/>
          <pc:sldLayoutMkLst>
            <pc:docMk/>
            <pc:sldMasterMk cId="3957083136" sldId="2147483728"/>
            <pc:sldLayoutMk cId="823102255" sldId="2147483743"/>
          </pc:sldLayoutMkLst>
        </pc:sldLayoutChg>
        <pc:sldLayoutChg chg="del">
          <pc:chgData name="Tran Van Lai" userId="97b7ece7cef2520c" providerId="LiveId" clId="{68DA17E5-33D2-438A-9C7B-2B039C35B039}" dt="2025-05-04T16:38:29.575" v="1378" actId="2696"/>
          <pc:sldLayoutMkLst>
            <pc:docMk/>
            <pc:sldMasterMk cId="3957083136" sldId="2147483728"/>
            <pc:sldLayoutMk cId="2712513594" sldId="2147483744"/>
          </pc:sldLayoutMkLst>
        </pc:sldLayoutChg>
        <pc:sldLayoutChg chg="del">
          <pc:chgData name="Tran Van Lai" userId="97b7ece7cef2520c" providerId="LiveId" clId="{68DA17E5-33D2-438A-9C7B-2B039C35B039}" dt="2025-05-04T16:38:29.575" v="1378" actId="2696"/>
          <pc:sldLayoutMkLst>
            <pc:docMk/>
            <pc:sldMasterMk cId="3957083136" sldId="2147483728"/>
            <pc:sldLayoutMk cId="4173444284" sldId="2147483745"/>
          </pc:sldLayoutMkLst>
        </pc:sldLayoutChg>
        <pc:sldLayoutChg chg="del">
          <pc:chgData name="Tran Van Lai" userId="97b7ece7cef2520c" providerId="LiveId" clId="{68DA17E5-33D2-438A-9C7B-2B039C35B039}" dt="2025-05-04T16:38:29.575" v="1378" actId="2696"/>
          <pc:sldLayoutMkLst>
            <pc:docMk/>
            <pc:sldMasterMk cId="3957083136" sldId="2147483728"/>
            <pc:sldLayoutMk cId="4216762618" sldId="2147483746"/>
          </pc:sldLayoutMkLst>
        </pc:sldLayoutChg>
        <pc:sldLayoutChg chg="del">
          <pc:chgData name="Tran Van Lai" userId="97b7ece7cef2520c" providerId="LiveId" clId="{68DA17E5-33D2-438A-9C7B-2B039C35B039}" dt="2025-05-04T16:38:29.575" v="1378" actId="2696"/>
          <pc:sldLayoutMkLst>
            <pc:docMk/>
            <pc:sldMasterMk cId="3957083136" sldId="2147483728"/>
            <pc:sldLayoutMk cId="291522890" sldId="214748374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4"/>
        <p:cNvGrpSpPr/>
        <p:nvPr/>
      </p:nvGrpSpPr>
      <p:grpSpPr>
        <a:xfrm>
          <a:off x="0" y="0"/>
          <a:ext cx="0" cy="0"/>
          <a:chOff x="0" y="0"/>
          <a:chExt cx="0" cy="0"/>
        </a:xfrm>
      </p:grpSpPr>
      <p:sp>
        <p:nvSpPr>
          <p:cNvPr id="2915" name="Google Shape;2915;gfd91b25c7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6" name="Google Shape;2916;gfd91b25c7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xanh</a:t>
            </a:r>
            <a:r>
              <a:rPr lang="en-US" dirty="0"/>
              <a:t> </a:t>
            </a:r>
            <a:r>
              <a:rPr lang="en-US" dirty="0" err="1"/>
              <a:t>lá</a:t>
            </a:r>
            <a:r>
              <a:rPr lang="en-US" dirty="0"/>
              <a:t> </a:t>
            </a:r>
            <a:r>
              <a:rPr lang="en-US" dirty="0" err="1"/>
              <a:t>góc</a:t>
            </a:r>
            <a:r>
              <a:rPr lang="en-US" dirty="0"/>
              <a:t> </a:t>
            </a:r>
            <a:r>
              <a:rPr lang="en-US" dirty="0" err="1"/>
              <a:t>dưới</a:t>
            </a:r>
            <a:r>
              <a:rPr lang="en-US" dirty="0"/>
              <a:t> </a:t>
            </a:r>
            <a:r>
              <a:rPr lang="en-US" dirty="0" err="1"/>
              <a:t>bên</a:t>
            </a:r>
            <a:r>
              <a:rPr lang="en-US" dirty="0"/>
              <a:t> </a:t>
            </a:r>
            <a:r>
              <a:rPr lang="en-US" dirty="0" err="1"/>
              <a:t>phải</a:t>
            </a:r>
            <a:r>
              <a:rPr lang="en-US" dirty="0"/>
              <a:t> </a:t>
            </a:r>
            <a:r>
              <a:rPr lang="en-US" dirty="0" err="1"/>
              <a:t>để</a:t>
            </a:r>
            <a:r>
              <a:rPr lang="en-US" dirty="0"/>
              <a:t> </a:t>
            </a:r>
            <a:r>
              <a:rPr lang="en-US" dirty="0" err="1"/>
              <a:t>chuyển</a:t>
            </a:r>
            <a:r>
              <a:rPr lang="en-US" dirty="0"/>
              <a:t> sang slide </a:t>
            </a:r>
            <a:r>
              <a:rPr lang="en-US" dirty="0" err="1"/>
              <a:t>tiếp</a:t>
            </a:r>
            <a:r>
              <a:rPr lang="en-US" dirty="0"/>
              <a:t> </a:t>
            </a:r>
            <a:r>
              <a:rPr lang="en-US" dirty="0" err="1"/>
              <a:t>theo</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8075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3"/>
        <p:cNvGrpSpPr/>
        <p:nvPr/>
      </p:nvGrpSpPr>
      <p:grpSpPr>
        <a:xfrm>
          <a:off x="0" y="0"/>
          <a:ext cx="0" cy="0"/>
          <a:chOff x="0" y="0"/>
          <a:chExt cx="0" cy="0"/>
        </a:xfrm>
      </p:grpSpPr>
      <p:sp>
        <p:nvSpPr>
          <p:cNvPr id="3004" name="Google Shape;3004;ge936df1943_2_19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5" name="Google Shape;3005;ge936df1943_2_19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4"/>
        <p:cNvGrpSpPr/>
        <p:nvPr/>
      </p:nvGrpSpPr>
      <p:grpSpPr>
        <a:xfrm>
          <a:off x="0" y="0"/>
          <a:ext cx="0" cy="0"/>
          <a:chOff x="0" y="0"/>
          <a:chExt cx="0" cy="0"/>
        </a:xfrm>
      </p:grpSpPr>
      <p:sp>
        <p:nvSpPr>
          <p:cNvPr id="3085" name="Google Shape;3085;gcc4eba5a64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6" name="Google Shape;3086;gcc4eba5a64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9"/>
        <p:cNvGrpSpPr/>
        <p:nvPr/>
      </p:nvGrpSpPr>
      <p:grpSpPr>
        <a:xfrm>
          <a:off x="0" y="0"/>
          <a:ext cx="0" cy="0"/>
          <a:chOff x="0" y="0"/>
          <a:chExt cx="0" cy="0"/>
        </a:xfrm>
      </p:grpSpPr>
      <p:sp>
        <p:nvSpPr>
          <p:cNvPr id="3370" name="Google Shape;3370;g100c262e482_0_2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1" name="Google Shape;3371;g100c262e482_0_2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9"/>
        <p:cNvGrpSpPr/>
        <p:nvPr/>
      </p:nvGrpSpPr>
      <p:grpSpPr>
        <a:xfrm>
          <a:off x="0" y="0"/>
          <a:ext cx="0" cy="0"/>
          <a:chOff x="0" y="0"/>
          <a:chExt cx="0" cy="0"/>
        </a:xfrm>
      </p:grpSpPr>
      <p:sp>
        <p:nvSpPr>
          <p:cNvPr id="3620" name="Google Shape;3620;g100c262e482_0_30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1" name="Google Shape;3621;g100c262e482_0_30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53725" y="-101750"/>
            <a:ext cx="9267497" cy="5337726"/>
            <a:chOff x="-53725" y="-101750"/>
            <a:chExt cx="9267497" cy="5337726"/>
          </a:xfrm>
        </p:grpSpPr>
        <p:sp>
          <p:nvSpPr>
            <p:cNvPr id="10" name="Google Shape;10;p2"/>
            <p:cNvSpPr/>
            <p:nvPr/>
          </p:nvSpPr>
          <p:spPr>
            <a:xfrm>
              <a:off x="-53725" y="61500"/>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53725" y="30037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3725" y="540392"/>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3725" y="781625"/>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3725" y="102043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3725" y="125930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3725" y="149932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3725" y="174055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3725" y="197936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3725" y="2219448"/>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3725" y="246061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3725" y="269948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3725" y="293950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3725" y="317831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3725" y="341954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725" y="3658417"/>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3725" y="389843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3725" y="4139669"/>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3725" y="4378475"/>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53725" y="461849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53725" y="485851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3725" y="509853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8966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65542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4165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1753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93651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69528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4552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21409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9752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73399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4951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2539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127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7739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5326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2926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05264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812625"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57260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13325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10913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852549" y="-101750"/>
              <a:ext cx="0" cy="5337726"/>
            </a:xfrm>
            <a:custGeom>
              <a:avLst/>
              <a:gdLst/>
              <a:ahLst/>
              <a:cxnLst/>
              <a:rect l="l" t="t" r="r" b="b"/>
              <a:pathLst>
                <a:path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113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700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13127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901933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8780530"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85392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829806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80592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7818026"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757915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73379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709796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685794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6178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63766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1378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p2"/>
          <p:cNvSpPr/>
          <p:nvPr/>
        </p:nvSpPr>
        <p:spPr>
          <a:xfrm>
            <a:off x="528325" y="1580128"/>
            <a:ext cx="184897" cy="172645"/>
          </a:xfrm>
          <a:custGeom>
            <a:avLst/>
            <a:gdLst/>
            <a:ahLst/>
            <a:cxnLst/>
            <a:rect l="l" t="t" r="r" b="b"/>
            <a:pathLst>
              <a:path w="2822" h="2635" extrusionOk="0">
                <a:moveTo>
                  <a:pt x="1334" y="0"/>
                </a:moveTo>
                <a:cubicBezTo>
                  <a:pt x="1196" y="0"/>
                  <a:pt x="1059" y="23"/>
                  <a:pt x="928" y="72"/>
                </a:cubicBezTo>
                <a:lnTo>
                  <a:pt x="595" y="54"/>
                </a:lnTo>
                <a:cubicBezTo>
                  <a:pt x="315" y="388"/>
                  <a:pt x="69" y="773"/>
                  <a:pt x="52" y="1212"/>
                </a:cubicBezTo>
                <a:cubicBezTo>
                  <a:pt x="1" y="1956"/>
                  <a:pt x="668" y="2635"/>
                  <a:pt x="1392" y="2635"/>
                </a:cubicBezTo>
                <a:cubicBezTo>
                  <a:pt x="1418" y="2635"/>
                  <a:pt x="1445" y="2634"/>
                  <a:pt x="1472" y="2632"/>
                </a:cubicBezTo>
                <a:cubicBezTo>
                  <a:pt x="2243" y="2579"/>
                  <a:pt x="2822" y="1790"/>
                  <a:pt x="2682" y="1036"/>
                </a:cubicBezTo>
                <a:cubicBezTo>
                  <a:pt x="2553" y="437"/>
                  <a:pt x="1937" y="0"/>
                  <a:pt x="1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61775" y="372436"/>
            <a:ext cx="161986" cy="160832"/>
          </a:xfrm>
          <a:custGeom>
            <a:avLst/>
            <a:gdLst/>
            <a:ahLst/>
            <a:cxnLst/>
            <a:rect l="l" t="t" r="r" b="b"/>
            <a:pathLst>
              <a:path w="2526" h="2508" fill="none" extrusionOk="0">
                <a:moveTo>
                  <a:pt x="1" y="1227"/>
                </a:moveTo>
                <a:cubicBezTo>
                  <a:pt x="264" y="929"/>
                  <a:pt x="544" y="614"/>
                  <a:pt x="807" y="316"/>
                </a:cubicBezTo>
                <a:cubicBezTo>
                  <a:pt x="895" y="228"/>
                  <a:pt x="895" y="140"/>
                  <a:pt x="983" y="53"/>
                </a:cubicBezTo>
                <a:cubicBezTo>
                  <a:pt x="1000" y="18"/>
                  <a:pt x="1035" y="0"/>
                  <a:pt x="1053" y="0"/>
                </a:cubicBezTo>
                <a:cubicBezTo>
                  <a:pt x="1070" y="0"/>
                  <a:pt x="1088" y="18"/>
                  <a:pt x="1123" y="18"/>
                </a:cubicBezTo>
                <a:cubicBezTo>
                  <a:pt x="1561" y="316"/>
                  <a:pt x="1965" y="614"/>
                  <a:pt x="2385" y="947"/>
                </a:cubicBezTo>
                <a:cubicBezTo>
                  <a:pt x="2455" y="982"/>
                  <a:pt x="2526" y="1052"/>
                  <a:pt x="2526" y="1140"/>
                </a:cubicBezTo>
                <a:cubicBezTo>
                  <a:pt x="2526" y="1210"/>
                  <a:pt x="2473" y="1245"/>
                  <a:pt x="2438" y="1315"/>
                </a:cubicBezTo>
                <a:cubicBezTo>
                  <a:pt x="2105" y="1718"/>
                  <a:pt x="1754" y="2104"/>
                  <a:pt x="1421" y="2507"/>
                </a:cubicBezTo>
                <a:cubicBezTo>
                  <a:pt x="1035" y="2104"/>
                  <a:pt x="439" y="1596"/>
                  <a:pt x="1" y="1227"/>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8566517" y="1427326"/>
            <a:ext cx="394705" cy="287868"/>
          </a:xfrm>
          <a:custGeom>
            <a:avLst/>
            <a:gdLst/>
            <a:ahLst/>
            <a:cxnLst/>
            <a:rect l="l" t="t" r="r" b="b"/>
            <a:pathLst>
              <a:path w="6155" h="4489" fill="none" extrusionOk="0">
                <a:moveTo>
                  <a:pt x="0" y="649"/>
                </a:moveTo>
                <a:cubicBezTo>
                  <a:pt x="544" y="228"/>
                  <a:pt x="1245" y="0"/>
                  <a:pt x="1911" y="140"/>
                </a:cubicBezTo>
                <a:cubicBezTo>
                  <a:pt x="2560" y="281"/>
                  <a:pt x="3174" y="807"/>
                  <a:pt x="3279" y="1490"/>
                </a:cubicBezTo>
                <a:cubicBezTo>
                  <a:pt x="3384" y="2157"/>
                  <a:pt x="2911" y="2911"/>
                  <a:pt x="2244" y="2998"/>
                </a:cubicBezTo>
                <a:cubicBezTo>
                  <a:pt x="2052" y="2858"/>
                  <a:pt x="2017" y="2525"/>
                  <a:pt x="2122" y="2314"/>
                </a:cubicBezTo>
                <a:cubicBezTo>
                  <a:pt x="2227" y="2087"/>
                  <a:pt x="2420" y="1946"/>
                  <a:pt x="2648" y="1789"/>
                </a:cubicBezTo>
                <a:cubicBezTo>
                  <a:pt x="2946" y="1561"/>
                  <a:pt x="3296" y="1350"/>
                  <a:pt x="3682" y="1350"/>
                </a:cubicBezTo>
                <a:cubicBezTo>
                  <a:pt x="4173" y="1350"/>
                  <a:pt x="4646" y="1753"/>
                  <a:pt x="4839" y="2209"/>
                </a:cubicBezTo>
                <a:cubicBezTo>
                  <a:pt x="5032" y="2665"/>
                  <a:pt x="5085" y="3191"/>
                  <a:pt x="5102" y="3700"/>
                </a:cubicBezTo>
                <a:cubicBezTo>
                  <a:pt x="5102" y="3875"/>
                  <a:pt x="5102" y="4050"/>
                  <a:pt x="5015" y="4190"/>
                </a:cubicBezTo>
                <a:cubicBezTo>
                  <a:pt x="4822" y="4489"/>
                  <a:pt x="4331" y="4383"/>
                  <a:pt x="4191" y="4068"/>
                </a:cubicBezTo>
                <a:cubicBezTo>
                  <a:pt x="4050" y="3752"/>
                  <a:pt x="4191" y="3384"/>
                  <a:pt x="4454" y="3139"/>
                </a:cubicBezTo>
                <a:cubicBezTo>
                  <a:pt x="4927" y="2735"/>
                  <a:pt x="5733" y="2770"/>
                  <a:pt x="6154" y="326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 name="Google Shape;73;p2"/>
          <p:cNvGrpSpPr/>
          <p:nvPr/>
        </p:nvGrpSpPr>
        <p:grpSpPr>
          <a:xfrm>
            <a:off x="8732265" y="2933825"/>
            <a:ext cx="284473" cy="256446"/>
            <a:chOff x="8705527" y="2116175"/>
            <a:chExt cx="284473" cy="256446"/>
          </a:xfrm>
        </p:grpSpPr>
        <p:sp>
          <p:nvSpPr>
            <p:cNvPr id="74" name="Google Shape;74;p2"/>
            <p:cNvSpPr/>
            <p:nvPr/>
          </p:nvSpPr>
          <p:spPr>
            <a:xfrm>
              <a:off x="8763948" y="2116175"/>
              <a:ext cx="193473" cy="256446"/>
            </a:xfrm>
            <a:custGeom>
              <a:avLst/>
              <a:gdLst/>
              <a:ahLst/>
              <a:cxnLst/>
              <a:rect l="l" t="t" r="r" b="b"/>
              <a:pathLst>
                <a:path w="3017" h="3999" fill="none" extrusionOk="0">
                  <a:moveTo>
                    <a:pt x="3016" y="492"/>
                  </a:moveTo>
                  <a:cubicBezTo>
                    <a:pt x="2736" y="334"/>
                    <a:pt x="2473" y="124"/>
                    <a:pt x="2192" y="1"/>
                  </a:cubicBezTo>
                  <a:cubicBezTo>
                    <a:pt x="1333" y="1070"/>
                    <a:pt x="579" y="2245"/>
                    <a:pt x="1" y="3472"/>
                  </a:cubicBezTo>
                  <a:cubicBezTo>
                    <a:pt x="316" y="3735"/>
                    <a:pt x="439" y="3823"/>
                    <a:pt x="825" y="3946"/>
                  </a:cubicBezTo>
                  <a:cubicBezTo>
                    <a:pt x="895" y="3998"/>
                    <a:pt x="2508" y="1404"/>
                    <a:pt x="3016" y="492"/>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8705527" y="2129706"/>
              <a:ext cx="77594" cy="78749"/>
            </a:xfrm>
            <a:custGeom>
              <a:avLst/>
              <a:gdLst/>
              <a:ahLst/>
              <a:cxnLst/>
              <a:rect l="l" t="t" r="r" b="b"/>
              <a:pathLst>
                <a:path w="1210" h="1228" fill="none" extrusionOk="0">
                  <a:moveTo>
                    <a:pt x="964" y="1035"/>
                  </a:moveTo>
                  <a:cubicBezTo>
                    <a:pt x="736" y="1228"/>
                    <a:pt x="316" y="1175"/>
                    <a:pt x="158" y="912"/>
                  </a:cubicBezTo>
                  <a:cubicBezTo>
                    <a:pt x="0" y="649"/>
                    <a:pt x="140" y="228"/>
                    <a:pt x="421" y="123"/>
                  </a:cubicBezTo>
                  <a:cubicBezTo>
                    <a:pt x="684" y="0"/>
                    <a:pt x="877" y="70"/>
                    <a:pt x="1034" y="298"/>
                  </a:cubicBezTo>
                  <a:cubicBezTo>
                    <a:pt x="1210" y="509"/>
                    <a:pt x="1192" y="859"/>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8912406" y="2267967"/>
              <a:ext cx="77594" cy="78813"/>
            </a:xfrm>
            <a:custGeom>
              <a:avLst/>
              <a:gdLst/>
              <a:ahLst/>
              <a:cxnLst/>
              <a:rect l="l" t="t" r="r" b="b"/>
              <a:pathLst>
                <a:path w="1210" h="1229" fill="none" extrusionOk="0">
                  <a:moveTo>
                    <a:pt x="964" y="1035"/>
                  </a:moveTo>
                  <a:cubicBezTo>
                    <a:pt x="719" y="1228"/>
                    <a:pt x="316" y="1158"/>
                    <a:pt x="158" y="895"/>
                  </a:cubicBezTo>
                  <a:cubicBezTo>
                    <a:pt x="0" y="632"/>
                    <a:pt x="140" y="211"/>
                    <a:pt x="421" y="106"/>
                  </a:cubicBezTo>
                  <a:cubicBezTo>
                    <a:pt x="684" y="1"/>
                    <a:pt x="877" y="71"/>
                    <a:pt x="1034" y="281"/>
                  </a:cubicBezTo>
                  <a:cubicBezTo>
                    <a:pt x="1210" y="509"/>
                    <a:pt x="1210" y="825"/>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2"/>
          <p:cNvSpPr/>
          <p:nvPr/>
        </p:nvSpPr>
        <p:spPr>
          <a:xfrm>
            <a:off x="3939295" y="4634814"/>
            <a:ext cx="291267" cy="294666"/>
          </a:xfrm>
          <a:custGeom>
            <a:avLst/>
            <a:gdLst/>
            <a:ahLst/>
            <a:cxnLst/>
            <a:rect l="l" t="t" r="r" b="b"/>
            <a:pathLst>
              <a:path w="4542" h="4595" fill="none" extrusionOk="0">
                <a:moveTo>
                  <a:pt x="4542" y="1719"/>
                </a:moveTo>
                <a:cubicBezTo>
                  <a:pt x="4016" y="1666"/>
                  <a:pt x="3367" y="1526"/>
                  <a:pt x="2823" y="1543"/>
                </a:cubicBezTo>
                <a:cubicBezTo>
                  <a:pt x="2613" y="1052"/>
                  <a:pt x="2455" y="474"/>
                  <a:pt x="2227" y="0"/>
                </a:cubicBezTo>
                <a:cubicBezTo>
                  <a:pt x="2105" y="579"/>
                  <a:pt x="1964" y="1070"/>
                  <a:pt x="1701" y="1596"/>
                </a:cubicBezTo>
                <a:cubicBezTo>
                  <a:pt x="1158" y="1596"/>
                  <a:pt x="1" y="1666"/>
                  <a:pt x="1" y="1701"/>
                </a:cubicBezTo>
                <a:cubicBezTo>
                  <a:pt x="386" y="1982"/>
                  <a:pt x="1298" y="2718"/>
                  <a:pt x="1316" y="2841"/>
                </a:cubicBezTo>
                <a:cubicBezTo>
                  <a:pt x="1333" y="2911"/>
                  <a:pt x="1123" y="4068"/>
                  <a:pt x="1000" y="4594"/>
                </a:cubicBezTo>
                <a:cubicBezTo>
                  <a:pt x="1403" y="4208"/>
                  <a:pt x="1789" y="3805"/>
                  <a:pt x="2210" y="3419"/>
                </a:cubicBezTo>
                <a:cubicBezTo>
                  <a:pt x="2631" y="3805"/>
                  <a:pt x="3051" y="4208"/>
                  <a:pt x="3490" y="4594"/>
                </a:cubicBezTo>
                <a:cubicBezTo>
                  <a:pt x="3420" y="4138"/>
                  <a:pt x="3192" y="2981"/>
                  <a:pt x="3192" y="2823"/>
                </a:cubicBezTo>
                <a:cubicBezTo>
                  <a:pt x="3683" y="2595"/>
                  <a:pt x="4156" y="2210"/>
                  <a:pt x="4542" y="1719"/>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 name="Google Shape;78;p2"/>
          <p:cNvGrpSpPr/>
          <p:nvPr/>
        </p:nvGrpSpPr>
        <p:grpSpPr>
          <a:xfrm>
            <a:off x="5495009" y="4774291"/>
            <a:ext cx="128255" cy="154034"/>
            <a:chOff x="5990309" y="3853416"/>
            <a:chExt cx="128255" cy="154034"/>
          </a:xfrm>
        </p:grpSpPr>
        <p:sp>
          <p:nvSpPr>
            <p:cNvPr id="79" name="Google Shape;79;p2"/>
            <p:cNvSpPr/>
            <p:nvPr/>
          </p:nvSpPr>
          <p:spPr>
            <a:xfrm>
              <a:off x="5990309" y="3893881"/>
              <a:ext cx="128255" cy="104592"/>
            </a:xfrm>
            <a:custGeom>
              <a:avLst/>
              <a:gdLst/>
              <a:ahLst/>
              <a:cxnLst/>
              <a:rect l="l" t="t" r="r" b="b"/>
              <a:pathLst>
                <a:path w="2000" h="1631" fill="none" extrusionOk="0">
                  <a:moveTo>
                    <a:pt x="1" y="0"/>
                  </a:moveTo>
                  <a:cubicBezTo>
                    <a:pt x="667" y="544"/>
                    <a:pt x="1351" y="1070"/>
                    <a:pt x="1999" y="163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6017307" y="3881505"/>
              <a:ext cx="96768" cy="105746"/>
            </a:xfrm>
            <a:custGeom>
              <a:avLst/>
              <a:gdLst/>
              <a:ahLst/>
              <a:cxnLst/>
              <a:rect l="l" t="t" r="r" b="b"/>
              <a:pathLst>
                <a:path w="1509" h="1649" fill="none" extrusionOk="0">
                  <a:moveTo>
                    <a:pt x="0" y="1648"/>
                  </a:moveTo>
                  <a:cubicBezTo>
                    <a:pt x="544" y="1140"/>
                    <a:pt x="1052" y="596"/>
                    <a:pt x="1508" y="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6049884" y="3853416"/>
              <a:ext cx="16930" cy="154034"/>
            </a:xfrm>
            <a:custGeom>
              <a:avLst/>
              <a:gdLst/>
              <a:ahLst/>
              <a:cxnLst/>
              <a:rect l="l" t="t" r="r" b="b"/>
              <a:pathLst>
                <a:path w="264" h="2402" fill="none" extrusionOk="0">
                  <a:moveTo>
                    <a:pt x="1" y="0"/>
                  </a:moveTo>
                  <a:cubicBezTo>
                    <a:pt x="88" y="807"/>
                    <a:pt x="176" y="1595"/>
                    <a:pt x="264"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82;p2"/>
          <p:cNvGrpSpPr/>
          <p:nvPr/>
        </p:nvGrpSpPr>
        <p:grpSpPr>
          <a:xfrm>
            <a:off x="5166195" y="98950"/>
            <a:ext cx="127101" cy="154098"/>
            <a:chOff x="5166195" y="1699150"/>
            <a:chExt cx="127101" cy="154098"/>
          </a:xfrm>
        </p:grpSpPr>
        <p:sp>
          <p:nvSpPr>
            <p:cNvPr id="83" name="Google Shape;83;p2"/>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Google Shape;86;p2"/>
          <p:cNvSpPr/>
          <p:nvPr/>
        </p:nvSpPr>
        <p:spPr>
          <a:xfrm>
            <a:off x="237092" y="3740935"/>
            <a:ext cx="107991" cy="90035"/>
          </a:xfrm>
          <a:custGeom>
            <a:avLst/>
            <a:gdLst/>
            <a:ahLst/>
            <a:cxnLst/>
            <a:rect l="l" t="t" r="r" b="b"/>
            <a:pathLst>
              <a:path w="1684" h="1404" fill="none" extrusionOk="0">
                <a:moveTo>
                  <a:pt x="0" y="1"/>
                </a:moveTo>
                <a:cubicBezTo>
                  <a:pt x="561" y="457"/>
                  <a:pt x="1105" y="912"/>
                  <a:pt x="1683" y="1403"/>
                </a:cubicBezTo>
              </a:path>
            </a:pathLst>
          </a:custGeom>
          <a:solidFill>
            <a:schemeClr val="dk1"/>
          </a:solidFill>
          <a:ln w="7025" cap="rnd" cmpd="sng">
            <a:solidFill>
              <a:srgbClr val="193E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35938" y="3728558"/>
            <a:ext cx="119277" cy="96768"/>
          </a:xfrm>
          <a:custGeom>
            <a:avLst/>
            <a:gdLst/>
            <a:ahLst/>
            <a:cxnLst/>
            <a:rect l="l" t="t" r="r" b="b"/>
            <a:pathLst>
              <a:path w="1860" h="1509" fill="none" extrusionOk="0">
                <a:moveTo>
                  <a:pt x="1" y="1509"/>
                </a:moveTo>
                <a:cubicBezTo>
                  <a:pt x="614" y="1000"/>
                  <a:pt x="1228" y="492"/>
                  <a:pt x="1859" y="1"/>
                </a:cubicBezTo>
              </a:path>
            </a:pathLst>
          </a:custGeom>
          <a:solidFill>
            <a:schemeClr val="dk1"/>
          </a:solidFill>
          <a:ln w="7025" cap="rnd" cmpd="sng">
            <a:solidFill>
              <a:srgbClr val="193E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277557" y="3718490"/>
            <a:ext cx="16930" cy="145056"/>
          </a:xfrm>
          <a:custGeom>
            <a:avLst/>
            <a:gdLst/>
            <a:ahLst/>
            <a:cxnLst/>
            <a:rect l="l" t="t" r="r" b="b"/>
            <a:pathLst>
              <a:path w="264" h="2262" fill="none" extrusionOk="0">
                <a:moveTo>
                  <a:pt x="0" y="0"/>
                </a:moveTo>
                <a:cubicBezTo>
                  <a:pt x="71" y="736"/>
                  <a:pt x="141" y="1490"/>
                  <a:pt x="176" y="2262"/>
                </a:cubicBezTo>
                <a:cubicBezTo>
                  <a:pt x="193" y="2192"/>
                  <a:pt x="246" y="2122"/>
                  <a:pt x="263" y="205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8588129" y="300174"/>
            <a:ext cx="91125" cy="96768"/>
          </a:xfrm>
          <a:custGeom>
            <a:avLst/>
            <a:gdLst/>
            <a:ahLst/>
            <a:cxnLst/>
            <a:rect l="l" t="t" r="r" b="b"/>
            <a:pathLst>
              <a:path w="1421" h="1509" fill="none" extrusionOk="0">
                <a:moveTo>
                  <a:pt x="474" y="106"/>
                </a:moveTo>
                <a:cubicBezTo>
                  <a:pt x="211" y="264"/>
                  <a:pt x="0" y="544"/>
                  <a:pt x="0" y="860"/>
                </a:cubicBezTo>
                <a:cubicBezTo>
                  <a:pt x="0" y="1158"/>
                  <a:pt x="246" y="1473"/>
                  <a:pt x="544" y="1491"/>
                </a:cubicBezTo>
                <a:cubicBezTo>
                  <a:pt x="649" y="1508"/>
                  <a:pt x="737" y="1491"/>
                  <a:pt x="824" y="1438"/>
                </a:cubicBezTo>
                <a:cubicBezTo>
                  <a:pt x="1175" y="1333"/>
                  <a:pt x="1420" y="912"/>
                  <a:pt x="1333" y="562"/>
                </a:cubicBezTo>
                <a:cubicBezTo>
                  <a:pt x="1245" y="211"/>
                  <a:pt x="754" y="1"/>
                  <a:pt x="456"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 name="Google Shape;90;p2"/>
          <p:cNvGrpSpPr/>
          <p:nvPr/>
        </p:nvGrpSpPr>
        <p:grpSpPr>
          <a:xfrm>
            <a:off x="3442551" y="361175"/>
            <a:ext cx="269914" cy="239581"/>
            <a:chOff x="3442551" y="361175"/>
            <a:chExt cx="269914" cy="239581"/>
          </a:xfrm>
        </p:grpSpPr>
        <p:sp>
          <p:nvSpPr>
            <p:cNvPr id="91" name="Google Shape;91;p2"/>
            <p:cNvSpPr/>
            <p:nvPr/>
          </p:nvSpPr>
          <p:spPr>
            <a:xfrm>
              <a:off x="3533614" y="417416"/>
              <a:ext cx="178852" cy="183341"/>
            </a:xfrm>
            <a:custGeom>
              <a:avLst/>
              <a:gdLst/>
              <a:ahLst/>
              <a:cxnLst/>
              <a:rect l="l" t="t" r="r" b="b"/>
              <a:pathLst>
                <a:path w="2789" h="2859" fill="none" extrusionOk="0">
                  <a:moveTo>
                    <a:pt x="930" y="176"/>
                  </a:moveTo>
                  <a:cubicBezTo>
                    <a:pt x="404" y="456"/>
                    <a:pt x="1" y="1000"/>
                    <a:pt x="1" y="1596"/>
                  </a:cubicBezTo>
                  <a:cubicBezTo>
                    <a:pt x="1" y="2192"/>
                    <a:pt x="474" y="2770"/>
                    <a:pt x="1053" y="2841"/>
                  </a:cubicBezTo>
                  <a:cubicBezTo>
                    <a:pt x="1263" y="2858"/>
                    <a:pt x="1456" y="2841"/>
                    <a:pt x="1631" y="2770"/>
                  </a:cubicBezTo>
                  <a:cubicBezTo>
                    <a:pt x="2315" y="2543"/>
                    <a:pt x="2788" y="1771"/>
                    <a:pt x="2596" y="1087"/>
                  </a:cubicBezTo>
                  <a:cubicBezTo>
                    <a:pt x="2403" y="404"/>
                    <a:pt x="1491" y="0"/>
                    <a:pt x="877" y="368"/>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442551" y="361175"/>
              <a:ext cx="178852" cy="183341"/>
            </a:xfrm>
            <a:custGeom>
              <a:avLst/>
              <a:gdLst/>
              <a:ahLst/>
              <a:cxnLst/>
              <a:rect l="l" t="t" r="r" b="b"/>
              <a:pathLst>
                <a:path w="2789" h="2859" fill="none" extrusionOk="0">
                  <a:moveTo>
                    <a:pt x="930" y="176"/>
                  </a:moveTo>
                  <a:cubicBezTo>
                    <a:pt x="404" y="457"/>
                    <a:pt x="1" y="1000"/>
                    <a:pt x="1" y="1596"/>
                  </a:cubicBezTo>
                  <a:cubicBezTo>
                    <a:pt x="1" y="2192"/>
                    <a:pt x="457" y="2771"/>
                    <a:pt x="1053" y="2841"/>
                  </a:cubicBezTo>
                  <a:cubicBezTo>
                    <a:pt x="1245" y="2858"/>
                    <a:pt x="1456" y="2841"/>
                    <a:pt x="1631" y="2771"/>
                  </a:cubicBezTo>
                  <a:cubicBezTo>
                    <a:pt x="2297" y="2543"/>
                    <a:pt x="2788" y="1771"/>
                    <a:pt x="2595" y="1088"/>
                  </a:cubicBezTo>
                  <a:cubicBezTo>
                    <a:pt x="2385" y="404"/>
                    <a:pt x="1491" y="1"/>
                    <a:pt x="877" y="369"/>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2"/>
          <p:cNvSpPr/>
          <p:nvPr/>
        </p:nvSpPr>
        <p:spPr>
          <a:xfrm>
            <a:off x="75650" y="1303289"/>
            <a:ext cx="92279" cy="96768"/>
          </a:xfrm>
          <a:custGeom>
            <a:avLst/>
            <a:gdLst/>
            <a:ahLst/>
            <a:cxnLst/>
            <a:rect l="l" t="t" r="r" b="b"/>
            <a:pathLst>
              <a:path w="1439" h="1509" fill="none" extrusionOk="0">
                <a:moveTo>
                  <a:pt x="492" y="106"/>
                </a:moveTo>
                <a:cubicBezTo>
                  <a:pt x="229" y="264"/>
                  <a:pt x="1" y="544"/>
                  <a:pt x="1" y="842"/>
                </a:cubicBezTo>
                <a:cubicBezTo>
                  <a:pt x="1" y="1158"/>
                  <a:pt x="246" y="1456"/>
                  <a:pt x="562" y="1491"/>
                </a:cubicBezTo>
                <a:cubicBezTo>
                  <a:pt x="650" y="1508"/>
                  <a:pt x="755" y="1491"/>
                  <a:pt x="843" y="1438"/>
                </a:cubicBezTo>
                <a:cubicBezTo>
                  <a:pt x="1193" y="1333"/>
                  <a:pt x="1439" y="912"/>
                  <a:pt x="1351" y="562"/>
                </a:cubicBezTo>
                <a:cubicBezTo>
                  <a:pt x="1228" y="211"/>
                  <a:pt x="772" y="1"/>
                  <a:pt x="474"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8588130" y="4571276"/>
            <a:ext cx="298000" cy="309223"/>
          </a:xfrm>
          <a:custGeom>
            <a:avLst/>
            <a:gdLst/>
            <a:ahLst/>
            <a:cxnLst/>
            <a:rect l="l" t="t" r="r" b="b"/>
            <a:pathLst>
              <a:path w="4647" h="4822" fill="none" extrusionOk="0">
                <a:moveTo>
                  <a:pt x="1" y="4822"/>
                </a:moveTo>
                <a:cubicBezTo>
                  <a:pt x="369" y="3893"/>
                  <a:pt x="1596" y="3384"/>
                  <a:pt x="2508" y="3823"/>
                </a:cubicBezTo>
                <a:cubicBezTo>
                  <a:pt x="2858" y="3963"/>
                  <a:pt x="3174" y="4471"/>
                  <a:pt x="2858" y="4699"/>
                </a:cubicBezTo>
                <a:cubicBezTo>
                  <a:pt x="2718" y="4804"/>
                  <a:pt x="2473" y="4769"/>
                  <a:pt x="2333" y="4629"/>
                </a:cubicBezTo>
                <a:cubicBezTo>
                  <a:pt x="2210" y="4489"/>
                  <a:pt x="2140" y="4296"/>
                  <a:pt x="2105" y="4103"/>
                </a:cubicBezTo>
                <a:cubicBezTo>
                  <a:pt x="1982" y="3472"/>
                  <a:pt x="2157" y="2771"/>
                  <a:pt x="2666" y="2350"/>
                </a:cubicBezTo>
                <a:cubicBezTo>
                  <a:pt x="3174" y="1929"/>
                  <a:pt x="3981" y="1911"/>
                  <a:pt x="4419" y="2385"/>
                </a:cubicBezTo>
                <a:cubicBezTo>
                  <a:pt x="4577" y="2578"/>
                  <a:pt x="4647" y="2876"/>
                  <a:pt x="4436" y="2981"/>
                </a:cubicBezTo>
                <a:cubicBezTo>
                  <a:pt x="4349" y="3034"/>
                  <a:pt x="4226" y="3016"/>
                  <a:pt x="4138" y="2963"/>
                </a:cubicBezTo>
                <a:cubicBezTo>
                  <a:pt x="3630" y="2736"/>
                  <a:pt x="3349" y="2157"/>
                  <a:pt x="3349" y="1596"/>
                </a:cubicBezTo>
                <a:cubicBezTo>
                  <a:pt x="3332" y="1052"/>
                  <a:pt x="3542" y="509"/>
                  <a:pt x="3770" y="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5;p2"/>
          <p:cNvGrpSpPr/>
          <p:nvPr/>
        </p:nvGrpSpPr>
        <p:grpSpPr>
          <a:xfrm>
            <a:off x="1617410" y="4787221"/>
            <a:ext cx="149610" cy="181032"/>
            <a:chOff x="1846010" y="4634821"/>
            <a:chExt cx="149610" cy="181032"/>
          </a:xfrm>
        </p:grpSpPr>
        <p:sp>
          <p:nvSpPr>
            <p:cNvPr id="96" name="Google Shape;96;p2"/>
            <p:cNvSpPr/>
            <p:nvPr/>
          </p:nvSpPr>
          <p:spPr>
            <a:xfrm>
              <a:off x="1846010" y="4676376"/>
              <a:ext cx="133834" cy="99013"/>
            </a:xfrm>
            <a:custGeom>
              <a:avLst/>
              <a:gdLst/>
              <a:ahLst/>
              <a:cxnLst/>
              <a:rect l="l" t="t" r="r" b="b"/>
              <a:pathLst>
                <a:path w="2087" h="1544" fill="none" extrusionOk="0">
                  <a:moveTo>
                    <a:pt x="0" y="1"/>
                  </a:moveTo>
                  <a:cubicBezTo>
                    <a:pt x="702" y="509"/>
                    <a:pt x="1385" y="1035"/>
                    <a:pt x="2087" y="154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849345" y="4661755"/>
              <a:ext cx="146275" cy="112544"/>
            </a:xfrm>
            <a:custGeom>
              <a:avLst/>
              <a:gdLst/>
              <a:ahLst/>
              <a:cxnLst/>
              <a:rect l="l" t="t" r="r" b="b"/>
              <a:pathLst>
                <a:path w="2281" h="1755" fill="none" extrusionOk="0">
                  <a:moveTo>
                    <a:pt x="1" y="1754"/>
                  </a:moveTo>
                  <a:cubicBezTo>
                    <a:pt x="755" y="1176"/>
                    <a:pt x="1526" y="615"/>
                    <a:pt x="2280"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905585" y="4634821"/>
              <a:ext cx="23663" cy="181032"/>
            </a:xfrm>
            <a:custGeom>
              <a:avLst/>
              <a:gdLst/>
              <a:ahLst/>
              <a:cxnLst/>
              <a:rect l="l" t="t" r="r" b="b"/>
              <a:pathLst>
                <a:path w="369" h="2823" fill="none" extrusionOk="0">
                  <a:moveTo>
                    <a:pt x="1" y="0"/>
                  </a:moveTo>
                  <a:cubicBezTo>
                    <a:pt x="211" y="912"/>
                    <a:pt x="299" y="1876"/>
                    <a:pt x="264" y="2823"/>
                  </a:cubicBezTo>
                  <a:cubicBezTo>
                    <a:pt x="211" y="2718"/>
                    <a:pt x="281" y="2577"/>
                    <a:pt x="369" y="2525"/>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2"/>
          <p:cNvSpPr/>
          <p:nvPr/>
        </p:nvSpPr>
        <p:spPr>
          <a:xfrm>
            <a:off x="7623338" y="4674684"/>
            <a:ext cx="91125" cy="102412"/>
          </a:xfrm>
          <a:custGeom>
            <a:avLst/>
            <a:gdLst/>
            <a:ahLst/>
            <a:cxnLst/>
            <a:rect l="l" t="t" r="r" b="b"/>
            <a:pathLst>
              <a:path w="1421" h="1597" fill="none" extrusionOk="0">
                <a:moveTo>
                  <a:pt x="825" y="1509"/>
                </a:moveTo>
                <a:cubicBezTo>
                  <a:pt x="526" y="1596"/>
                  <a:pt x="176" y="1421"/>
                  <a:pt x="88" y="1123"/>
                </a:cubicBezTo>
                <a:cubicBezTo>
                  <a:pt x="0" y="825"/>
                  <a:pt x="158" y="457"/>
                  <a:pt x="456" y="352"/>
                </a:cubicBezTo>
                <a:cubicBezTo>
                  <a:pt x="684" y="1"/>
                  <a:pt x="1000" y="89"/>
                  <a:pt x="1228" y="439"/>
                </a:cubicBezTo>
                <a:cubicBezTo>
                  <a:pt x="1421" y="807"/>
                  <a:pt x="1228" y="1386"/>
                  <a:pt x="825" y="1509"/>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8457508" y="2397722"/>
            <a:ext cx="186011" cy="172776"/>
          </a:xfrm>
          <a:custGeom>
            <a:avLst/>
            <a:gdLst/>
            <a:ahLst/>
            <a:cxnLst/>
            <a:rect l="l" t="t" r="r" b="b"/>
            <a:pathLst>
              <a:path w="2839" h="2637" extrusionOk="0">
                <a:moveTo>
                  <a:pt x="1341" y="1"/>
                </a:moveTo>
                <a:cubicBezTo>
                  <a:pt x="1201" y="1"/>
                  <a:pt x="1061" y="24"/>
                  <a:pt x="928" y="74"/>
                </a:cubicBezTo>
                <a:lnTo>
                  <a:pt x="595" y="56"/>
                </a:lnTo>
                <a:cubicBezTo>
                  <a:pt x="314" y="389"/>
                  <a:pt x="69" y="775"/>
                  <a:pt x="51" y="1214"/>
                </a:cubicBezTo>
                <a:cubicBezTo>
                  <a:pt x="0" y="1958"/>
                  <a:pt x="684" y="2636"/>
                  <a:pt x="1393" y="2636"/>
                </a:cubicBezTo>
                <a:cubicBezTo>
                  <a:pt x="1419" y="2636"/>
                  <a:pt x="1445" y="2636"/>
                  <a:pt x="1471" y="2634"/>
                </a:cubicBezTo>
                <a:cubicBezTo>
                  <a:pt x="2243" y="2581"/>
                  <a:pt x="2839" y="1792"/>
                  <a:pt x="2681" y="1038"/>
                </a:cubicBezTo>
                <a:cubicBezTo>
                  <a:pt x="2553" y="427"/>
                  <a:pt x="1942"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434360" y="392438"/>
            <a:ext cx="293005" cy="294119"/>
          </a:xfrm>
          <a:custGeom>
            <a:avLst/>
            <a:gdLst/>
            <a:ahLst/>
            <a:cxnLst/>
            <a:rect l="l" t="t" r="r" b="b"/>
            <a:pathLst>
              <a:path w="4472" h="4489" extrusionOk="0">
                <a:moveTo>
                  <a:pt x="2017" y="0"/>
                </a:moveTo>
                <a:cubicBezTo>
                  <a:pt x="1947" y="18"/>
                  <a:pt x="1929" y="53"/>
                  <a:pt x="1894" y="88"/>
                </a:cubicBezTo>
                <a:cubicBezTo>
                  <a:pt x="1736" y="246"/>
                  <a:pt x="1719" y="403"/>
                  <a:pt x="1561" y="544"/>
                </a:cubicBezTo>
                <a:cubicBezTo>
                  <a:pt x="1035" y="1052"/>
                  <a:pt x="526" y="1561"/>
                  <a:pt x="1" y="2069"/>
                </a:cubicBezTo>
                <a:cubicBezTo>
                  <a:pt x="754" y="2770"/>
                  <a:pt x="1701" y="3752"/>
                  <a:pt x="2350" y="4489"/>
                </a:cubicBezTo>
                <a:cubicBezTo>
                  <a:pt x="2981" y="3840"/>
                  <a:pt x="3647" y="3174"/>
                  <a:pt x="4278" y="2525"/>
                </a:cubicBezTo>
                <a:cubicBezTo>
                  <a:pt x="4366" y="2437"/>
                  <a:pt x="4454" y="2350"/>
                  <a:pt x="4454" y="2227"/>
                </a:cubicBezTo>
                <a:cubicBezTo>
                  <a:pt x="4471" y="2087"/>
                  <a:pt x="4366" y="1981"/>
                  <a:pt x="4261" y="1859"/>
                </a:cubicBezTo>
                <a:cubicBezTo>
                  <a:pt x="3595" y="1227"/>
                  <a:pt x="2893" y="614"/>
                  <a:pt x="2157" y="70"/>
                </a:cubicBezTo>
                <a:cubicBezTo>
                  <a:pt x="2104" y="18"/>
                  <a:pt x="2069" y="0"/>
                  <a:pt x="20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2618502" y="4443678"/>
            <a:ext cx="297993" cy="329785"/>
          </a:xfrm>
          <a:custGeom>
            <a:avLst/>
            <a:gdLst/>
            <a:ahLst/>
            <a:cxnLst/>
            <a:rect l="l" t="t" r="r" b="b"/>
            <a:pathLst>
              <a:path w="5577" h="6172" extrusionOk="0">
                <a:moveTo>
                  <a:pt x="1" y="0"/>
                </a:moveTo>
                <a:lnTo>
                  <a:pt x="1" y="0"/>
                </a:lnTo>
                <a:cubicBezTo>
                  <a:pt x="439" y="2104"/>
                  <a:pt x="1070" y="4173"/>
                  <a:pt x="1877" y="6172"/>
                </a:cubicBezTo>
                <a:cubicBezTo>
                  <a:pt x="3209" y="4681"/>
                  <a:pt x="4472" y="3104"/>
                  <a:pt x="5576" y="1438"/>
                </a:cubicBezTo>
                <a:cubicBezTo>
                  <a:pt x="3595" y="1000"/>
                  <a:pt x="1894" y="82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txBox="1">
            <a:spLocks noGrp="1"/>
          </p:cNvSpPr>
          <p:nvPr>
            <p:ph type="ctrTitle"/>
          </p:nvPr>
        </p:nvSpPr>
        <p:spPr>
          <a:xfrm>
            <a:off x="1075950" y="1800075"/>
            <a:ext cx="6992100" cy="13902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6500"/>
              <a:buNone/>
              <a:defRPr sz="7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4" name="Google Shape;104;p2"/>
          <p:cNvSpPr txBox="1">
            <a:spLocks noGrp="1"/>
          </p:cNvSpPr>
          <p:nvPr>
            <p:ph type="subTitle" idx="1"/>
          </p:nvPr>
        </p:nvSpPr>
        <p:spPr>
          <a:xfrm>
            <a:off x="1999670" y="3311625"/>
            <a:ext cx="5220300" cy="42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transition spd="med">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p:cSld name="CUSTOM_21">
    <p:spTree>
      <p:nvGrpSpPr>
        <p:cNvPr id="1" name="Shape 1582"/>
        <p:cNvGrpSpPr/>
        <p:nvPr/>
      </p:nvGrpSpPr>
      <p:grpSpPr>
        <a:xfrm>
          <a:off x="0" y="0"/>
          <a:ext cx="0" cy="0"/>
          <a:chOff x="0" y="0"/>
          <a:chExt cx="0" cy="0"/>
        </a:xfrm>
      </p:grpSpPr>
      <p:grpSp>
        <p:nvGrpSpPr>
          <p:cNvPr id="1583" name="Google Shape;1583;p20"/>
          <p:cNvGrpSpPr/>
          <p:nvPr/>
        </p:nvGrpSpPr>
        <p:grpSpPr>
          <a:xfrm>
            <a:off x="-53725" y="-101750"/>
            <a:ext cx="9267497" cy="5337726"/>
            <a:chOff x="-53725" y="-101750"/>
            <a:chExt cx="9267497" cy="5337726"/>
          </a:xfrm>
        </p:grpSpPr>
        <p:sp>
          <p:nvSpPr>
            <p:cNvPr id="1584" name="Google Shape;1584;p20"/>
            <p:cNvSpPr/>
            <p:nvPr/>
          </p:nvSpPr>
          <p:spPr>
            <a:xfrm>
              <a:off x="-53725" y="61500"/>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0"/>
            <p:cNvSpPr/>
            <p:nvPr/>
          </p:nvSpPr>
          <p:spPr>
            <a:xfrm>
              <a:off x="-53725" y="30037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0"/>
            <p:cNvSpPr/>
            <p:nvPr/>
          </p:nvSpPr>
          <p:spPr>
            <a:xfrm>
              <a:off x="-53725" y="540392"/>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0"/>
            <p:cNvSpPr/>
            <p:nvPr/>
          </p:nvSpPr>
          <p:spPr>
            <a:xfrm>
              <a:off x="-53725" y="781625"/>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0"/>
            <p:cNvSpPr/>
            <p:nvPr/>
          </p:nvSpPr>
          <p:spPr>
            <a:xfrm>
              <a:off x="-53725" y="102043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0"/>
            <p:cNvSpPr/>
            <p:nvPr/>
          </p:nvSpPr>
          <p:spPr>
            <a:xfrm>
              <a:off x="-53725" y="125930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0"/>
            <p:cNvSpPr/>
            <p:nvPr/>
          </p:nvSpPr>
          <p:spPr>
            <a:xfrm>
              <a:off x="-53725" y="149932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20"/>
            <p:cNvSpPr/>
            <p:nvPr/>
          </p:nvSpPr>
          <p:spPr>
            <a:xfrm>
              <a:off x="-53725" y="174055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0"/>
            <p:cNvSpPr/>
            <p:nvPr/>
          </p:nvSpPr>
          <p:spPr>
            <a:xfrm>
              <a:off x="-53725" y="197936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20"/>
            <p:cNvSpPr/>
            <p:nvPr/>
          </p:nvSpPr>
          <p:spPr>
            <a:xfrm>
              <a:off x="-53725" y="2219448"/>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20"/>
            <p:cNvSpPr/>
            <p:nvPr/>
          </p:nvSpPr>
          <p:spPr>
            <a:xfrm>
              <a:off x="-53725" y="246061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0"/>
            <p:cNvSpPr/>
            <p:nvPr/>
          </p:nvSpPr>
          <p:spPr>
            <a:xfrm>
              <a:off x="-53725" y="269948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0"/>
            <p:cNvSpPr/>
            <p:nvPr/>
          </p:nvSpPr>
          <p:spPr>
            <a:xfrm>
              <a:off x="-53725" y="293950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0"/>
            <p:cNvSpPr/>
            <p:nvPr/>
          </p:nvSpPr>
          <p:spPr>
            <a:xfrm>
              <a:off x="-53725" y="317831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20"/>
            <p:cNvSpPr/>
            <p:nvPr/>
          </p:nvSpPr>
          <p:spPr>
            <a:xfrm>
              <a:off x="-53725" y="341954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0"/>
            <p:cNvSpPr/>
            <p:nvPr/>
          </p:nvSpPr>
          <p:spPr>
            <a:xfrm>
              <a:off x="-53725" y="3658417"/>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0"/>
            <p:cNvSpPr/>
            <p:nvPr/>
          </p:nvSpPr>
          <p:spPr>
            <a:xfrm>
              <a:off x="-53725" y="389843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0"/>
            <p:cNvSpPr/>
            <p:nvPr/>
          </p:nvSpPr>
          <p:spPr>
            <a:xfrm>
              <a:off x="-53725" y="4139669"/>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20"/>
            <p:cNvSpPr/>
            <p:nvPr/>
          </p:nvSpPr>
          <p:spPr>
            <a:xfrm>
              <a:off x="-53725" y="4378475"/>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20"/>
            <p:cNvSpPr/>
            <p:nvPr/>
          </p:nvSpPr>
          <p:spPr>
            <a:xfrm>
              <a:off x="-53725" y="461849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20"/>
            <p:cNvSpPr/>
            <p:nvPr/>
          </p:nvSpPr>
          <p:spPr>
            <a:xfrm>
              <a:off x="-53725" y="485851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20"/>
            <p:cNvSpPr/>
            <p:nvPr/>
          </p:nvSpPr>
          <p:spPr>
            <a:xfrm>
              <a:off x="-53725" y="509853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20"/>
            <p:cNvSpPr/>
            <p:nvPr/>
          </p:nvSpPr>
          <p:spPr>
            <a:xfrm>
              <a:off x="58966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20"/>
            <p:cNvSpPr/>
            <p:nvPr/>
          </p:nvSpPr>
          <p:spPr>
            <a:xfrm>
              <a:off x="565542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0"/>
            <p:cNvSpPr/>
            <p:nvPr/>
          </p:nvSpPr>
          <p:spPr>
            <a:xfrm>
              <a:off x="54165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0"/>
            <p:cNvSpPr/>
            <p:nvPr/>
          </p:nvSpPr>
          <p:spPr>
            <a:xfrm>
              <a:off x="51753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0"/>
            <p:cNvSpPr/>
            <p:nvPr/>
          </p:nvSpPr>
          <p:spPr>
            <a:xfrm>
              <a:off x="493651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20"/>
            <p:cNvSpPr/>
            <p:nvPr/>
          </p:nvSpPr>
          <p:spPr>
            <a:xfrm>
              <a:off x="469528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20"/>
            <p:cNvSpPr/>
            <p:nvPr/>
          </p:nvSpPr>
          <p:spPr>
            <a:xfrm>
              <a:off x="44552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20"/>
            <p:cNvSpPr/>
            <p:nvPr/>
          </p:nvSpPr>
          <p:spPr>
            <a:xfrm>
              <a:off x="421409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20"/>
            <p:cNvSpPr/>
            <p:nvPr/>
          </p:nvSpPr>
          <p:spPr>
            <a:xfrm>
              <a:off x="39752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20"/>
            <p:cNvSpPr/>
            <p:nvPr/>
          </p:nvSpPr>
          <p:spPr>
            <a:xfrm>
              <a:off x="373399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20"/>
            <p:cNvSpPr/>
            <p:nvPr/>
          </p:nvSpPr>
          <p:spPr>
            <a:xfrm>
              <a:off x="34951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20"/>
            <p:cNvSpPr/>
            <p:nvPr/>
          </p:nvSpPr>
          <p:spPr>
            <a:xfrm>
              <a:off x="32539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20"/>
            <p:cNvSpPr/>
            <p:nvPr/>
          </p:nvSpPr>
          <p:spPr>
            <a:xfrm>
              <a:off x="30127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0"/>
            <p:cNvSpPr/>
            <p:nvPr/>
          </p:nvSpPr>
          <p:spPr>
            <a:xfrm>
              <a:off x="27739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0"/>
            <p:cNvSpPr/>
            <p:nvPr/>
          </p:nvSpPr>
          <p:spPr>
            <a:xfrm>
              <a:off x="25326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20"/>
            <p:cNvSpPr/>
            <p:nvPr/>
          </p:nvSpPr>
          <p:spPr>
            <a:xfrm>
              <a:off x="22926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0"/>
            <p:cNvSpPr/>
            <p:nvPr/>
          </p:nvSpPr>
          <p:spPr>
            <a:xfrm>
              <a:off x="205264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20"/>
            <p:cNvSpPr/>
            <p:nvPr/>
          </p:nvSpPr>
          <p:spPr>
            <a:xfrm>
              <a:off x="1812625"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20"/>
            <p:cNvSpPr/>
            <p:nvPr/>
          </p:nvSpPr>
          <p:spPr>
            <a:xfrm>
              <a:off x="157260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20"/>
            <p:cNvSpPr/>
            <p:nvPr/>
          </p:nvSpPr>
          <p:spPr>
            <a:xfrm>
              <a:off x="13325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20"/>
            <p:cNvSpPr/>
            <p:nvPr/>
          </p:nvSpPr>
          <p:spPr>
            <a:xfrm>
              <a:off x="10913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0"/>
            <p:cNvSpPr/>
            <p:nvPr/>
          </p:nvSpPr>
          <p:spPr>
            <a:xfrm>
              <a:off x="852549" y="-101750"/>
              <a:ext cx="0" cy="5337726"/>
            </a:xfrm>
            <a:custGeom>
              <a:avLst/>
              <a:gdLst/>
              <a:ahLst/>
              <a:cxnLst/>
              <a:rect l="l" t="t" r="r" b="b"/>
              <a:pathLst>
                <a:path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0"/>
            <p:cNvSpPr/>
            <p:nvPr/>
          </p:nvSpPr>
          <p:spPr>
            <a:xfrm>
              <a:off x="6113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0"/>
            <p:cNvSpPr/>
            <p:nvPr/>
          </p:nvSpPr>
          <p:spPr>
            <a:xfrm>
              <a:off x="3700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0"/>
            <p:cNvSpPr/>
            <p:nvPr/>
          </p:nvSpPr>
          <p:spPr>
            <a:xfrm>
              <a:off x="13127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0"/>
            <p:cNvSpPr/>
            <p:nvPr/>
          </p:nvSpPr>
          <p:spPr>
            <a:xfrm>
              <a:off x="901933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0"/>
            <p:cNvSpPr/>
            <p:nvPr/>
          </p:nvSpPr>
          <p:spPr>
            <a:xfrm>
              <a:off x="8780530"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0"/>
            <p:cNvSpPr/>
            <p:nvPr/>
          </p:nvSpPr>
          <p:spPr>
            <a:xfrm>
              <a:off x="85392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20"/>
            <p:cNvSpPr/>
            <p:nvPr/>
          </p:nvSpPr>
          <p:spPr>
            <a:xfrm>
              <a:off x="829806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20"/>
            <p:cNvSpPr/>
            <p:nvPr/>
          </p:nvSpPr>
          <p:spPr>
            <a:xfrm>
              <a:off x="80592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0"/>
            <p:cNvSpPr/>
            <p:nvPr/>
          </p:nvSpPr>
          <p:spPr>
            <a:xfrm>
              <a:off x="7818026"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0"/>
            <p:cNvSpPr/>
            <p:nvPr/>
          </p:nvSpPr>
          <p:spPr>
            <a:xfrm>
              <a:off x="757915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0"/>
            <p:cNvSpPr/>
            <p:nvPr/>
          </p:nvSpPr>
          <p:spPr>
            <a:xfrm>
              <a:off x="73379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0"/>
            <p:cNvSpPr/>
            <p:nvPr/>
          </p:nvSpPr>
          <p:spPr>
            <a:xfrm>
              <a:off x="709796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20"/>
            <p:cNvSpPr/>
            <p:nvPr/>
          </p:nvSpPr>
          <p:spPr>
            <a:xfrm>
              <a:off x="685794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0"/>
            <p:cNvSpPr/>
            <p:nvPr/>
          </p:nvSpPr>
          <p:spPr>
            <a:xfrm>
              <a:off x="66178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0"/>
            <p:cNvSpPr/>
            <p:nvPr/>
          </p:nvSpPr>
          <p:spPr>
            <a:xfrm>
              <a:off x="63766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0"/>
            <p:cNvSpPr/>
            <p:nvPr/>
          </p:nvSpPr>
          <p:spPr>
            <a:xfrm>
              <a:off x="61378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4" name="Google Shape;1644;p20"/>
          <p:cNvSpPr txBox="1">
            <a:spLocks noGrp="1"/>
          </p:cNvSpPr>
          <p:nvPr>
            <p:ph type="subTitle" idx="1"/>
          </p:nvPr>
        </p:nvSpPr>
        <p:spPr>
          <a:xfrm>
            <a:off x="2017690" y="2967927"/>
            <a:ext cx="2567700" cy="4389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Yanone Kaffeesatz"/>
              <a:buNone/>
              <a:defRPr sz="2400" b="1">
                <a:latin typeface="Caveat Brush"/>
                <a:ea typeface="Caveat Brush"/>
                <a:cs typeface="Caveat Brush"/>
                <a:sym typeface="Caveat Brush"/>
              </a:defRPr>
            </a:lvl1pPr>
            <a:lvl2pPr lvl="1" rtl="0">
              <a:spcBef>
                <a:spcPts val="0"/>
              </a:spcBef>
              <a:spcAft>
                <a:spcPts val="0"/>
              </a:spcAft>
              <a:buSzPts val="1800"/>
              <a:buFont typeface="Yanone Kaffeesatz"/>
              <a:buNone/>
              <a:defRPr sz="1800">
                <a:latin typeface="Yanone Kaffeesatz"/>
                <a:ea typeface="Yanone Kaffeesatz"/>
                <a:cs typeface="Yanone Kaffeesatz"/>
                <a:sym typeface="Yanone Kaffeesatz"/>
              </a:defRPr>
            </a:lvl2pPr>
            <a:lvl3pPr lvl="2" rtl="0">
              <a:spcBef>
                <a:spcPts val="0"/>
              </a:spcBef>
              <a:spcAft>
                <a:spcPts val="0"/>
              </a:spcAft>
              <a:buSzPts val="1800"/>
              <a:buFont typeface="Yanone Kaffeesatz"/>
              <a:buNone/>
              <a:defRPr sz="1800">
                <a:latin typeface="Yanone Kaffeesatz"/>
                <a:ea typeface="Yanone Kaffeesatz"/>
                <a:cs typeface="Yanone Kaffeesatz"/>
                <a:sym typeface="Yanone Kaffeesatz"/>
              </a:defRPr>
            </a:lvl3pPr>
            <a:lvl4pPr lvl="3" rtl="0">
              <a:spcBef>
                <a:spcPts val="0"/>
              </a:spcBef>
              <a:spcAft>
                <a:spcPts val="0"/>
              </a:spcAft>
              <a:buSzPts val="1800"/>
              <a:buFont typeface="Yanone Kaffeesatz"/>
              <a:buNone/>
              <a:defRPr sz="1800">
                <a:latin typeface="Yanone Kaffeesatz"/>
                <a:ea typeface="Yanone Kaffeesatz"/>
                <a:cs typeface="Yanone Kaffeesatz"/>
                <a:sym typeface="Yanone Kaffeesatz"/>
              </a:defRPr>
            </a:lvl4pPr>
            <a:lvl5pPr lvl="4" rtl="0">
              <a:spcBef>
                <a:spcPts val="0"/>
              </a:spcBef>
              <a:spcAft>
                <a:spcPts val="0"/>
              </a:spcAft>
              <a:buSzPts val="1800"/>
              <a:buFont typeface="Yanone Kaffeesatz"/>
              <a:buNone/>
              <a:defRPr sz="1800">
                <a:latin typeface="Yanone Kaffeesatz"/>
                <a:ea typeface="Yanone Kaffeesatz"/>
                <a:cs typeface="Yanone Kaffeesatz"/>
                <a:sym typeface="Yanone Kaffeesatz"/>
              </a:defRPr>
            </a:lvl5pPr>
            <a:lvl6pPr lvl="5" rtl="0">
              <a:spcBef>
                <a:spcPts val="0"/>
              </a:spcBef>
              <a:spcAft>
                <a:spcPts val="0"/>
              </a:spcAft>
              <a:buSzPts val="1800"/>
              <a:buFont typeface="Yanone Kaffeesatz"/>
              <a:buNone/>
              <a:defRPr sz="1800">
                <a:latin typeface="Yanone Kaffeesatz"/>
                <a:ea typeface="Yanone Kaffeesatz"/>
                <a:cs typeface="Yanone Kaffeesatz"/>
                <a:sym typeface="Yanone Kaffeesatz"/>
              </a:defRPr>
            </a:lvl6pPr>
            <a:lvl7pPr lvl="6" rtl="0">
              <a:spcBef>
                <a:spcPts val="0"/>
              </a:spcBef>
              <a:spcAft>
                <a:spcPts val="0"/>
              </a:spcAft>
              <a:buSzPts val="1800"/>
              <a:buFont typeface="Yanone Kaffeesatz"/>
              <a:buNone/>
              <a:defRPr sz="1800">
                <a:latin typeface="Yanone Kaffeesatz"/>
                <a:ea typeface="Yanone Kaffeesatz"/>
                <a:cs typeface="Yanone Kaffeesatz"/>
                <a:sym typeface="Yanone Kaffeesatz"/>
              </a:defRPr>
            </a:lvl7pPr>
            <a:lvl8pPr lvl="7" rtl="0">
              <a:spcBef>
                <a:spcPts val="0"/>
              </a:spcBef>
              <a:spcAft>
                <a:spcPts val="0"/>
              </a:spcAft>
              <a:buSzPts val="1800"/>
              <a:buFont typeface="Yanone Kaffeesatz"/>
              <a:buNone/>
              <a:defRPr sz="1800">
                <a:latin typeface="Yanone Kaffeesatz"/>
                <a:ea typeface="Yanone Kaffeesatz"/>
                <a:cs typeface="Yanone Kaffeesatz"/>
                <a:sym typeface="Yanone Kaffeesatz"/>
              </a:defRPr>
            </a:lvl8pPr>
            <a:lvl9pPr lvl="8" rtl="0">
              <a:spcBef>
                <a:spcPts val="0"/>
              </a:spcBef>
              <a:spcAft>
                <a:spcPts val="0"/>
              </a:spcAft>
              <a:buSzPts val="1800"/>
              <a:buFont typeface="Yanone Kaffeesatz"/>
              <a:buNone/>
              <a:defRPr sz="1800">
                <a:latin typeface="Yanone Kaffeesatz"/>
                <a:ea typeface="Yanone Kaffeesatz"/>
                <a:cs typeface="Yanone Kaffeesatz"/>
                <a:sym typeface="Yanone Kaffeesatz"/>
              </a:defRPr>
            </a:lvl9pPr>
          </a:lstStyle>
          <a:p>
            <a:endParaRPr/>
          </a:p>
        </p:txBody>
      </p:sp>
      <p:sp>
        <p:nvSpPr>
          <p:cNvPr id="1645" name="Google Shape;1645;p20"/>
          <p:cNvSpPr txBox="1">
            <a:spLocks noGrp="1"/>
          </p:cNvSpPr>
          <p:nvPr>
            <p:ph type="subTitle" idx="2"/>
          </p:nvPr>
        </p:nvSpPr>
        <p:spPr>
          <a:xfrm>
            <a:off x="5871366" y="1667600"/>
            <a:ext cx="2567700" cy="4389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Yanone Kaffeesatz"/>
              <a:buNone/>
              <a:defRPr sz="2400" b="1">
                <a:latin typeface="Caveat Brush"/>
                <a:ea typeface="Caveat Brush"/>
                <a:cs typeface="Caveat Brush"/>
                <a:sym typeface="Caveat Brush"/>
              </a:defRPr>
            </a:lvl1pPr>
            <a:lvl2pPr lvl="1" rtl="0">
              <a:spcBef>
                <a:spcPts val="0"/>
              </a:spcBef>
              <a:spcAft>
                <a:spcPts val="0"/>
              </a:spcAft>
              <a:buSzPts val="1800"/>
              <a:buFont typeface="Yanone Kaffeesatz"/>
              <a:buNone/>
              <a:defRPr sz="1800">
                <a:latin typeface="Yanone Kaffeesatz"/>
                <a:ea typeface="Yanone Kaffeesatz"/>
                <a:cs typeface="Yanone Kaffeesatz"/>
                <a:sym typeface="Yanone Kaffeesatz"/>
              </a:defRPr>
            </a:lvl2pPr>
            <a:lvl3pPr lvl="2" rtl="0">
              <a:spcBef>
                <a:spcPts val="0"/>
              </a:spcBef>
              <a:spcAft>
                <a:spcPts val="0"/>
              </a:spcAft>
              <a:buSzPts val="1800"/>
              <a:buFont typeface="Yanone Kaffeesatz"/>
              <a:buNone/>
              <a:defRPr sz="1800">
                <a:latin typeface="Yanone Kaffeesatz"/>
                <a:ea typeface="Yanone Kaffeesatz"/>
                <a:cs typeface="Yanone Kaffeesatz"/>
                <a:sym typeface="Yanone Kaffeesatz"/>
              </a:defRPr>
            </a:lvl3pPr>
            <a:lvl4pPr lvl="3" rtl="0">
              <a:spcBef>
                <a:spcPts val="0"/>
              </a:spcBef>
              <a:spcAft>
                <a:spcPts val="0"/>
              </a:spcAft>
              <a:buSzPts val="1800"/>
              <a:buFont typeface="Yanone Kaffeesatz"/>
              <a:buNone/>
              <a:defRPr sz="1800">
                <a:latin typeface="Yanone Kaffeesatz"/>
                <a:ea typeface="Yanone Kaffeesatz"/>
                <a:cs typeface="Yanone Kaffeesatz"/>
                <a:sym typeface="Yanone Kaffeesatz"/>
              </a:defRPr>
            </a:lvl4pPr>
            <a:lvl5pPr lvl="4" rtl="0">
              <a:spcBef>
                <a:spcPts val="0"/>
              </a:spcBef>
              <a:spcAft>
                <a:spcPts val="0"/>
              </a:spcAft>
              <a:buSzPts val="1800"/>
              <a:buFont typeface="Yanone Kaffeesatz"/>
              <a:buNone/>
              <a:defRPr sz="1800">
                <a:latin typeface="Yanone Kaffeesatz"/>
                <a:ea typeface="Yanone Kaffeesatz"/>
                <a:cs typeface="Yanone Kaffeesatz"/>
                <a:sym typeface="Yanone Kaffeesatz"/>
              </a:defRPr>
            </a:lvl5pPr>
            <a:lvl6pPr lvl="5" rtl="0">
              <a:spcBef>
                <a:spcPts val="0"/>
              </a:spcBef>
              <a:spcAft>
                <a:spcPts val="0"/>
              </a:spcAft>
              <a:buSzPts val="1800"/>
              <a:buFont typeface="Yanone Kaffeesatz"/>
              <a:buNone/>
              <a:defRPr sz="1800">
                <a:latin typeface="Yanone Kaffeesatz"/>
                <a:ea typeface="Yanone Kaffeesatz"/>
                <a:cs typeface="Yanone Kaffeesatz"/>
                <a:sym typeface="Yanone Kaffeesatz"/>
              </a:defRPr>
            </a:lvl6pPr>
            <a:lvl7pPr lvl="6" rtl="0">
              <a:spcBef>
                <a:spcPts val="0"/>
              </a:spcBef>
              <a:spcAft>
                <a:spcPts val="0"/>
              </a:spcAft>
              <a:buSzPts val="1800"/>
              <a:buFont typeface="Yanone Kaffeesatz"/>
              <a:buNone/>
              <a:defRPr sz="1800">
                <a:latin typeface="Yanone Kaffeesatz"/>
                <a:ea typeface="Yanone Kaffeesatz"/>
                <a:cs typeface="Yanone Kaffeesatz"/>
                <a:sym typeface="Yanone Kaffeesatz"/>
              </a:defRPr>
            </a:lvl7pPr>
            <a:lvl8pPr lvl="7" rtl="0">
              <a:spcBef>
                <a:spcPts val="0"/>
              </a:spcBef>
              <a:spcAft>
                <a:spcPts val="0"/>
              </a:spcAft>
              <a:buSzPts val="1800"/>
              <a:buFont typeface="Yanone Kaffeesatz"/>
              <a:buNone/>
              <a:defRPr sz="1800">
                <a:latin typeface="Yanone Kaffeesatz"/>
                <a:ea typeface="Yanone Kaffeesatz"/>
                <a:cs typeface="Yanone Kaffeesatz"/>
                <a:sym typeface="Yanone Kaffeesatz"/>
              </a:defRPr>
            </a:lvl8pPr>
            <a:lvl9pPr lvl="8" rtl="0">
              <a:spcBef>
                <a:spcPts val="0"/>
              </a:spcBef>
              <a:spcAft>
                <a:spcPts val="0"/>
              </a:spcAft>
              <a:buSzPts val="1800"/>
              <a:buFont typeface="Yanone Kaffeesatz"/>
              <a:buNone/>
              <a:defRPr sz="1800">
                <a:latin typeface="Yanone Kaffeesatz"/>
                <a:ea typeface="Yanone Kaffeesatz"/>
                <a:cs typeface="Yanone Kaffeesatz"/>
                <a:sym typeface="Yanone Kaffeesatz"/>
              </a:defRPr>
            </a:lvl9pPr>
          </a:lstStyle>
          <a:p>
            <a:endParaRPr/>
          </a:p>
        </p:txBody>
      </p:sp>
      <p:sp>
        <p:nvSpPr>
          <p:cNvPr id="1646" name="Google Shape;1646;p20"/>
          <p:cNvSpPr txBox="1">
            <a:spLocks noGrp="1"/>
          </p:cNvSpPr>
          <p:nvPr>
            <p:ph type="subTitle" idx="3"/>
          </p:nvPr>
        </p:nvSpPr>
        <p:spPr>
          <a:xfrm>
            <a:off x="2018195" y="1667600"/>
            <a:ext cx="2567700" cy="4389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Yanone Kaffeesatz"/>
              <a:buNone/>
              <a:defRPr sz="2400" b="1">
                <a:latin typeface="Caveat Brush"/>
                <a:ea typeface="Caveat Brush"/>
                <a:cs typeface="Caveat Brush"/>
                <a:sym typeface="Caveat Brush"/>
              </a:defRPr>
            </a:lvl1pPr>
            <a:lvl2pPr lvl="1" rtl="0">
              <a:spcBef>
                <a:spcPts val="0"/>
              </a:spcBef>
              <a:spcAft>
                <a:spcPts val="0"/>
              </a:spcAft>
              <a:buSzPts val="1800"/>
              <a:buFont typeface="Yanone Kaffeesatz"/>
              <a:buNone/>
              <a:defRPr sz="1800">
                <a:latin typeface="Yanone Kaffeesatz"/>
                <a:ea typeface="Yanone Kaffeesatz"/>
                <a:cs typeface="Yanone Kaffeesatz"/>
                <a:sym typeface="Yanone Kaffeesatz"/>
              </a:defRPr>
            </a:lvl2pPr>
            <a:lvl3pPr lvl="2" rtl="0">
              <a:spcBef>
                <a:spcPts val="0"/>
              </a:spcBef>
              <a:spcAft>
                <a:spcPts val="0"/>
              </a:spcAft>
              <a:buSzPts val="1800"/>
              <a:buFont typeface="Yanone Kaffeesatz"/>
              <a:buNone/>
              <a:defRPr sz="1800">
                <a:latin typeface="Yanone Kaffeesatz"/>
                <a:ea typeface="Yanone Kaffeesatz"/>
                <a:cs typeface="Yanone Kaffeesatz"/>
                <a:sym typeface="Yanone Kaffeesatz"/>
              </a:defRPr>
            </a:lvl3pPr>
            <a:lvl4pPr lvl="3" rtl="0">
              <a:spcBef>
                <a:spcPts val="0"/>
              </a:spcBef>
              <a:spcAft>
                <a:spcPts val="0"/>
              </a:spcAft>
              <a:buSzPts val="1800"/>
              <a:buFont typeface="Yanone Kaffeesatz"/>
              <a:buNone/>
              <a:defRPr sz="1800">
                <a:latin typeface="Yanone Kaffeesatz"/>
                <a:ea typeface="Yanone Kaffeesatz"/>
                <a:cs typeface="Yanone Kaffeesatz"/>
                <a:sym typeface="Yanone Kaffeesatz"/>
              </a:defRPr>
            </a:lvl4pPr>
            <a:lvl5pPr lvl="4" rtl="0">
              <a:spcBef>
                <a:spcPts val="0"/>
              </a:spcBef>
              <a:spcAft>
                <a:spcPts val="0"/>
              </a:spcAft>
              <a:buSzPts val="1800"/>
              <a:buFont typeface="Yanone Kaffeesatz"/>
              <a:buNone/>
              <a:defRPr sz="1800">
                <a:latin typeface="Yanone Kaffeesatz"/>
                <a:ea typeface="Yanone Kaffeesatz"/>
                <a:cs typeface="Yanone Kaffeesatz"/>
                <a:sym typeface="Yanone Kaffeesatz"/>
              </a:defRPr>
            </a:lvl5pPr>
            <a:lvl6pPr lvl="5" rtl="0">
              <a:spcBef>
                <a:spcPts val="0"/>
              </a:spcBef>
              <a:spcAft>
                <a:spcPts val="0"/>
              </a:spcAft>
              <a:buSzPts val="1800"/>
              <a:buFont typeface="Yanone Kaffeesatz"/>
              <a:buNone/>
              <a:defRPr sz="1800">
                <a:latin typeface="Yanone Kaffeesatz"/>
                <a:ea typeface="Yanone Kaffeesatz"/>
                <a:cs typeface="Yanone Kaffeesatz"/>
                <a:sym typeface="Yanone Kaffeesatz"/>
              </a:defRPr>
            </a:lvl6pPr>
            <a:lvl7pPr lvl="6" rtl="0">
              <a:spcBef>
                <a:spcPts val="0"/>
              </a:spcBef>
              <a:spcAft>
                <a:spcPts val="0"/>
              </a:spcAft>
              <a:buSzPts val="1800"/>
              <a:buFont typeface="Yanone Kaffeesatz"/>
              <a:buNone/>
              <a:defRPr sz="1800">
                <a:latin typeface="Yanone Kaffeesatz"/>
                <a:ea typeface="Yanone Kaffeesatz"/>
                <a:cs typeface="Yanone Kaffeesatz"/>
                <a:sym typeface="Yanone Kaffeesatz"/>
              </a:defRPr>
            </a:lvl7pPr>
            <a:lvl8pPr lvl="7" rtl="0">
              <a:spcBef>
                <a:spcPts val="0"/>
              </a:spcBef>
              <a:spcAft>
                <a:spcPts val="0"/>
              </a:spcAft>
              <a:buSzPts val="1800"/>
              <a:buFont typeface="Yanone Kaffeesatz"/>
              <a:buNone/>
              <a:defRPr sz="1800">
                <a:latin typeface="Yanone Kaffeesatz"/>
                <a:ea typeface="Yanone Kaffeesatz"/>
                <a:cs typeface="Yanone Kaffeesatz"/>
                <a:sym typeface="Yanone Kaffeesatz"/>
              </a:defRPr>
            </a:lvl8pPr>
            <a:lvl9pPr lvl="8" rtl="0">
              <a:spcBef>
                <a:spcPts val="0"/>
              </a:spcBef>
              <a:spcAft>
                <a:spcPts val="0"/>
              </a:spcAft>
              <a:buSzPts val="1800"/>
              <a:buFont typeface="Yanone Kaffeesatz"/>
              <a:buNone/>
              <a:defRPr sz="1800">
                <a:latin typeface="Yanone Kaffeesatz"/>
                <a:ea typeface="Yanone Kaffeesatz"/>
                <a:cs typeface="Yanone Kaffeesatz"/>
                <a:sym typeface="Yanone Kaffeesatz"/>
              </a:defRPr>
            </a:lvl9pPr>
          </a:lstStyle>
          <a:p>
            <a:endParaRPr/>
          </a:p>
        </p:txBody>
      </p:sp>
      <p:sp>
        <p:nvSpPr>
          <p:cNvPr id="1647" name="Google Shape;1647;p20"/>
          <p:cNvSpPr txBox="1">
            <a:spLocks noGrp="1"/>
          </p:cNvSpPr>
          <p:nvPr>
            <p:ph type="subTitle" idx="4"/>
          </p:nvPr>
        </p:nvSpPr>
        <p:spPr>
          <a:xfrm>
            <a:off x="2013775" y="2105625"/>
            <a:ext cx="2567700" cy="6219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48" name="Google Shape;1648;p20"/>
          <p:cNvSpPr txBox="1">
            <a:spLocks noGrp="1"/>
          </p:cNvSpPr>
          <p:nvPr>
            <p:ph type="subTitle" idx="5"/>
          </p:nvPr>
        </p:nvSpPr>
        <p:spPr>
          <a:xfrm>
            <a:off x="5870198" y="2105625"/>
            <a:ext cx="2567700" cy="6219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49" name="Google Shape;1649;p20"/>
          <p:cNvSpPr txBox="1">
            <a:spLocks noGrp="1"/>
          </p:cNvSpPr>
          <p:nvPr>
            <p:ph type="subTitle" idx="6"/>
          </p:nvPr>
        </p:nvSpPr>
        <p:spPr>
          <a:xfrm>
            <a:off x="2018039" y="3407528"/>
            <a:ext cx="2567700" cy="624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50" name="Google Shape;1650;p20"/>
          <p:cNvSpPr txBox="1">
            <a:spLocks noGrp="1"/>
          </p:cNvSpPr>
          <p:nvPr>
            <p:ph type="subTitle" idx="7"/>
          </p:nvPr>
        </p:nvSpPr>
        <p:spPr>
          <a:xfrm>
            <a:off x="5871366" y="2967927"/>
            <a:ext cx="2567700" cy="4389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Yanone Kaffeesatz"/>
              <a:buNone/>
              <a:defRPr sz="2400" b="1">
                <a:latin typeface="Caveat Brush"/>
                <a:ea typeface="Caveat Brush"/>
                <a:cs typeface="Caveat Brush"/>
                <a:sym typeface="Caveat Brush"/>
              </a:defRPr>
            </a:lvl1pPr>
            <a:lvl2pPr lvl="1" rtl="0">
              <a:spcBef>
                <a:spcPts val="0"/>
              </a:spcBef>
              <a:spcAft>
                <a:spcPts val="0"/>
              </a:spcAft>
              <a:buSzPts val="1800"/>
              <a:buFont typeface="Yanone Kaffeesatz"/>
              <a:buNone/>
              <a:defRPr sz="1800">
                <a:latin typeface="Yanone Kaffeesatz"/>
                <a:ea typeface="Yanone Kaffeesatz"/>
                <a:cs typeface="Yanone Kaffeesatz"/>
                <a:sym typeface="Yanone Kaffeesatz"/>
              </a:defRPr>
            </a:lvl2pPr>
            <a:lvl3pPr lvl="2" rtl="0">
              <a:spcBef>
                <a:spcPts val="0"/>
              </a:spcBef>
              <a:spcAft>
                <a:spcPts val="0"/>
              </a:spcAft>
              <a:buSzPts val="1800"/>
              <a:buFont typeface="Yanone Kaffeesatz"/>
              <a:buNone/>
              <a:defRPr sz="1800">
                <a:latin typeface="Yanone Kaffeesatz"/>
                <a:ea typeface="Yanone Kaffeesatz"/>
                <a:cs typeface="Yanone Kaffeesatz"/>
                <a:sym typeface="Yanone Kaffeesatz"/>
              </a:defRPr>
            </a:lvl3pPr>
            <a:lvl4pPr lvl="3" rtl="0">
              <a:spcBef>
                <a:spcPts val="0"/>
              </a:spcBef>
              <a:spcAft>
                <a:spcPts val="0"/>
              </a:spcAft>
              <a:buSzPts val="1800"/>
              <a:buFont typeface="Yanone Kaffeesatz"/>
              <a:buNone/>
              <a:defRPr sz="1800">
                <a:latin typeface="Yanone Kaffeesatz"/>
                <a:ea typeface="Yanone Kaffeesatz"/>
                <a:cs typeface="Yanone Kaffeesatz"/>
                <a:sym typeface="Yanone Kaffeesatz"/>
              </a:defRPr>
            </a:lvl4pPr>
            <a:lvl5pPr lvl="4" rtl="0">
              <a:spcBef>
                <a:spcPts val="0"/>
              </a:spcBef>
              <a:spcAft>
                <a:spcPts val="0"/>
              </a:spcAft>
              <a:buSzPts val="1800"/>
              <a:buFont typeface="Yanone Kaffeesatz"/>
              <a:buNone/>
              <a:defRPr sz="1800">
                <a:latin typeface="Yanone Kaffeesatz"/>
                <a:ea typeface="Yanone Kaffeesatz"/>
                <a:cs typeface="Yanone Kaffeesatz"/>
                <a:sym typeface="Yanone Kaffeesatz"/>
              </a:defRPr>
            </a:lvl5pPr>
            <a:lvl6pPr lvl="5" rtl="0">
              <a:spcBef>
                <a:spcPts val="0"/>
              </a:spcBef>
              <a:spcAft>
                <a:spcPts val="0"/>
              </a:spcAft>
              <a:buSzPts val="1800"/>
              <a:buFont typeface="Yanone Kaffeesatz"/>
              <a:buNone/>
              <a:defRPr sz="1800">
                <a:latin typeface="Yanone Kaffeesatz"/>
                <a:ea typeface="Yanone Kaffeesatz"/>
                <a:cs typeface="Yanone Kaffeesatz"/>
                <a:sym typeface="Yanone Kaffeesatz"/>
              </a:defRPr>
            </a:lvl6pPr>
            <a:lvl7pPr lvl="6" rtl="0">
              <a:spcBef>
                <a:spcPts val="0"/>
              </a:spcBef>
              <a:spcAft>
                <a:spcPts val="0"/>
              </a:spcAft>
              <a:buSzPts val="1800"/>
              <a:buFont typeface="Yanone Kaffeesatz"/>
              <a:buNone/>
              <a:defRPr sz="1800">
                <a:latin typeface="Yanone Kaffeesatz"/>
                <a:ea typeface="Yanone Kaffeesatz"/>
                <a:cs typeface="Yanone Kaffeesatz"/>
                <a:sym typeface="Yanone Kaffeesatz"/>
              </a:defRPr>
            </a:lvl7pPr>
            <a:lvl8pPr lvl="7" rtl="0">
              <a:spcBef>
                <a:spcPts val="0"/>
              </a:spcBef>
              <a:spcAft>
                <a:spcPts val="0"/>
              </a:spcAft>
              <a:buSzPts val="1800"/>
              <a:buFont typeface="Yanone Kaffeesatz"/>
              <a:buNone/>
              <a:defRPr sz="1800">
                <a:latin typeface="Yanone Kaffeesatz"/>
                <a:ea typeface="Yanone Kaffeesatz"/>
                <a:cs typeface="Yanone Kaffeesatz"/>
                <a:sym typeface="Yanone Kaffeesatz"/>
              </a:defRPr>
            </a:lvl8pPr>
            <a:lvl9pPr lvl="8" rtl="0">
              <a:spcBef>
                <a:spcPts val="0"/>
              </a:spcBef>
              <a:spcAft>
                <a:spcPts val="0"/>
              </a:spcAft>
              <a:buSzPts val="1800"/>
              <a:buFont typeface="Yanone Kaffeesatz"/>
              <a:buNone/>
              <a:defRPr sz="1800">
                <a:latin typeface="Yanone Kaffeesatz"/>
                <a:ea typeface="Yanone Kaffeesatz"/>
                <a:cs typeface="Yanone Kaffeesatz"/>
                <a:sym typeface="Yanone Kaffeesatz"/>
              </a:defRPr>
            </a:lvl9pPr>
          </a:lstStyle>
          <a:p>
            <a:endParaRPr/>
          </a:p>
        </p:txBody>
      </p:sp>
      <p:sp>
        <p:nvSpPr>
          <p:cNvPr id="1651" name="Google Shape;1651;p20"/>
          <p:cNvSpPr txBox="1">
            <a:spLocks noGrp="1"/>
          </p:cNvSpPr>
          <p:nvPr>
            <p:ph type="subTitle" idx="8"/>
          </p:nvPr>
        </p:nvSpPr>
        <p:spPr>
          <a:xfrm>
            <a:off x="5871369" y="3407528"/>
            <a:ext cx="2567700" cy="624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52" name="Google Shape;1652;p20"/>
          <p:cNvSpPr txBox="1">
            <a:spLocks noGrp="1"/>
          </p:cNvSpPr>
          <p:nvPr>
            <p:ph type="title"/>
          </p:nvPr>
        </p:nvSpPr>
        <p:spPr>
          <a:xfrm>
            <a:off x="708600" y="645175"/>
            <a:ext cx="7717500" cy="5394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2"/>
              </a:buClr>
              <a:buSzPts val="3600"/>
              <a:buFont typeface="Caveat"/>
              <a:buNone/>
              <a:defRPr sz="3000"/>
            </a:lvl1pPr>
            <a:lvl2pPr lvl="1"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2pPr>
            <a:lvl3pPr lvl="2"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3pPr>
            <a:lvl4pPr lvl="3"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4pPr>
            <a:lvl5pPr lvl="4"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5pPr>
            <a:lvl6pPr lvl="5"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6pPr>
            <a:lvl7pPr lvl="6"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7pPr>
            <a:lvl8pPr lvl="7"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8pPr>
            <a:lvl9pPr lvl="8"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9pPr>
          </a:lstStyle>
          <a:p>
            <a:endParaRPr/>
          </a:p>
        </p:txBody>
      </p:sp>
      <p:sp>
        <p:nvSpPr>
          <p:cNvPr id="1653" name="Google Shape;1653;p20"/>
          <p:cNvSpPr/>
          <p:nvPr/>
        </p:nvSpPr>
        <p:spPr>
          <a:xfrm flipH="1">
            <a:off x="8455365" y="1580128"/>
            <a:ext cx="184897" cy="172645"/>
          </a:xfrm>
          <a:custGeom>
            <a:avLst/>
            <a:gdLst/>
            <a:ahLst/>
            <a:cxnLst/>
            <a:rect l="l" t="t" r="r" b="b"/>
            <a:pathLst>
              <a:path w="2822" h="2635" extrusionOk="0">
                <a:moveTo>
                  <a:pt x="1334" y="0"/>
                </a:moveTo>
                <a:cubicBezTo>
                  <a:pt x="1196" y="0"/>
                  <a:pt x="1059" y="23"/>
                  <a:pt x="928" y="72"/>
                </a:cubicBezTo>
                <a:lnTo>
                  <a:pt x="595" y="54"/>
                </a:lnTo>
                <a:cubicBezTo>
                  <a:pt x="315" y="388"/>
                  <a:pt x="69" y="773"/>
                  <a:pt x="52" y="1212"/>
                </a:cubicBezTo>
                <a:cubicBezTo>
                  <a:pt x="1" y="1956"/>
                  <a:pt x="668" y="2635"/>
                  <a:pt x="1392" y="2635"/>
                </a:cubicBezTo>
                <a:cubicBezTo>
                  <a:pt x="1418" y="2635"/>
                  <a:pt x="1445" y="2634"/>
                  <a:pt x="1472" y="2632"/>
                </a:cubicBezTo>
                <a:cubicBezTo>
                  <a:pt x="2243" y="2579"/>
                  <a:pt x="2822" y="1790"/>
                  <a:pt x="2682" y="1036"/>
                </a:cubicBezTo>
                <a:cubicBezTo>
                  <a:pt x="2553" y="437"/>
                  <a:pt x="1937" y="0"/>
                  <a:pt x="1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0"/>
          <p:cNvSpPr/>
          <p:nvPr/>
        </p:nvSpPr>
        <p:spPr>
          <a:xfrm flipH="1">
            <a:off x="8544827" y="372436"/>
            <a:ext cx="161986" cy="160832"/>
          </a:xfrm>
          <a:custGeom>
            <a:avLst/>
            <a:gdLst/>
            <a:ahLst/>
            <a:cxnLst/>
            <a:rect l="l" t="t" r="r" b="b"/>
            <a:pathLst>
              <a:path w="2526" h="2508" fill="none" extrusionOk="0">
                <a:moveTo>
                  <a:pt x="1" y="1227"/>
                </a:moveTo>
                <a:cubicBezTo>
                  <a:pt x="264" y="929"/>
                  <a:pt x="544" y="614"/>
                  <a:pt x="807" y="316"/>
                </a:cubicBezTo>
                <a:cubicBezTo>
                  <a:pt x="895" y="228"/>
                  <a:pt x="895" y="140"/>
                  <a:pt x="983" y="53"/>
                </a:cubicBezTo>
                <a:cubicBezTo>
                  <a:pt x="1000" y="18"/>
                  <a:pt x="1035" y="0"/>
                  <a:pt x="1053" y="0"/>
                </a:cubicBezTo>
                <a:cubicBezTo>
                  <a:pt x="1070" y="0"/>
                  <a:pt x="1088" y="18"/>
                  <a:pt x="1123" y="18"/>
                </a:cubicBezTo>
                <a:cubicBezTo>
                  <a:pt x="1561" y="316"/>
                  <a:pt x="1965" y="614"/>
                  <a:pt x="2385" y="947"/>
                </a:cubicBezTo>
                <a:cubicBezTo>
                  <a:pt x="2455" y="982"/>
                  <a:pt x="2526" y="1052"/>
                  <a:pt x="2526" y="1140"/>
                </a:cubicBezTo>
                <a:cubicBezTo>
                  <a:pt x="2526" y="1210"/>
                  <a:pt x="2473" y="1245"/>
                  <a:pt x="2438" y="1315"/>
                </a:cubicBezTo>
                <a:cubicBezTo>
                  <a:pt x="2105" y="1718"/>
                  <a:pt x="1754" y="2104"/>
                  <a:pt x="1421" y="2507"/>
                </a:cubicBezTo>
                <a:cubicBezTo>
                  <a:pt x="1035" y="2104"/>
                  <a:pt x="439" y="1596"/>
                  <a:pt x="1" y="1227"/>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0"/>
          <p:cNvSpPr/>
          <p:nvPr/>
        </p:nvSpPr>
        <p:spPr>
          <a:xfrm flipH="1">
            <a:off x="207366" y="1427326"/>
            <a:ext cx="394705" cy="287868"/>
          </a:xfrm>
          <a:custGeom>
            <a:avLst/>
            <a:gdLst/>
            <a:ahLst/>
            <a:cxnLst/>
            <a:rect l="l" t="t" r="r" b="b"/>
            <a:pathLst>
              <a:path w="6155" h="4489" fill="none" extrusionOk="0">
                <a:moveTo>
                  <a:pt x="0" y="649"/>
                </a:moveTo>
                <a:cubicBezTo>
                  <a:pt x="544" y="228"/>
                  <a:pt x="1245" y="0"/>
                  <a:pt x="1911" y="140"/>
                </a:cubicBezTo>
                <a:cubicBezTo>
                  <a:pt x="2560" y="281"/>
                  <a:pt x="3174" y="807"/>
                  <a:pt x="3279" y="1490"/>
                </a:cubicBezTo>
                <a:cubicBezTo>
                  <a:pt x="3384" y="2157"/>
                  <a:pt x="2911" y="2911"/>
                  <a:pt x="2244" y="2998"/>
                </a:cubicBezTo>
                <a:cubicBezTo>
                  <a:pt x="2052" y="2858"/>
                  <a:pt x="2017" y="2525"/>
                  <a:pt x="2122" y="2314"/>
                </a:cubicBezTo>
                <a:cubicBezTo>
                  <a:pt x="2227" y="2087"/>
                  <a:pt x="2420" y="1946"/>
                  <a:pt x="2648" y="1789"/>
                </a:cubicBezTo>
                <a:cubicBezTo>
                  <a:pt x="2946" y="1561"/>
                  <a:pt x="3296" y="1350"/>
                  <a:pt x="3682" y="1350"/>
                </a:cubicBezTo>
                <a:cubicBezTo>
                  <a:pt x="4173" y="1350"/>
                  <a:pt x="4646" y="1753"/>
                  <a:pt x="4839" y="2209"/>
                </a:cubicBezTo>
                <a:cubicBezTo>
                  <a:pt x="5032" y="2665"/>
                  <a:pt x="5085" y="3191"/>
                  <a:pt x="5102" y="3700"/>
                </a:cubicBezTo>
                <a:cubicBezTo>
                  <a:pt x="5102" y="3875"/>
                  <a:pt x="5102" y="4050"/>
                  <a:pt x="5015" y="4190"/>
                </a:cubicBezTo>
                <a:cubicBezTo>
                  <a:pt x="4822" y="4489"/>
                  <a:pt x="4331" y="4383"/>
                  <a:pt x="4191" y="4068"/>
                </a:cubicBezTo>
                <a:cubicBezTo>
                  <a:pt x="4050" y="3752"/>
                  <a:pt x="4191" y="3384"/>
                  <a:pt x="4454" y="3139"/>
                </a:cubicBezTo>
                <a:cubicBezTo>
                  <a:pt x="4927" y="2735"/>
                  <a:pt x="5733" y="2770"/>
                  <a:pt x="6154" y="326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6" name="Google Shape;1656;p20"/>
          <p:cNvGrpSpPr/>
          <p:nvPr/>
        </p:nvGrpSpPr>
        <p:grpSpPr>
          <a:xfrm flipH="1">
            <a:off x="151850" y="2933825"/>
            <a:ext cx="284473" cy="256446"/>
            <a:chOff x="8705527" y="2116175"/>
            <a:chExt cx="284473" cy="256446"/>
          </a:xfrm>
        </p:grpSpPr>
        <p:sp>
          <p:nvSpPr>
            <p:cNvPr id="1657" name="Google Shape;1657;p20"/>
            <p:cNvSpPr/>
            <p:nvPr/>
          </p:nvSpPr>
          <p:spPr>
            <a:xfrm>
              <a:off x="8763948" y="2116175"/>
              <a:ext cx="193473" cy="256446"/>
            </a:xfrm>
            <a:custGeom>
              <a:avLst/>
              <a:gdLst/>
              <a:ahLst/>
              <a:cxnLst/>
              <a:rect l="l" t="t" r="r" b="b"/>
              <a:pathLst>
                <a:path w="3017" h="3999" fill="none" extrusionOk="0">
                  <a:moveTo>
                    <a:pt x="3016" y="492"/>
                  </a:moveTo>
                  <a:cubicBezTo>
                    <a:pt x="2736" y="334"/>
                    <a:pt x="2473" y="124"/>
                    <a:pt x="2192" y="1"/>
                  </a:cubicBezTo>
                  <a:cubicBezTo>
                    <a:pt x="1333" y="1070"/>
                    <a:pt x="579" y="2245"/>
                    <a:pt x="1" y="3472"/>
                  </a:cubicBezTo>
                  <a:cubicBezTo>
                    <a:pt x="316" y="3735"/>
                    <a:pt x="439" y="3823"/>
                    <a:pt x="825" y="3946"/>
                  </a:cubicBezTo>
                  <a:cubicBezTo>
                    <a:pt x="895" y="3998"/>
                    <a:pt x="2508" y="1404"/>
                    <a:pt x="3016" y="492"/>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0"/>
            <p:cNvSpPr/>
            <p:nvPr/>
          </p:nvSpPr>
          <p:spPr>
            <a:xfrm>
              <a:off x="8705527" y="2129706"/>
              <a:ext cx="77594" cy="78749"/>
            </a:xfrm>
            <a:custGeom>
              <a:avLst/>
              <a:gdLst/>
              <a:ahLst/>
              <a:cxnLst/>
              <a:rect l="l" t="t" r="r" b="b"/>
              <a:pathLst>
                <a:path w="1210" h="1228" fill="none" extrusionOk="0">
                  <a:moveTo>
                    <a:pt x="964" y="1035"/>
                  </a:moveTo>
                  <a:cubicBezTo>
                    <a:pt x="736" y="1228"/>
                    <a:pt x="316" y="1175"/>
                    <a:pt x="158" y="912"/>
                  </a:cubicBezTo>
                  <a:cubicBezTo>
                    <a:pt x="0" y="649"/>
                    <a:pt x="140" y="228"/>
                    <a:pt x="421" y="123"/>
                  </a:cubicBezTo>
                  <a:cubicBezTo>
                    <a:pt x="684" y="0"/>
                    <a:pt x="877" y="70"/>
                    <a:pt x="1034" y="298"/>
                  </a:cubicBezTo>
                  <a:cubicBezTo>
                    <a:pt x="1210" y="509"/>
                    <a:pt x="1192" y="859"/>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0"/>
            <p:cNvSpPr/>
            <p:nvPr/>
          </p:nvSpPr>
          <p:spPr>
            <a:xfrm>
              <a:off x="8912406" y="2267967"/>
              <a:ext cx="77594" cy="78813"/>
            </a:xfrm>
            <a:custGeom>
              <a:avLst/>
              <a:gdLst/>
              <a:ahLst/>
              <a:cxnLst/>
              <a:rect l="l" t="t" r="r" b="b"/>
              <a:pathLst>
                <a:path w="1210" h="1229" fill="none" extrusionOk="0">
                  <a:moveTo>
                    <a:pt x="964" y="1035"/>
                  </a:moveTo>
                  <a:cubicBezTo>
                    <a:pt x="719" y="1228"/>
                    <a:pt x="316" y="1158"/>
                    <a:pt x="158" y="895"/>
                  </a:cubicBezTo>
                  <a:cubicBezTo>
                    <a:pt x="0" y="632"/>
                    <a:pt x="140" y="211"/>
                    <a:pt x="421" y="106"/>
                  </a:cubicBezTo>
                  <a:cubicBezTo>
                    <a:pt x="684" y="1"/>
                    <a:pt x="877" y="71"/>
                    <a:pt x="1034" y="281"/>
                  </a:cubicBezTo>
                  <a:cubicBezTo>
                    <a:pt x="1210" y="509"/>
                    <a:pt x="1210" y="825"/>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0" name="Google Shape;1660;p20"/>
          <p:cNvSpPr/>
          <p:nvPr/>
        </p:nvSpPr>
        <p:spPr>
          <a:xfrm flipH="1">
            <a:off x="4938026" y="4634814"/>
            <a:ext cx="291267" cy="294666"/>
          </a:xfrm>
          <a:custGeom>
            <a:avLst/>
            <a:gdLst/>
            <a:ahLst/>
            <a:cxnLst/>
            <a:rect l="l" t="t" r="r" b="b"/>
            <a:pathLst>
              <a:path w="4542" h="4595" fill="none" extrusionOk="0">
                <a:moveTo>
                  <a:pt x="4542" y="1719"/>
                </a:moveTo>
                <a:cubicBezTo>
                  <a:pt x="4016" y="1666"/>
                  <a:pt x="3367" y="1526"/>
                  <a:pt x="2823" y="1543"/>
                </a:cubicBezTo>
                <a:cubicBezTo>
                  <a:pt x="2613" y="1052"/>
                  <a:pt x="2455" y="474"/>
                  <a:pt x="2227" y="0"/>
                </a:cubicBezTo>
                <a:cubicBezTo>
                  <a:pt x="2105" y="579"/>
                  <a:pt x="1964" y="1070"/>
                  <a:pt x="1701" y="1596"/>
                </a:cubicBezTo>
                <a:cubicBezTo>
                  <a:pt x="1158" y="1596"/>
                  <a:pt x="1" y="1666"/>
                  <a:pt x="1" y="1701"/>
                </a:cubicBezTo>
                <a:cubicBezTo>
                  <a:pt x="386" y="1982"/>
                  <a:pt x="1298" y="2718"/>
                  <a:pt x="1316" y="2841"/>
                </a:cubicBezTo>
                <a:cubicBezTo>
                  <a:pt x="1333" y="2911"/>
                  <a:pt x="1123" y="4068"/>
                  <a:pt x="1000" y="4594"/>
                </a:cubicBezTo>
                <a:cubicBezTo>
                  <a:pt x="1403" y="4208"/>
                  <a:pt x="1789" y="3805"/>
                  <a:pt x="2210" y="3419"/>
                </a:cubicBezTo>
                <a:cubicBezTo>
                  <a:pt x="2631" y="3805"/>
                  <a:pt x="3051" y="4208"/>
                  <a:pt x="3490" y="4594"/>
                </a:cubicBezTo>
                <a:cubicBezTo>
                  <a:pt x="3420" y="4138"/>
                  <a:pt x="3192" y="2981"/>
                  <a:pt x="3192" y="2823"/>
                </a:cubicBezTo>
                <a:cubicBezTo>
                  <a:pt x="3683" y="2595"/>
                  <a:pt x="4156" y="2210"/>
                  <a:pt x="4542" y="1719"/>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1" name="Google Shape;1661;p20"/>
          <p:cNvGrpSpPr/>
          <p:nvPr/>
        </p:nvGrpSpPr>
        <p:grpSpPr>
          <a:xfrm flipH="1">
            <a:off x="3545324" y="4774291"/>
            <a:ext cx="128255" cy="154034"/>
            <a:chOff x="5990309" y="3853416"/>
            <a:chExt cx="128255" cy="154034"/>
          </a:xfrm>
        </p:grpSpPr>
        <p:sp>
          <p:nvSpPr>
            <p:cNvPr id="1662" name="Google Shape;1662;p20"/>
            <p:cNvSpPr/>
            <p:nvPr/>
          </p:nvSpPr>
          <p:spPr>
            <a:xfrm>
              <a:off x="5990309" y="3893881"/>
              <a:ext cx="128255" cy="104592"/>
            </a:xfrm>
            <a:custGeom>
              <a:avLst/>
              <a:gdLst/>
              <a:ahLst/>
              <a:cxnLst/>
              <a:rect l="l" t="t" r="r" b="b"/>
              <a:pathLst>
                <a:path w="2000" h="1631" fill="none" extrusionOk="0">
                  <a:moveTo>
                    <a:pt x="1" y="0"/>
                  </a:moveTo>
                  <a:cubicBezTo>
                    <a:pt x="667" y="544"/>
                    <a:pt x="1351" y="1070"/>
                    <a:pt x="1999" y="163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0"/>
            <p:cNvSpPr/>
            <p:nvPr/>
          </p:nvSpPr>
          <p:spPr>
            <a:xfrm>
              <a:off x="6017307" y="3881505"/>
              <a:ext cx="96768" cy="105746"/>
            </a:xfrm>
            <a:custGeom>
              <a:avLst/>
              <a:gdLst/>
              <a:ahLst/>
              <a:cxnLst/>
              <a:rect l="l" t="t" r="r" b="b"/>
              <a:pathLst>
                <a:path w="1509" h="1649" fill="none" extrusionOk="0">
                  <a:moveTo>
                    <a:pt x="0" y="1648"/>
                  </a:moveTo>
                  <a:cubicBezTo>
                    <a:pt x="544" y="1140"/>
                    <a:pt x="1052" y="596"/>
                    <a:pt x="1508" y="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0"/>
            <p:cNvSpPr/>
            <p:nvPr/>
          </p:nvSpPr>
          <p:spPr>
            <a:xfrm>
              <a:off x="6049884" y="3853416"/>
              <a:ext cx="16930" cy="154034"/>
            </a:xfrm>
            <a:custGeom>
              <a:avLst/>
              <a:gdLst/>
              <a:ahLst/>
              <a:cxnLst/>
              <a:rect l="l" t="t" r="r" b="b"/>
              <a:pathLst>
                <a:path w="264" h="2402" fill="none" extrusionOk="0">
                  <a:moveTo>
                    <a:pt x="1" y="0"/>
                  </a:moveTo>
                  <a:cubicBezTo>
                    <a:pt x="88" y="807"/>
                    <a:pt x="176" y="1595"/>
                    <a:pt x="264"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5" name="Google Shape;1665;p20"/>
          <p:cNvGrpSpPr/>
          <p:nvPr/>
        </p:nvGrpSpPr>
        <p:grpSpPr>
          <a:xfrm flipH="1">
            <a:off x="3875292" y="98950"/>
            <a:ext cx="127101" cy="154098"/>
            <a:chOff x="5166195" y="1699150"/>
            <a:chExt cx="127101" cy="154098"/>
          </a:xfrm>
        </p:grpSpPr>
        <p:sp>
          <p:nvSpPr>
            <p:cNvPr id="1666" name="Google Shape;1666;p20"/>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0"/>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0"/>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9" name="Google Shape;1669;p20"/>
          <p:cNvSpPr/>
          <p:nvPr/>
        </p:nvSpPr>
        <p:spPr>
          <a:xfrm flipH="1">
            <a:off x="8823505" y="3740935"/>
            <a:ext cx="107991" cy="90035"/>
          </a:xfrm>
          <a:custGeom>
            <a:avLst/>
            <a:gdLst/>
            <a:ahLst/>
            <a:cxnLst/>
            <a:rect l="l" t="t" r="r" b="b"/>
            <a:pathLst>
              <a:path w="1684" h="1404" fill="none" extrusionOk="0">
                <a:moveTo>
                  <a:pt x="0" y="1"/>
                </a:moveTo>
                <a:cubicBezTo>
                  <a:pt x="561" y="457"/>
                  <a:pt x="1105" y="912"/>
                  <a:pt x="1683" y="1403"/>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0"/>
          <p:cNvSpPr/>
          <p:nvPr/>
        </p:nvSpPr>
        <p:spPr>
          <a:xfrm flipH="1">
            <a:off x="8813373" y="3728558"/>
            <a:ext cx="119277" cy="96768"/>
          </a:xfrm>
          <a:custGeom>
            <a:avLst/>
            <a:gdLst/>
            <a:ahLst/>
            <a:cxnLst/>
            <a:rect l="l" t="t" r="r" b="b"/>
            <a:pathLst>
              <a:path w="1860" h="1509" fill="none" extrusionOk="0">
                <a:moveTo>
                  <a:pt x="1" y="1509"/>
                </a:moveTo>
                <a:cubicBezTo>
                  <a:pt x="614" y="1000"/>
                  <a:pt x="1228" y="492"/>
                  <a:pt x="1859"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0"/>
          <p:cNvSpPr/>
          <p:nvPr/>
        </p:nvSpPr>
        <p:spPr>
          <a:xfrm flipH="1">
            <a:off x="8874101" y="3718490"/>
            <a:ext cx="16930" cy="145056"/>
          </a:xfrm>
          <a:custGeom>
            <a:avLst/>
            <a:gdLst/>
            <a:ahLst/>
            <a:cxnLst/>
            <a:rect l="l" t="t" r="r" b="b"/>
            <a:pathLst>
              <a:path w="264" h="2262" fill="none" extrusionOk="0">
                <a:moveTo>
                  <a:pt x="0" y="0"/>
                </a:moveTo>
                <a:cubicBezTo>
                  <a:pt x="71" y="736"/>
                  <a:pt x="141" y="1490"/>
                  <a:pt x="176" y="2262"/>
                </a:cubicBezTo>
                <a:cubicBezTo>
                  <a:pt x="193" y="2192"/>
                  <a:pt x="246" y="2122"/>
                  <a:pt x="263" y="205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0"/>
          <p:cNvSpPr/>
          <p:nvPr/>
        </p:nvSpPr>
        <p:spPr>
          <a:xfrm flipH="1">
            <a:off x="489334" y="300174"/>
            <a:ext cx="91125" cy="96768"/>
          </a:xfrm>
          <a:custGeom>
            <a:avLst/>
            <a:gdLst/>
            <a:ahLst/>
            <a:cxnLst/>
            <a:rect l="l" t="t" r="r" b="b"/>
            <a:pathLst>
              <a:path w="1421" h="1509" fill="none" extrusionOk="0">
                <a:moveTo>
                  <a:pt x="474" y="106"/>
                </a:moveTo>
                <a:cubicBezTo>
                  <a:pt x="211" y="264"/>
                  <a:pt x="0" y="544"/>
                  <a:pt x="0" y="860"/>
                </a:cubicBezTo>
                <a:cubicBezTo>
                  <a:pt x="0" y="1158"/>
                  <a:pt x="246" y="1473"/>
                  <a:pt x="544" y="1491"/>
                </a:cubicBezTo>
                <a:cubicBezTo>
                  <a:pt x="649" y="1508"/>
                  <a:pt x="737" y="1491"/>
                  <a:pt x="824" y="1438"/>
                </a:cubicBezTo>
                <a:cubicBezTo>
                  <a:pt x="1175" y="1333"/>
                  <a:pt x="1420" y="912"/>
                  <a:pt x="1333" y="562"/>
                </a:cubicBezTo>
                <a:cubicBezTo>
                  <a:pt x="1245" y="211"/>
                  <a:pt x="754" y="1"/>
                  <a:pt x="456"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3" name="Google Shape;1673;p20"/>
          <p:cNvGrpSpPr/>
          <p:nvPr/>
        </p:nvGrpSpPr>
        <p:grpSpPr>
          <a:xfrm flipH="1">
            <a:off x="5456123" y="361175"/>
            <a:ext cx="269914" cy="239581"/>
            <a:chOff x="3442551" y="361175"/>
            <a:chExt cx="269914" cy="239581"/>
          </a:xfrm>
        </p:grpSpPr>
        <p:sp>
          <p:nvSpPr>
            <p:cNvPr id="1674" name="Google Shape;1674;p20"/>
            <p:cNvSpPr/>
            <p:nvPr/>
          </p:nvSpPr>
          <p:spPr>
            <a:xfrm>
              <a:off x="3533614" y="417416"/>
              <a:ext cx="178852" cy="183341"/>
            </a:xfrm>
            <a:custGeom>
              <a:avLst/>
              <a:gdLst/>
              <a:ahLst/>
              <a:cxnLst/>
              <a:rect l="l" t="t" r="r" b="b"/>
              <a:pathLst>
                <a:path w="2789" h="2859" fill="none" extrusionOk="0">
                  <a:moveTo>
                    <a:pt x="930" y="176"/>
                  </a:moveTo>
                  <a:cubicBezTo>
                    <a:pt x="404" y="456"/>
                    <a:pt x="1" y="1000"/>
                    <a:pt x="1" y="1596"/>
                  </a:cubicBezTo>
                  <a:cubicBezTo>
                    <a:pt x="1" y="2192"/>
                    <a:pt x="474" y="2770"/>
                    <a:pt x="1053" y="2841"/>
                  </a:cubicBezTo>
                  <a:cubicBezTo>
                    <a:pt x="1263" y="2858"/>
                    <a:pt x="1456" y="2841"/>
                    <a:pt x="1631" y="2770"/>
                  </a:cubicBezTo>
                  <a:cubicBezTo>
                    <a:pt x="2315" y="2543"/>
                    <a:pt x="2788" y="1771"/>
                    <a:pt x="2596" y="1087"/>
                  </a:cubicBezTo>
                  <a:cubicBezTo>
                    <a:pt x="2403" y="404"/>
                    <a:pt x="1491" y="0"/>
                    <a:pt x="877" y="368"/>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0"/>
            <p:cNvSpPr/>
            <p:nvPr/>
          </p:nvSpPr>
          <p:spPr>
            <a:xfrm>
              <a:off x="3442551" y="361175"/>
              <a:ext cx="178852" cy="183341"/>
            </a:xfrm>
            <a:custGeom>
              <a:avLst/>
              <a:gdLst/>
              <a:ahLst/>
              <a:cxnLst/>
              <a:rect l="l" t="t" r="r" b="b"/>
              <a:pathLst>
                <a:path w="2789" h="2859" fill="none" extrusionOk="0">
                  <a:moveTo>
                    <a:pt x="930" y="176"/>
                  </a:moveTo>
                  <a:cubicBezTo>
                    <a:pt x="404" y="457"/>
                    <a:pt x="1" y="1000"/>
                    <a:pt x="1" y="1596"/>
                  </a:cubicBezTo>
                  <a:cubicBezTo>
                    <a:pt x="1" y="2192"/>
                    <a:pt x="457" y="2771"/>
                    <a:pt x="1053" y="2841"/>
                  </a:cubicBezTo>
                  <a:cubicBezTo>
                    <a:pt x="1245" y="2858"/>
                    <a:pt x="1456" y="2841"/>
                    <a:pt x="1631" y="2771"/>
                  </a:cubicBezTo>
                  <a:cubicBezTo>
                    <a:pt x="2297" y="2543"/>
                    <a:pt x="2788" y="1771"/>
                    <a:pt x="2595" y="1088"/>
                  </a:cubicBezTo>
                  <a:cubicBezTo>
                    <a:pt x="2385" y="404"/>
                    <a:pt x="1491" y="1"/>
                    <a:pt x="877" y="369"/>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6" name="Google Shape;1676;p20"/>
          <p:cNvSpPr/>
          <p:nvPr/>
        </p:nvSpPr>
        <p:spPr>
          <a:xfrm flipH="1">
            <a:off x="9000658" y="1303289"/>
            <a:ext cx="92279" cy="96768"/>
          </a:xfrm>
          <a:custGeom>
            <a:avLst/>
            <a:gdLst/>
            <a:ahLst/>
            <a:cxnLst/>
            <a:rect l="l" t="t" r="r" b="b"/>
            <a:pathLst>
              <a:path w="1439" h="1509" fill="none" extrusionOk="0">
                <a:moveTo>
                  <a:pt x="492" y="106"/>
                </a:moveTo>
                <a:cubicBezTo>
                  <a:pt x="229" y="264"/>
                  <a:pt x="1" y="544"/>
                  <a:pt x="1" y="842"/>
                </a:cubicBezTo>
                <a:cubicBezTo>
                  <a:pt x="1" y="1158"/>
                  <a:pt x="246" y="1456"/>
                  <a:pt x="562" y="1491"/>
                </a:cubicBezTo>
                <a:cubicBezTo>
                  <a:pt x="650" y="1508"/>
                  <a:pt x="755" y="1491"/>
                  <a:pt x="843" y="1438"/>
                </a:cubicBezTo>
                <a:cubicBezTo>
                  <a:pt x="1193" y="1333"/>
                  <a:pt x="1439" y="912"/>
                  <a:pt x="1351" y="562"/>
                </a:cubicBezTo>
                <a:cubicBezTo>
                  <a:pt x="1228" y="211"/>
                  <a:pt x="772" y="1"/>
                  <a:pt x="474"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0"/>
          <p:cNvSpPr/>
          <p:nvPr/>
        </p:nvSpPr>
        <p:spPr>
          <a:xfrm flipH="1">
            <a:off x="282457" y="4571276"/>
            <a:ext cx="298000" cy="309223"/>
          </a:xfrm>
          <a:custGeom>
            <a:avLst/>
            <a:gdLst/>
            <a:ahLst/>
            <a:cxnLst/>
            <a:rect l="l" t="t" r="r" b="b"/>
            <a:pathLst>
              <a:path w="4647" h="4822" fill="none" extrusionOk="0">
                <a:moveTo>
                  <a:pt x="1" y="4822"/>
                </a:moveTo>
                <a:cubicBezTo>
                  <a:pt x="369" y="3893"/>
                  <a:pt x="1596" y="3384"/>
                  <a:pt x="2508" y="3823"/>
                </a:cubicBezTo>
                <a:cubicBezTo>
                  <a:pt x="2858" y="3963"/>
                  <a:pt x="3174" y="4471"/>
                  <a:pt x="2858" y="4699"/>
                </a:cubicBezTo>
                <a:cubicBezTo>
                  <a:pt x="2718" y="4804"/>
                  <a:pt x="2473" y="4769"/>
                  <a:pt x="2333" y="4629"/>
                </a:cubicBezTo>
                <a:cubicBezTo>
                  <a:pt x="2210" y="4489"/>
                  <a:pt x="2140" y="4296"/>
                  <a:pt x="2105" y="4103"/>
                </a:cubicBezTo>
                <a:cubicBezTo>
                  <a:pt x="1982" y="3472"/>
                  <a:pt x="2157" y="2771"/>
                  <a:pt x="2666" y="2350"/>
                </a:cubicBezTo>
                <a:cubicBezTo>
                  <a:pt x="3174" y="1929"/>
                  <a:pt x="3981" y="1911"/>
                  <a:pt x="4419" y="2385"/>
                </a:cubicBezTo>
                <a:cubicBezTo>
                  <a:pt x="4577" y="2578"/>
                  <a:pt x="4647" y="2876"/>
                  <a:pt x="4436" y="2981"/>
                </a:cubicBezTo>
                <a:cubicBezTo>
                  <a:pt x="4349" y="3034"/>
                  <a:pt x="4226" y="3016"/>
                  <a:pt x="4138" y="2963"/>
                </a:cubicBezTo>
                <a:cubicBezTo>
                  <a:pt x="3630" y="2736"/>
                  <a:pt x="3349" y="2157"/>
                  <a:pt x="3349" y="1596"/>
                </a:cubicBezTo>
                <a:cubicBezTo>
                  <a:pt x="3332" y="1052"/>
                  <a:pt x="3542" y="509"/>
                  <a:pt x="3770" y="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8" name="Google Shape;1678;p20"/>
          <p:cNvGrpSpPr/>
          <p:nvPr/>
        </p:nvGrpSpPr>
        <p:grpSpPr>
          <a:xfrm flipH="1">
            <a:off x="7401568" y="4787221"/>
            <a:ext cx="149610" cy="181032"/>
            <a:chOff x="1846010" y="4634821"/>
            <a:chExt cx="149610" cy="181032"/>
          </a:xfrm>
        </p:grpSpPr>
        <p:sp>
          <p:nvSpPr>
            <p:cNvPr id="1679" name="Google Shape;1679;p20"/>
            <p:cNvSpPr/>
            <p:nvPr/>
          </p:nvSpPr>
          <p:spPr>
            <a:xfrm>
              <a:off x="1846010" y="4676376"/>
              <a:ext cx="133834" cy="99013"/>
            </a:xfrm>
            <a:custGeom>
              <a:avLst/>
              <a:gdLst/>
              <a:ahLst/>
              <a:cxnLst/>
              <a:rect l="l" t="t" r="r" b="b"/>
              <a:pathLst>
                <a:path w="2087" h="1544" fill="none" extrusionOk="0">
                  <a:moveTo>
                    <a:pt x="0" y="1"/>
                  </a:moveTo>
                  <a:cubicBezTo>
                    <a:pt x="702" y="509"/>
                    <a:pt x="1385" y="1035"/>
                    <a:pt x="2087" y="154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0"/>
            <p:cNvSpPr/>
            <p:nvPr/>
          </p:nvSpPr>
          <p:spPr>
            <a:xfrm>
              <a:off x="1849345" y="4661755"/>
              <a:ext cx="146275" cy="112544"/>
            </a:xfrm>
            <a:custGeom>
              <a:avLst/>
              <a:gdLst/>
              <a:ahLst/>
              <a:cxnLst/>
              <a:rect l="l" t="t" r="r" b="b"/>
              <a:pathLst>
                <a:path w="2281" h="1755" fill="none" extrusionOk="0">
                  <a:moveTo>
                    <a:pt x="1" y="1754"/>
                  </a:moveTo>
                  <a:cubicBezTo>
                    <a:pt x="755" y="1176"/>
                    <a:pt x="1526" y="615"/>
                    <a:pt x="2280"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0"/>
            <p:cNvSpPr/>
            <p:nvPr/>
          </p:nvSpPr>
          <p:spPr>
            <a:xfrm>
              <a:off x="1905585" y="4634821"/>
              <a:ext cx="23663" cy="181032"/>
            </a:xfrm>
            <a:custGeom>
              <a:avLst/>
              <a:gdLst/>
              <a:ahLst/>
              <a:cxnLst/>
              <a:rect l="l" t="t" r="r" b="b"/>
              <a:pathLst>
                <a:path w="369" h="2823" fill="none" extrusionOk="0">
                  <a:moveTo>
                    <a:pt x="1" y="0"/>
                  </a:moveTo>
                  <a:cubicBezTo>
                    <a:pt x="211" y="912"/>
                    <a:pt x="299" y="1876"/>
                    <a:pt x="264" y="2823"/>
                  </a:cubicBezTo>
                  <a:cubicBezTo>
                    <a:pt x="211" y="2718"/>
                    <a:pt x="281" y="2577"/>
                    <a:pt x="369" y="2525"/>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2" name="Google Shape;1682;p20"/>
          <p:cNvSpPr/>
          <p:nvPr/>
        </p:nvSpPr>
        <p:spPr>
          <a:xfrm flipH="1">
            <a:off x="1454124" y="4674684"/>
            <a:ext cx="91125" cy="102412"/>
          </a:xfrm>
          <a:custGeom>
            <a:avLst/>
            <a:gdLst/>
            <a:ahLst/>
            <a:cxnLst/>
            <a:rect l="l" t="t" r="r" b="b"/>
            <a:pathLst>
              <a:path w="1421" h="1597" fill="none" extrusionOk="0">
                <a:moveTo>
                  <a:pt x="825" y="1509"/>
                </a:moveTo>
                <a:cubicBezTo>
                  <a:pt x="526" y="1596"/>
                  <a:pt x="176" y="1421"/>
                  <a:pt x="88" y="1123"/>
                </a:cubicBezTo>
                <a:cubicBezTo>
                  <a:pt x="0" y="825"/>
                  <a:pt x="158" y="457"/>
                  <a:pt x="456" y="352"/>
                </a:cubicBezTo>
                <a:cubicBezTo>
                  <a:pt x="684" y="1"/>
                  <a:pt x="1000" y="89"/>
                  <a:pt x="1228" y="439"/>
                </a:cubicBezTo>
                <a:cubicBezTo>
                  <a:pt x="1421" y="807"/>
                  <a:pt x="1228" y="1386"/>
                  <a:pt x="825" y="1509"/>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0"/>
          <p:cNvSpPr/>
          <p:nvPr/>
        </p:nvSpPr>
        <p:spPr>
          <a:xfrm flipH="1">
            <a:off x="525068" y="2397722"/>
            <a:ext cx="186011" cy="172776"/>
          </a:xfrm>
          <a:custGeom>
            <a:avLst/>
            <a:gdLst/>
            <a:ahLst/>
            <a:cxnLst/>
            <a:rect l="l" t="t" r="r" b="b"/>
            <a:pathLst>
              <a:path w="2839" h="2637" extrusionOk="0">
                <a:moveTo>
                  <a:pt x="1341" y="1"/>
                </a:moveTo>
                <a:cubicBezTo>
                  <a:pt x="1201" y="1"/>
                  <a:pt x="1061" y="24"/>
                  <a:pt x="928" y="74"/>
                </a:cubicBezTo>
                <a:lnTo>
                  <a:pt x="595" y="56"/>
                </a:lnTo>
                <a:cubicBezTo>
                  <a:pt x="314" y="389"/>
                  <a:pt x="69" y="775"/>
                  <a:pt x="51" y="1214"/>
                </a:cubicBezTo>
                <a:cubicBezTo>
                  <a:pt x="0" y="1958"/>
                  <a:pt x="684" y="2636"/>
                  <a:pt x="1393" y="2636"/>
                </a:cubicBezTo>
                <a:cubicBezTo>
                  <a:pt x="1419" y="2636"/>
                  <a:pt x="1445" y="2636"/>
                  <a:pt x="1471" y="2634"/>
                </a:cubicBezTo>
                <a:cubicBezTo>
                  <a:pt x="2243" y="2581"/>
                  <a:pt x="2839" y="1792"/>
                  <a:pt x="2681" y="1038"/>
                </a:cubicBezTo>
                <a:cubicBezTo>
                  <a:pt x="2553" y="427"/>
                  <a:pt x="1942"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0"/>
          <p:cNvSpPr/>
          <p:nvPr/>
        </p:nvSpPr>
        <p:spPr>
          <a:xfrm flipH="1">
            <a:off x="7441222" y="392438"/>
            <a:ext cx="293005" cy="294119"/>
          </a:xfrm>
          <a:custGeom>
            <a:avLst/>
            <a:gdLst/>
            <a:ahLst/>
            <a:cxnLst/>
            <a:rect l="l" t="t" r="r" b="b"/>
            <a:pathLst>
              <a:path w="4472" h="4489" extrusionOk="0">
                <a:moveTo>
                  <a:pt x="2017" y="0"/>
                </a:moveTo>
                <a:cubicBezTo>
                  <a:pt x="1947" y="18"/>
                  <a:pt x="1929" y="53"/>
                  <a:pt x="1894" y="88"/>
                </a:cubicBezTo>
                <a:cubicBezTo>
                  <a:pt x="1736" y="246"/>
                  <a:pt x="1719" y="403"/>
                  <a:pt x="1561" y="544"/>
                </a:cubicBezTo>
                <a:cubicBezTo>
                  <a:pt x="1035" y="1052"/>
                  <a:pt x="526" y="1561"/>
                  <a:pt x="1" y="2069"/>
                </a:cubicBezTo>
                <a:cubicBezTo>
                  <a:pt x="754" y="2770"/>
                  <a:pt x="1701" y="3752"/>
                  <a:pt x="2350" y="4489"/>
                </a:cubicBezTo>
                <a:cubicBezTo>
                  <a:pt x="2981" y="3840"/>
                  <a:pt x="3647" y="3174"/>
                  <a:pt x="4278" y="2525"/>
                </a:cubicBezTo>
                <a:cubicBezTo>
                  <a:pt x="4366" y="2437"/>
                  <a:pt x="4454" y="2350"/>
                  <a:pt x="4454" y="2227"/>
                </a:cubicBezTo>
                <a:cubicBezTo>
                  <a:pt x="4471" y="2087"/>
                  <a:pt x="4366" y="1981"/>
                  <a:pt x="4261" y="1859"/>
                </a:cubicBezTo>
                <a:cubicBezTo>
                  <a:pt x="3595" y="1227"/>
                  <a:pt x="2893" y="614"/>
                  <a:pt x="2157" y="70"/>
                </a:cubicBezTo>
                <a:cubicBezTo>
                  <a:pt x="2104" y="18"/>
                  <a:pt x="2069" y="0"/>
                  <a:pt x="20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0"/>
          <p:cNvSpPr/>
          <p:nvPr/>
        </p:nvSpPr>
        <p:spPr>
          <a:xfrm flipH="1">
            <a:off x="6252093" y="4443678"/>
            <a:ext cx="297993" cy="329785"/>
          </a:xfrm>
          <a:custGeom>
            <a:avLst/>
            <a:gdLst/>
            <a:ahLst/>
            <a:cxnLst/>
            <a:rect l="l" t="t" r="r" b="b"/>
            <a:pathLst>
              <a:path w="5577" h="6172" extrusionOk="0">
                <a:moveTo>
                  <a:pt x="1" y="0"/>
                </a:moveTo>
                <a:lnTo>
                  <a:pt x="1" y="0"/>
                </a:lnTo>
                <a:cubicBezTo>
                  <a:pt x="439" y="2104"/>
                  <a:pt x="1070" y="4173"/>
                  <a:pt x="1877" y="6172"/>
                </a:cubicBezTo>
                <a:cubicBezTo>
                  <a:pt x="3209" y="4681"/>
                  <a:pt x="4472" y="3104"/>
                  <a:pt x="5576" y="1438"/>
                </a:cubicBezTo>
                <a:cubicBezTo>
                  <a:pt x="3595" y="1000"/>
                  <a:pt x="1894" y="82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eight columns">
  <p:cSld name="CUSTOM_45">
    <p:spTree>
      <p:nvGrpSpPr>
        <p:cNvPr id="1" name="Shape 1797"/>
        <p:cNvGrpSpPr/>
        <p:nvPr/>
      </p:nvGrpSpPr>
      <p:grpSpPr>
        <a:xfrm>
          <a:off x="0" y="0"/>
          <a:ext cx="0" cy="0"/>
          <a:chOff x="0" y="0"/>
          <a:chExt cx="0" cy="0"/>
        </a:xfrm>
      </p:grpSpPr>
      <p:grpSp>
        <p:nvGrpSpPr>
          <p:cNvPr id="1798" name="Google Shape;1798;p22"/>
          <p:cNvGrpSpPr/>
          <p:nvPr/>
        </p:nvGrpSpPr>
        <p:grpSpPr>
          <a:xfrm>
            <a:off x="-53725" y="-101750"/>
            <a:ext cx="9267497" cy="5337726"/>
            <a:chOff x="-53725" y="-101750"/>
            <a:chExt cx="9267497" cy="5337726"/>
          </a:xfrm>
        </p:grpSpPr>
        <p:sp>
          <p:nvSpPr>
            <p:cNvPr id="1799" name="Google Shape;1799;p22"/>
            <p:cNvSpPr/>
            <p:nvPr/>
          </p:nvSpPr>
          <p:spPr>
            <a:xfrm>
              <a:off x="-53725" y="61500"/>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2"/>
            <p:cNvSpPr/>
            <p:nvPr/>
          </p:nvSpPr>
          <p:spPr>
            <a:xfrm>
              <a:off x="-53725" y="30037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2"/>
            <p:cNvSpPr/>
            <p:nvPr/>
          </p:nvSpPr>
          <p:spPr>
            <a:xfrm>
              <a:off x="-53725" y="540392"/>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2"/>
            <p:cNvSpPr/>
            <p:nvPr/>
          </p:nvSpPr>
          <p:spPr>
            <a:xfrm>
              <a:off x="-53725" y="781625"/>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2"/>
            <p:cNvSpPr/>
            <p:nvPr/>
          </p:nvSpPr>
          <p:spPr>
            <a:xfrm>
              <a:off x="-53725" y="102043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2"/>
            <p:cNvSpPr/>
            <p:nvPr/>
          </p:nvSpPr>
          <p:spPr>
            <a:xfrm>
              <a:off x="-53725" y="125930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2"/>
            <p:cNvSpPr/>
            <p:nvPr/>
          </p:nvSpPr>
          <p:spPr>
            <a:xfrm>
              <a:off x="-53725" y="149932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2"/>
            <p:cNvSpPr/>
            <p:nvPr/>
          </p:nvSpPr>
          <p:spPr>
            <a:xfrm>
              <a:off x="-53725" y="174055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2"/>
            <p:cNvSpPr/>
            <p:nvPr/>
          </p:nvSpPr>
          <p:spPr>
            <a:xfrm>
              <a:off x="-53725" y="197936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2"/>
            <p:cNvSpPr/>
            <p:nvPr/>
          </p:nvSpPr>
          <p:spPr>
            <a:xfrm>
              <a:off x="-53725" y="2219448"/>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2"/>
            <p:cNvSpPr/>
            <p:nvPr/>
          </p:nvSpPr>
          <p:spPr>
            <a:xfrm>
              <a:off x="-53725" y="246061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2"/>
            <p:cNvSpPr/>
            <p:nvPr/>
          </p:nvSpPr>
          <p:spPr>
            <a:xfrm>
              <a:off x="-53725" y="269948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2"/>
            <p:cNvSpPr/>
            <p:nvPr/>
          </p:nvSpPr>
          <p:spPr>
            <a:xfrm>
              <a:off x="-53725" y="293950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2"/>
            <p:cNvSpPr/>
            <p:nvPr/>
          </p:nvSpPr>
          <p:spPr>
            <a:xfrm>
              <a:off x="-53725" y="317831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2"/>
            <p:cNvSpPr/>
            <p:nvPr/>
          </p:nvSpPr>
          <p:spPr>
            <a:xfrm>
              <a:off x="-53725" y="341954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2"/>
            <p:cNvSpPr/>
            <p:nvPr/>
          </p:nvSpPr>
          <p:spPr>
            <a:xfrm>
              <a:off x="-53725" y="3658417"/>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2"/>
            <p:cNvSpPr/>
            <p:nvPr/>
          </p:nvSpPr>
          <p:spPr>
            <a:xfrm>
              <a:off x="-53725" y="389843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2"/>
            <p:cNvSpPr/>
            <p:nvPr/>
          </p:nvSpPr>
          <p:spPr>
            <a:xfrm>
              <a:off x="-53725" y="4139669"/>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2"/>
            <p:cNvSpPr/>
            <p:nvPr/>
          </p:nvSpPr>
          <p:spPr>
            <a:xfrm>
              <a:off x="-53725" y="4378475"/>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2"/>
            <p:cNvSpPr/>
            <p:nvPr/>
          </p:nvSpPr>
          <p:spPr>
            <a:xfrm>
              <a:off x="-53725" y="461849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2"/>
            <p:cNvSpPr/>
            <p:nvPr/>
          </p:nvSpPr>
          <p:spPr>
            <a:xfrm>
              <a:off x="-53725" y="485851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2"/>
            <p:cNvSpPr/>
            <p:nvPr/>
          </p:nvSpPr>
          <p:spPr>
            <a:xfrm>
              <a:off x="-53725" y="509853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2"/>
            <p:cNvSpPr/>
            <p:nvPr/>
          </p:nvSpPr>
          <p:spPr>
            <a:xfrm>
              <a:off x="58966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2"/>
            <p:cNvSpPr/>
            <p:nvPr/>
          </p:nvSpPr>
          <p:spPr>
            <a:xfrm>
              <a:off x="565542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2"/>
            <p:cNvSpPr/>
            <p:nvPr/>
          </p:nvSpPr>
          <p:spPr>
            <a:xfrm>
              <a:off x="54165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2"/>
            <p:cNvSpPr/>
            <p:nvPr/>
          </p:nvSpPr>
          <p:spPr>
            <a:xfrm>
              <a:off x="51753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2"/>
            <p:cNvSpPr/>
            <p:nvPr/>
          </p:nvSpPr>
          <p:spPr>
            <a:xfrm>
              <a:off x="493651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2"/>
            <p:cNvSpPr/>
            <p:nvPr/>
          </p:nvSpPr>
          <p:spPr>
            <a:xfrm>
              <a:off x="469528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2"/>
            <p:cNvSpPr/>
            <p:nvPr/>
          </p:nvSpPr>
          <p:spPr>
            <a:xfrm>
              <a:off x="44552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2"/>
            <p:cNvSpPr/>
            <p:nvPr/>
          </p:nvSpPr>
          <p:spPr>
            <a:xfrm>
              <a:off x="421409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2"/>
            <p:cNvSpPr/>
            <p:nvPr/>
          </p:nvSpPr>
          <p:spPr>
            <a:xfrm>
              <a:off x="39752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2"/>
            <p:cNvSpPr/>
            <p:nvPr/>
          </p:nvSpPr>
          <p:spPr>
            <a:xfrm>
              <a:off x="373399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2"/>
            <p:cNvSpPr/>
            <p:nvPr/>
          </p:nvSpPr>
          <p:spPr>
            <a:xfrm>
              <a:off x="34951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2"/>
            <p:cNvSpPr/>
            <p:nvPr/>
          </p:nvSpPr>
          <p:spPr>
            <a:xfrm>
              <a:off x="32539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2"/>
            <p:cNvSpPr/>
            <p:nvPr/>
          </p:nvSpPr>
          <p:spPr>
            <a:xfrm>
              <a:off x="30127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2"/>
            <p:cNvSpPr/>
            <p:nvPr/>
          </p:nvSpPr>
          <p:spPr>
            <a:xfrm>
              <a:off x="27739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2"/>
            <p:cNvSpPr/>
            <p:nvPr/>
          </p:nvSpPr>
          <p:spPr>
            <a:xfrm>
              <a:off x="25326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2"/>
            <p:cNvSpPr/>
            <p:nvPr/>
          </p:nvSpPr>
          <p:spPr>
            <a:xfrm>
              <a:off x="22926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2"/>
            <p:cNvSpPr/>
            <p:nvPr/>
          </p:nvSpPr>
          <p:spPr>
            <a:xfrm>
              <a:off x="205264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2"/>
            <p:cNvSpPr/>
            <p:nvPr/>
          </p:nvSpPr>
          <p:spPr>
            <a:xfrm>
              <a:off x="1812625"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2"/>
            <p:cNvSpPr/>
            <p:nvPr/>
          </p:nvSpPr>
          <p:spPr>
            <a:xfrm>
              <a:off x="157260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2"/>
            <p:cNvSpPr/>
            <p:nvPr/>
          </p:nvSpPr>
          <p:spPr>
            <a:xfrm>
              <a:off x="13325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2"/>
            <p:cNvSpPr/>
            <p:nvPr/>
          </p:nvSpPr>
          <p:spPr>
            <a:xfrm>
              <a:off x="10913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2"/>
            <p:cNvSpPr/>
            <p:nvPr/>
          </p:nvSpPr>
          <p:spPr>
            <a:xfrm>
              <a:off x="852549" y="-101750"/>
              <a:ext cx="0" cy="5337726"/>
            </a:xfrm>
            <a:custGeom>
              <a:avLst/>
              <a:gdLst/>
              <a:ahLst/>
              <a:cxnLst/>
              <a:rect l="l" t="t" r="r" b="b"/>
              <a:pathLst>
                <a:path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2"/>
            <p:cNvSpPr/>
            <p:nvPr/>
          </p:nvSpPr>
          <p:spPr>
            <a:xfrm>
              <a:off x="6113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2"/>
            <p:cNvSpPr/>
            <p:nvPr/>
          </p:nvSpPr>
          <p:spPr>
            <a:xfrm>
              <a:off x="3700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2"/>
            <p:cNvSpPr/>
            <p:nvPr/>
          </p:nvSpPr>
          <p:spPr>
            <a:xfrm>
              <a:off x="13127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2"/>
            <p:cNvSpPr/>
            <p:nvPr/>
          </p:nvSpPr>
          <p:spPr>
            <a:xfrm>
              <a:off x="901933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2"/>
            <p:cNvSpPr/>
            <p:nvPr/>
          </p:nvSpPr>
          <p:spPr>
            <a:xfrm>
              <a:off x="8780530"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2"/>
            <p:cNvSpPr/>
            <p:nvPr/>
          </p:nvSpPr>
          <p:spPr>
            <a:xfrm>
              <a:off x="85392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2"/>
            <p:cNvSpPr/>
            <p:nvPr/>
          </p:nvSpPr>
          <p:spPr>
            <a:xfrm>
              <a:off x="829806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2"/>
            <p:cNvSpPr/>
            <p:nvPr/>
          </p:nvSpPr>
          <p:spPr>
            <a:xfrm>
              <a:off x="80592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2"/>
            <p:cNvSpPr/>
            <p:nvPr/>
          </p:nvSpPr>
          <p:spPr>
            <a:xfrm>
              <a:off x="7818026"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2"/>
            <p:cNvSpPr/>
            <p:nvPr/>
          </p:nvSpPr>
          <p:spPr>
            <a:xfrm>
              <a:off x="757915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2"/>
            <p:cNvSpPr/>
            <p:nvPr/>
          </p:nvSpPr>
          <p:spPr>
            <a:xfrm>
              <a:off x="73379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2"/>
            <p:cNvSpPr/>
            <p:nvPr/>
          </p:nvSpPr>
          <p:spPr>
            <a:xfrm>
              <a:off x="709796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2"/>
            <p:cNvSpPr/>
            <p:nvPr/>
          </p:nvSpPr>
          <p:spPr>
            <a:xfrm>
              <a:off x="685794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2"/>
            <p:cNvSpPr/>
            <p:nvPr/>
          </p:nvSpPr>
          <p:spPr>
            <a:xfrm>
              <a:off x="66178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2"/>
            <p:cNvSpPr/>
            <p:nvPr/>
          </p:nvSpPr>
          <p:spPr>
            <a:xfrm>
              <a:off x="63766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2"/>
            <p:cNvSpPr/>
            <p:nvPr/>
          </p:nvSpPr>
          <p:spPr>
            <a:xfrm>
              <a:off x="61378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9" name="Google Shape;1859;p22"/>
          <p:cNvSpPr txBox="1">
            <a:spLocks noGrp="1"/>
          </p:cNvSpPr>
          <p:nvPr>
            <p:ph type="subTitle" idx="1"/>
          </p:nvPr>
        </p:nvSpPr>
        <p:spPr>
          <a:xfrm>
            <a:off x="708600" y="1311050"/>
            <a:ext cx="2939400" cy="374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Yanone Kaffeesatz"/>
              <a:buNone/>
              <a:defRPr sz="2400" b="1">
                <a:latin typeface="Caveat Brush"/>
                <a:ea typeface="Caveat Brush"/>
                <a:cs typeface="Caveat Brush"/>
                <a:sym typeface="Caveat Brush"/>
              </a:defRPr>
            </a:lvl1pPr>
            <a:lvl2pPr lvl="1"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2pPr>
            <a:lvl3pPr lvl="2"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3pPr>
            <a:lvl4pPr lvl="3"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4pPr>
            <a:lvl5pPr lvl="4"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5pPr>
            <a:lvl6pPr lvl="5"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6pPr>
            <a:lvl7pPr lvl="6"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7pPr>
            <a:lvl8pPr lvl="7"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8pPr>
            <a:lvl9pPr lvl="8"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9pPr>
          </a:lstStyle>
          <a:p>
            <a:endParaRPr/>
          </a:p>
        </p:txBody>
      </p:sp>
      <p:sp>
        <p:nvSpPr>
          <p:cNvPr id="1860" name="Google Shape;1860;p22"/>
          <p:cNvSpPr txBox="1">
            <a:spLocks noGrp="1"/>
          </p:cNvSpPr>
          <p:nvPr>
            <p:ph type="subTitle" idx="2"/>
          </p:nvPr>
        </p:nvSpPr>
        <p:spPr>
          <a:xfrm>
            <a:off x="708600" y="1632250"/>
            <a:ext cx="2939400" cy="426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861" name="Google Shape;1861;p22"/>
          <p:cNvSpPr txBox="1">
            <a:spLocks noGrp="1"/>
          </p:cNvSpPr>
          <p:nvPr>
            <p:ph type="title"/>
          </p:nvPr>
        </p:nvSpPr>
        <p:spPr>
          <a:xfrm>
            <a:off x="708600" y="645175"/>
            <a:ext cx="7717500" cy="5394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2"/>
              </a:buClr>
              <a:buSzPts val="3600"/>
              <a:buFont typeface="Caveat"/>
              <a:buNone/>
              <a:defRPr sz="3000"/>
            </a:lvl1pPr>
            <a:lvl2pPr lvl="1"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2pPr>
            <a:lvl3pPr lvl="2"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3pPr>
            <a:lvl4pPr lvl="3"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4pPr>
            <a:lvl5pPr lvl="4"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5pPr>
            <a:lvl6pPr lvl="5"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6pPr>
            <a:lvl7pPr lvl="6"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7pPr>
            <a:lvl8pPr lvl="7"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8pPr>
            <a:lvl9pPr lvl="8"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9pPr>
          </a:lstStyle>
          <a:p>
            <a:endParaRPr/>
          </a:p>
        </p:txBody>
      </p:sp>
      <p:sp>
        <p:nvSpPr>
          <p:cNvPr id="1862" name="Google Shape;1862;p22"/>
          <p:cNvSpPr txBox="1">
            <a:spLocks noGrp="1"/>
          </p:cNvSpPr>
          <p:nvPr>
            <p:ph type="subTitle" idx="3"/>
          </p:nvPr>
        </p:nvSpPr>
        <p:spPr>
          <a:xfrm>
            <a:off x="708600" y="2134450"/>
            <a:ext cx="2939400" cy="374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Yanone Kaffeesatz"/>
              <a:buNone/>
              <a:defRPr sz="2400" b="1">
                <a:latin typeface="Caveat Brush"/>
                <a:ea typeface="Caveat Brush"/>
                <a:cs typeface="Caveat Brush"/>
                <a:sym typeface="Caveat Brush"/>
              </a:defRPr>
            </a:lvl1pPr>
            <a:lvl2pPr lvl="1"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2pPr>
            <a:lvl3pPr lvl="2"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3pPr>
            <a:lvl4pPr lvl="3"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4pPr>
            <a:lvl5pPr lvl="4"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5pPr>
            <a:lvl6pPr lvl="5"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6pPr>
            <a:lvl7pPr lvl="6"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7pPr>
            <a:lvl8pPr lvl="7"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8pPr>
            <a:lvl9pPr lvl="8"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9pPr>
          </a:lstStyle>
          <a:p>
            <a:endParaRPr/>
          </a:p>
        </p:txBody>
      </p:sp>
      <p:sp>
        <p:nvSpPr>
          <p:cNvPr id="1863" name="Google Shape;1863;p22"/>
          <p:cNvSpPr txBox="1">
            <a:spLocks noGrp="1"/>
          </p:cNvSpPr>
          <p:nvPr>
            <p:ph type="subTitle" idx="4"/>
          </p:nvPr>
        </p:nvSpPr>
        <p:spPr>
          <a:xfrm>
            <a:off x="708600" y="2455650"/>
            <a:ext cx="2939400" cy="426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864" name="Google Shape;1864;p22"/>
          <p:cNvSpPr txBox="1">
            <a:spLocks noGrp="1"/>
          </p:cNvSpPr>
          <p:nvPr>
            <p:ph type="subTitle" idx="5"/>
          </p:nvPr>
        </p:nvSpPr>
        <p:spPr>
          <a:xfrm>
            <a:off x="708600" y="2957850"/>
            <a:ext cx="2939400" cy="374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Yanone Kaffeesatz"/>
              <a:buNone/>
              <a:defRPr sz="2400" b="1">
                <a:latin typeface="Caveat Brush"/>
                <a:ea typeface="Caveat Brush"/>
                <a:cs typeface="Caveat Brush"/>
                <a:sym typeface="Caveat Brush"/>
              </a:defRPr>
            </a:lvl1pPr>
            <a:lvl2pPr lvl="1"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2pPr>
            <a:lvl3pPr lvl="2"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3pPr>
            <a:lvl4pPr lvl="3"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4pPr>
            <a:lvl5pPr lvl="4"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5pPr>
            <a:lvl6pPr lvl="5"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6pPr>
            <a:lvl7pPr lvl="6"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7pPr>
            <a:lvl8pPr lvl="7"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8pPr>
            <a:lvl9pPr lvl="8"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9pPr>
          </a:lstStyle>
          <a:p>
            <a:endParaRPr/>
          </a:p>
        </p:txBody>
      </p:sp>
      <p:sp>
        <p:nvSpPr>
          <p:cNvPr id="1865" name="Google Shape;1865;p22"/>
          <p:cNvSpPr txBox="1">
            <a:spLocks noGrp="1"/>
          </p:cNvSpPr>
          <p:nvPr>
            <p:ph type="subTitle" idx="6"/>
          </p:nvPr>
        </p:nvSpPr>
        <p:spPr>
          <a:xfrm>
            <a:off x="708600" y="3279050"/>
            <a:ext cx="2939400" cy="426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866" name="Google Shape;1866;p22"/>
          <p:cNvSpPr txBox="1">
            <a:spLocks noGrp="1"/>
          </p:cNvSpPr>
          <p:nvPr>
            <p:ph type="subTitle" idx="7"/>
          </p:nvPr>
        </p:nvSpPr>
        <p:spPr>
          <a:xfrm>
            <a:off x="708600" y="3781250"/>
            <a:ext cx="2939400" cy="374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Yanone Kaffeesatz"/>
              <a:buNone/>
              <a:defRPr sz="2400" b="1">
                <a:latin typeface="Caveat Brush"/>
                <a:ea typeface="Caveat Brush"/>
                <a:cs typeface="Caveat Brush"/>
                <a:sym typeface="Caveat Brush"/>
              </a:defRPr>
            </a:lvl1pPr>
            <a:lvl2pPr lvl="1"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2pPr>
            <a:lvl3pPr lvl="2"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3pPr>
            <a:lvl4pPr lvl="3"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4pPr>
            <a:lvl5pPr lvl="4"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5pPr>
            <a:lvl6pPr lvl="5"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6pPr>
            <a:lvl7pPr lvl="6"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7pPr>
            <a:lvl8pPr lvl="7"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8pPr>
            <a:lvl9pPr lvl="8"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9pPr>
          </a:lstStyle>
          <a:p>
            <a:endParaRPr/>
          </a:p>
        </p:txBody>
      </p:sp>
      <p:sp>
        <p:nvSpPr>
          <p:cNvPr id="1867" name="Google Shape;1867;p22"/>
          <p:cNvSpPr txBox="1">
            <a:spLocks noGrp="1"/>
          </p:cNvSpPr>
          <p:nvPr>
            <p:ph type="subTitle" idx="8"/>
          </p:nvPr>
        </p:nvSpPr>
        <p:spPr>
          <a:xfrm>
            <a:off x="708600" y="4102450"/>
            <a:ext cx="2939400" cy="426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868" name="Google Shape;1868;p22"/>
          <p:cNvSpPr txBox="1">
            <a:spLocks noGrp="1"/>
          </p:cNvSpPr>
          <p:nvPr>
            <p:ph type="subTitle" idx="9"/>
          </p:nvPr>
        </p:nvSpPr>
        <p:spPr>
          <a:xfrm>
            <a:off x="5491375" y="1311050"/>
            <a:ext cx="2939400" cy="374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Font typeface="Yanone Kaffeesatz"/>
              <a:buNone/>
              <a:defRPr sz="2400" b="1">
                <a:latin typeface="Caveat Brush"/>
                <a:ea typeface="Caveat Brush"/>
                <a:cs typeface="Caveat Brush"/>
                <a:sym typeface="Caveat Brush"/>
              </a:defRPr>
            </a:lvl1pPr>
            <a:lvl2pPr lvl="1"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2pPr>
            <a:lvl3pPr lvl="2"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3pPr>
            <a:lvl4pPr lvl="3"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4pPr>
            <a:lvl5pPr lvl="4"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5pPr>
            <a:lvl6pPr lvl="5"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6pPr>
            <a:lvl7pPr lvl="6"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7pPr>
            <a:lvl8pPr lvl="7"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8pPr>
            <a:lvl9pPr lvl="8"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9pPr>
          </a:lstStyle>
          <a:p>
            <a:endParaRPr/>
          </a:p>
        </p:txBody>
      </p:sp>
      <p:sp>
        <p:nvSpPr>
          <p:cNvPr id="1869" name="Google Shape;1869;p22"/>
          <p:cNvSpPr txBox="1">
            <a:spLocks noGrp="1"/>
          </p:cNvSpPr>
          <p:nvPr>
            <p:ph type="subTitle" idx="13"/>
          </p:nvPr>
        </p:nvSpPr>
        <p:spPr>
          <a:xfrm>
            <a:off x="5491375" y="1632250"/>
            <a:ext cx="2939400" cy="426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1870" name="Google Shape;1870;p22"/>
          <p:cNvSpPr txBox="1">
            <a:spLocks noGrp="1"/>
          </p:cNvSpPr>
          <p:nvPr>
            <p:ph type="subTitle" idx="14"/>
          </p:nvPr>
        </p:nvSpPr>
        <p:spPr>
          <a:xfrm>
            <a:off x="5491375" y="2134450"/>
            <a:ext cx="2939400" cy="374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Font typeface="Yanone Kaffeesatz"/>
              <a:buNone/>
              <a:defRPr sz="2400" b="1">
                <a:latin typeface="Caveat Brush"/>
                <a:ea typeface="Caveat Brush"/>
                <a:cs typeface="Caveat Brush"/>
                <a:sym typeface="Caveat Brush"/>
              </a:defRPr>
            </a:lvl1pPr>
            <a:lvl2pPr lvl="1"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2pPr>
            <a:lvl3pPr lvl="2"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3pPr>
            <a:lvl4pPr lvl="3"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4pPr>
            <a:lvl5pPr lvl="4"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5pPr>
            <a:lvl6pPr lvl="5"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6pPr>
            <a:lvl7pPr lvl="6"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7pPr>
            <a:lvl8pPr lvl="7"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8pPr>
            <a:lvl9pPr lvl="8"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9pPr>
          </a:lstStyle>
          <a:p>
            <a:endParaRPr/>
          </a:p>
        </p:txBody>
      </p:sp>
      <p:sp>
        <p:nvSpPr>
          <p:cNvPr id="1871" name="Google Shape;1871;p22"/>
          <p:cNvSpPr txBox="1">
            <a:spLocks noGrp="1"/>
          </p:cNvSpPr>
          <p:nvPr>
            <p:ph type="subTitle" idx="15"/>
          </p:nvPr>
        </p:nvSpPr>
        <p:spPr>
          <a:xfrm>
            <a:off x="5491375" y="2455650"/>
            <a:ext cx="2939400" cy="426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1872" name="Google Shape;1872;p22"/>
          <p:cNvSpPr txBox="1">
            <a:spLocks noGrp="1"/>
          </p:cNvSpPr>
          <p:nvPr>
            <p:ph type="subTitle" idx="16"/>
          </p:nvPr>
        </p:nvSpPr>
        <p:spPr>
          <a:xfrm>
            <a:off x="5491375" y="2957850"/>
            <a:ext cx="2939400" cy="374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Font typeface="Yanone Kaffeesatz"/>
              <a:buNone/>
              <a:defRPr sz="2400" b="1">
                <a:latin typeface="Caveat Brush"/>
                <a:ea typeface="Caveat Brush"/>
                <a:cs typeface="Caveat Brush"/>
                <a:sym typeface="Caveat Brush"/>
              </a:defRPr>
            </a:lvl1pPr>
            <a:lvl2pPr lvl="1"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2pPr>
            <a:lvl3pPr lvl="2"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3pPr>
            <a:lvl4pPr lvl="3"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4pPr>
            <a:lvl5pPr lvl="4"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5pPr>
            <a:lvl6pPr lvl="5"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6pPr>
            <a:lvl7pPr lvl="6"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7pPr>
            <a:lvl8pPr lvl="7"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8pPr>
            <a:lvl9pPr lvl="8"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9pPr>
          </a:lstStyle>
          <a:p>
            <a:endParaRPr/>
          </a:p>
        </p:txBody>
      </p:sp>
      <p:sp>
        <p:nvSpPr>
          <p:cNvPr id="1873" name="Google Shape;1873;p22"/>
          <p:cNvSpPr txBox="1">
            <a:spLocks noGrp="1"/>
          </p:cNvSpPr>
          <p:nvPr>
            <p:ph type="subTitle" idx="17"/>
          </p:nvPr>
        </p:nvSpPr>
        <p:spPr>
          <a:xfrm>
            <a:off x="5491375" y="3279050"/>
            <a:ext cx="2939400" cy="426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1874" name="Google Shape;1874;p22"/>
          <p:cNvSpPr txBox="1">
            <a:spLocks noGrp="1"/>
          </p:cNvSpPr>
          <p:nvPr>
            <p:ph type="subTitle" idx="18"/>
          </p:nvPr>
        </p:nvSpPr>
        <p:spPr>
          <a:xfrm>
            <a:off x="5491375" y="3781250"/>
            <a:ext cx="2939400" cy="374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Font typeface="Yanone Kaffeesatz"/>
              <a:buNone/>
              <a:defRPr sz="2400" b="1">
                <a:latin typeface="Caveat Brush"/>
                <a:ea typeface="Caveat Brush"/>
                <a:cs typeface="Caveat Brush"/>
                <a:sym typeface="Caveat Brush"/>
              </a:defRPr>
            </a:lvl1pPr>
            <a:lvl2pPr lvl="1"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2pPr>
            <a:lvl3pPr lvl="2"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3pPr>
            <a:lvl4pPr lvl="3"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4pPr>
            <a:lvl5pPr lvl="4"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5pPr>
            <a:lvl6pPr lvl="5"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6pPr>
            <a:lvl7pPr lvl="6"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7pPr>
            <a:lvl8pPr lvl="7"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8pPr>
            <a:lvl9pPr lvl="8"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9pPr>
          </a:lstStyle>
          <a:p>
            <a:endParaRPr/>
          </a:p>
        </p:txBody>
      </p:sp>
      <p:sp>
        <p:nvSpPr>
          <p:cNvPr id="1875" name="Google Shape;1875;p22"/>
          <p:cNvSpPr txBox="1">
            <a:spLocks noGrp="1"/>
          </p:cNvSpPr>
          <p:nvPr>
            <p:ph type="subTitle" idx="19"/>
          </p:nvPr>
        </p:nvSpPr>
        <p:spPr>
          <a:xfrm>
            <a:off x="5491375" y="4102450"/>
            <a:ext cx="2939400" cy="426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1876" name="Google Shape;1876;p22"/>
          <p:cNvGrpSpPr/>
          <p:nvPr/>
        </p:nvGrpSpPr>
        <p:grpSpPr>
          <a:xfrm>
            <a:off x="391970" y="1846013"/>
            <a:ext cx="127101" cy="154098"/>
            <a:chOff x="5166195" y="1699150"/>
            <a:chExt cx="127101" cy="154098"/>
          </a:xfrm>
        </p:grpSpPr>
        <p:sp>
          <p:nvSpPr>
            <p:cNvPr id="1877" name="Google Shape;1877;p22"/>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2"/>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2"/>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0" name="Google Shape;1880;p22"/>
          <p:cNvSpPr/>
          <p:nvPr/>
        </p:nvSpPr>
        <p:spPr>
          <a:xfrm>
            <a:off x="2685054" y="264399"/>
            <a:ext cx="91125" cy="96768"/>
          </a:xfrm>
          <a:custGeom>
            <a:avLst/>
            <a:gdLst/>
            <a:ahLst/>
            <a:cxnLst/>
            <a:rect l="l" t="t" r="r" b="b"/>
            <a:pathLst>
              <a:path w="1421" h="1509" fill="none" extrusionOk="0">
                <a:moveTo>
                  <a:pt x="474" y="106"/>
                </a:moveTo>
                <a:cubicBezTo>
                  <a:pt x="211" y="264"/>
                  <a:pt x="0" y="544"/>
                  <a:pt x="0" y="860"/>
                </a:cubicBezTo>
                <a:cubicBezTo>
                  <a:pt x="0" y="1158"/>
                  <a:pt x="246" y="1473"/>
                  <a:pt x="544" y="1491"/>
                </a:cubicBezTo>
                <a:cubicBezTo>
                  <a:pt x="649" y="1508"/>
                  <a:pt x="737" y="1491"/>
                  <a:pt x="824" y="1438"/>
                </a:cubicBezTo>
                <a:cubicBezTo>
                  <a:pt x="1175" y="1333"/>
                  <a:pt x="1420" y="912"/>
                  <a:pt x="1333" y="562"/>
                </a:cubicBezTo>
                <a:cubicBezTo>
                  <a:pt x="1245" y="211"/>
                  <a:pt x="754" y="1"/>
                  <a:pt x="456"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2"/>
          <p:cNvSpPr/>
          <p:nvPr/>
        </p:nvSpPr>
        <p:spPr>
          <a:xfrm>
            <a:off x="6948300" y="4677036"/>
            <a:ext cx="161986" cy="160832"/>
          </a:xfrm>
          <a:custGeom>
            <a:avLst/>
            <a:gdLst/>
            <a:ahLst/>
            <a:cxnLst/>
            <a:rect l="l" t="t" r="r" b="b"/>
            <a:pathLst>
              <a:path w="2526" h="2508" fill="none" extrusionOk="0">
                <a:moveTo>
                  <a:pt x="1" y="1227"/>
                </a:moveTo>
                <a:cubicBezTo>
                  <a:pt x="264" y="929"/>
                  <a:pt x="544" y="614"/>
                  <a:pt x="807" y="316"/>
                </a:cubicBezTo>
                <a:cubicBezTo>
                  <a:pt x="895" y="228"/>
                  <a:pt x="895" y="140"/>
                  <a:pt x="983" y="53"/>
                </a:cubicBezTo>
                <a:cubicBezTo>
                  <a:pt x="1000" y="18"/>
                  <a:pt x="1035" y="0"/>
                  <a:pt x="1053" y="0"/>
                </a:cubicBezTo>
                <a:cubicBezTo>
                  <a:pt x="1070" y="0"/>
                  <a:pt x="1088" y="18"/>
                  <a:pt x="1123" y="18"/>
                </a:cubicBezTo>
                <a:cubicBezTo>
                  <a:pt x="1561" y="316"/>
                  <a:pt x="1965" y="614"/>
                  <a:pt x="2385" y="947"/>
                </a:cubicBezTo>
                <a:cubicBezTo>
                  <a:pt x="2455" y="982"/>
                  <a:pt x="2526" y="1052"/>
                  <a:pt x="2526" y="1140"/>
                </a:cubicBezTo>
                <a:cubicBezTo>
                  <a:pt x="2526" y="1210"/>
                  <a:pt x="2473" y="1245"/>
                  <a:pt x="2438" y="1315"/>
                </a:cubicBezTo>
                <a:cubicBezTo>
                  <a:pt x="2105" y="1718"/>
                  <a:pt x="1754" y="2104"/>
                  <a:pt x="1421" y="2507"/>
                </a:cubicBezTo>
                <a:cubicBezTo>
                  <a:pt x="1035" y="2104"/>
                  <a:pt x="439" y="1596"/>
                  <a:pt x="1" y="1227"/>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2"/>
          <p:cNvSpPr/>
          <p:nvPr/>
        </p:nvSpPr>
        <p:spPr>
          <a:xfrm>
            <a:off x="1846855" y="4677026"/>
            <a:ext cx="394705" cy="287868"/>
          </a:xfrm>
          <a:custGeom>
            <a:avLst/>
            <a:gdLst/>
            <a:ahLst/>
            <a:cxnLst/>
            <a:rect l="l" t="t" r="r" b="b"/>
            <a:pathLst>
              <a:path w="6155" h="4489" fill="none" extrusionOk="0">
                <a:moveTo>
                  <a:pt x="0" y="649"/>
                </a:moveTo>
                <a:cubicBezTo>
                  <a:pt x="544" y="228"/>
                  <a:pt x="1245" y="0"/>
                  <a:pt x="1911" y="140"/>
                </a:cubicBezTo>
                <a:cubicBezTo>
                  <a:pt x="2560" y="281"/>
                  <a:pt x="3174" y="807"/>
                  <a:pt x="3279" y="1490"/>
                </a:cubicBezTo>
                <a:cubicBezTo>
                  <a:pt x="3384" y="2157"/>
                  <a:pt x="2911" y="2911"/>
                  <a:pt x="2244" y="2998"/>
                </a:cubicBezTo>
                <a:cubicBezTo>
                  <a:pt x="2052" y="2858"/>
                  <a:pt x="2017" y="2525"/>
                  <a:pt x="2122" y="2314"/>
                </a:cubicBezTo>
                <a:cubicBezTo>
                  <a:pt x="2227" y="2087"/>
                  <a:pt x="2420" y="1946"/>
                  <a:pt x="2648" y="1789"/>
                </a:cubicBezTo>
                <a:cubicBezTo>
                  <a:pt x="2946" y="1561"/>
                  <a:pt x="3296" y="1350"/>
                  <a:pt x="3682" y="1350"/>
                </a:cubicBezTo>
                <a:cubicBezTo>
                  <a:pt x="4173" y="1350"/>
                  <a:pt x="4646" y="1753"/>
                  <a:pt x="4839" y="2209"/>
                </a:cubicBezTo>
                <a:cubicBezTo>
                  <a:pt x="5032" y="2665"/>
                  <a:pt x="5085" y="3191"/>
                  <a:pt x="5102" y="3700"/>
                </a:cubicBezTo>
                <a:cubicBezTo>
                  <a:pt x="5102" y="3875"/>
                  <a:pt x="5102" y="4050"/>
                  <a:pt x="5015" y="4190"/>
                </a:cubicBezTo>
                <a:cubicBezTo>
                  <a:pt x="4822" y="4489"/>
                  <a:pt x="4331" y="4383"/>
                  <a:pt x="4191" y="4068"/>
                </a:cubicBezTo>
                <a:cubicBezTo>
                  <a:pt x="4050" y="3752"/>
                  <a:pt x="4191" y="3384"/>
                  <a:pt x="4454" y="3139"/>
                </a:cubicBezTo>
                <a:cubicBezTo>
                  <a:pt x="4927" y="2735"/>
                  <a:pt x="5733" y="2770"/>
                  <a:pt x="6154" y="326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3" name="Google Shape;1883;p22"/>
          <p:cNvGrpSpPr/>
          <p:nvPr/>
        </p:nvGrpSpPr>
        <p:grpSpPr>
          <a:xfrm>
            <a:off x="7772902" y="4677025"/>
            <a:ext cx="284473" cy="256446"/>
            <a:chOff x="8705527" y="2116175"/>
            <a:chExt cx="284473" cy="256446"/>
          </a:xfrm>
        </p:grpSpPr>
        <p:sp>
          <p:nvSpPr>
            <p:cNvPr id="1884" name="Google Shape;1884;p22"/>
            <p:cNvSpPr/>
            <p:nvPr/>
          </p:nvSpPr>
          <p:spPr>
            <a:xfrm>
              <a:off x="8763948" y="2116175"/>
              <a:ext cx="193473" cy="256446"/>
            </a:xfrm>
            <a:custGeom>
              <a:avLst/>
              <a:gdLst/>
              <a:ahLst/>
              <a:cxnLst/>
              <a:rect l="l" t="t" r="r" b="b"/>
              <a:pathLst>
                <a:path w="3017" h="3999" fill="none" extrusionOk="0">
                  <a:moveTo>
                    <a:pt x="3016" y="492"/>
                  </a:moveTo>
                  <a:cubicBezTo>
                    <a:pt x="2736" y="334"/>
                    <a:pt x="2473" y="124"/>
                    <a:pt x="2192" y="1"/>
                  </a:cubicBezTo>
                  <a:cubicBezTo>
                    <a:pt x="1333" y="1070"/>
                    <a:pt x="579" y="2245"/>
                    <a:pt x="1" y="3472"/>
                  </a:cubicBezTo>
                  <a:cubicBezTo>
                    <a:pt x="316" y="3735"/>
                    <a:pt x="439" y="3823"/>
                    <a:pt x="825" y="3946"/>
                  </a:cubicBezTo>
                  <a:cubicBezTo>
                    <a:pt x="895" y="3998"/>
                    <a:pt x="2508" y="1404"/>
                    <a:pt x="3016" y="492"/>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2"/>
            <p:cNvSpPr/>
            <p:nvPr/>
          </p:nvSpPr>
          <p:spPr>
            <a:xfrm>
              <a:off x="8705527" y="2129706"/>
              <a:ext cx="77594" cy="78749"/>
            </a:xfrm>
            <a:custGeom>
              <a:avLst/>
              <a:gdLst/>
              <a:ahLst/>
              <a:cxnLst/>
              <a:rect l="l" t="t" r="r" b="b"/>
              <a:pathLst>
                <a:path w="1210" h="1228" fill="none" extrusionOk="0">
                  <a:moveTo>
                    <a:pt x="964" y="1035"/>
                  </a:moveTo>
                  <a:cubicBezTo>
                    <a:pt x="736" y="1228"/>
                    <a:pt x="316" y="1175"/>
                    <a:pt x="158" y="912"/>
                  </a:cubicBezTo>
                  <a:cubicBezTo>
                    <a:pt x="0" y="649"/>
                    <a:pt x="140" y="228"/>
                    <a:pt x="421" y="123"/>
                  </a:cubicBezTo>
                  <a:cubicBezTo>
                    <a:pt x="684" y="0"/>
                    <a:pt x="877" y="70"/>
                    <a:pt x="1034" y="298"/>
                  </a:cubicBezTo>
                  <a:cubicBezTo>
                    <a:pt x="1210" y="509"/>
                    <a:pt x="1192" y="859"/>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2"/>
            <p:cNvSpPr/>
            <p:nvPr/>
          </p:nvSpPr>
          <p:spPr>
            <a:xfrm>
              <a:off x="8912406" y="2267967"/>
              <a:ext cx="77594" cy="78813"/>
            </a:xfrm>
            <a:custGeom>
              <a:avLst/>
              <a:gdLst/>
              <a:ahLst/>
              <a:cxnLst/>
              <a:rect l="l" t="t" r="r" b="b"/>
              <a:pathLst>
                <a:path w="1210" h="1229" fill="none" extrusionOk="0">
                  <a:moveTo>
                    <a:pt x="964" y="1035"/>
                  </a:moveTo>
                  <a:cubicBezTo>
                    <a:pt x="719" y="1228"/>
                    <a:pt x="316" y="1158"/>
                    <a:pt x="158" y="895"/>
                  </a:cubicBezTo>
                  <a:cubicBezTo>
                    <a:pt x="0" y="632"/>
                    <a:pt x="140" y="211"/>
                    <a:pt x="421" y="106"/>
                  </a:cubicBezTo>
                  <a:cubicBezTo>
                    <a:pt x="684" y="1"/>
                    <a:pt x="877" y="71"/>
                    <a:pt x="1034" y="281"/>
                  </a:cubicBezTo>
                  <a:cubicBezTo>
                    <a:pt x="1210" y="509"/>
                    <a:pt x="1210" y="825"/>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7" name="Google Shape;1887;p22"/>
          <p:cNvSpPr/>
          <p:nvPr/>
        </p:nvSpPr>
        <p:spPr>
          <a:xfrm>
            <a:off x="309895" y="3342414"/>
            <a:ext cx="291267" cy="294666"/>
          </a:xfrm>
          <a:custGeom>
            <a:avLst/>
            <a:gdLst/>
            <a:ahLst/>
            <a:cxnLst/>
            <a:rect l="l" t="t" r="r" b="b"/>
            <a:pathLst>
              <a:path w="4542" h="4595" fill="none" extrusionOk="0">
                <a:moveTo>
                  <a:pt x="4542" y="1719"/>
                </a:moveTo>
                <a:cubicBezTo>
                  <a:pt x="4016" y="1666"/>
                  <a:pt x="3367" y="1526"/>
                  <a:pt x="2823" y="1543"/>
                </a:cubicBezTo>
                <a:cubicBezTo>
                  <a:pt x="2613" y="1052"/>
                  <a:pt x="2455" y="474"/>
                  <a:pt x="2227" y="0"/>
                </a:cubicBezTo>
                <a:cubicBezTo>
                  <a:pt x="2105" y="579"/>
                  <a:pt x="1964" y="1070"/>
                  <a:pt x="1701" y="1596"/>
                </a:cubicBezTo>
                <a:cubicBezTo>
                  <a:pt x="1158" y="1596"/>
                  <a:pt x="1" y="1666"/>
                  <a:pt x="1" y="1701"/>
                </a:cubicBezTo>
                <a:cubicBezTo>
                  <a:pt x="386" y="1982"/>
                  <a:pt x="1298" y="2718"/>
                  <a:pt x="1316" y="2841"/>
                </a:cubicBezTo>
                <a:cubicBezTo>
                  <a:pt x="1333" y="2911"/>
                  <a:pt x="1123" y="4068"/>
                  <a:pt x="1000" y="4594"/>
                </a:cubicBezTo>
                <a:cubicBezTo>
                  <a:pt x="1403" y="4208"/>
                  <a:pt x="1789" y="3805"/>
                  <a:pt x="2210" y="3419"/>
                </a:cubicBezTo>
                <a:cubicBezTo>
                  <a:pt x="2631" y="3805"/>
                  <a:pt x="3051" y="4208"/>
                  <a:pt x="3490" y="4594"/>
                </a:cubicBezTo>
                <a:cubicBezTo>
                  <a:pt x="3420" y="4138"/>
                  <a:pt x="3192" y="2981"/>
                  <a:pt x="3192" y="2823"/>
                </a:cubicBezTo>
                <a:cubicBezTo>
                  <a:pt x="3683" y="2595"/>
                  <a:pt x="4156" y="2210"/>
                  <a:pt x="4542" y="1719"/>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8" name="Google Shape;1888;p22"/>
          <p:cNvGrpSpPr/>
          <p:nvPr/>
        </p:nvGrpSpPr>
        <p:grpSpPr>
          <a:xfrm>
            <a:off x="8854145" y="1379825"/>
            <a:ext cx="127101" cy="154098"/>
            <a:chOff x="5166195" y="1699150"/>
            <a:chExt cx="127101" cy="154098"/>
          </a:xfrm>
        </p:grpSpPr>
        <p:sp>
          <p:nvSpPr>
            <p:cNvPr id="1889" name="Google Shape;1889;p22"/>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2"/>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2"/>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2" name="Google Shape;1892;p22"/>
          <p:cNvGrpSpPr/>
          <p:nvPr/>
        </p:nvGrpSpPr>
        <p:grpSpPr>
          <a:xfrm>
            <a:off x="8655626" y="264400"/>
            <a:ext cx="269914" cy="239581"/>
            <a:chOff x="3442551" y="361175"/>
            <a:chExt cx="269914" cy="239581"/>
          </a:xfrm>
        </p:grpSpPr>
        <p:sp>
          <p:nvSpPr>
            <p:cNvPr id="1893" name="Google Shape;1893;p22"/>
            <p:cNvSpPr/>
            <p:nvPr/>
          </p:nvSpPr>
          <p:spPr>
            <a:xfrm>
              <a:off x="3533614" y="417416"/>
              <a:ext cx="178852" cy="183341"/>
            </a:xfrm>
            <a:custGeom>
              <a:avLst/>
              <a:gdLst/>
              <a:ahLst/>
              <a:cxnLst/>
              <a:rect l="l" t="t" r="r" b="b"/>
              <a:pathLst>
                <a:path w="2789" h="2859" fill="none" extrusionOk="0">
                  <a:moveTo>
                    <a:pt x="930" y="176"/>
                  </a:moveTo>
                  <a:cubicBezTo>
                    <a:pt x="404" y="456"/>
                    <a:pt x="1" y="1000"/>
                    <a:pt x="1" y="1596"/>
                  </a:cubicBezTo>
                  <a:cubicBezTo>
                    <a:pt x="1" y="2192"/>
                    <a:pt x="474" y="2770"/>
                    <a:pt x="1053" y="2841"/>
                  </a:cubicBezTo>
                  <a:cubicBezTo>
                    <a:pt x="1263" y="2858"/>
                    <a:pt x="1456" y="2841"/>
                    <a:pt x="1631" y="2770"/>
                  </a:cubicBezTo>
                  <a:cubicBezTo>
                    <a:pt x="2315" y="2543"/>
                    <a:pt x="2788" y="1771"/>
                    <a:pt x="2596" y="1087"/>
                  </a:cubicBezTo>
                  <a:cubicBezTo>
                    <a:pt x="2403" y="404"/>
                    <a:pt x="1491" y="0"/>
                    <a:pt x="877" y="368"/>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2"/>
            <p:cNvSpPr/>
            <p:nvPr/>
          </p:nvSpPr>
          <p:spPr>
            <a:xfrm>
              <a:off x="3442551" y="361175"/>
              <a:ext cx="178852" cy="183341"/>
            </a:xfrm>
            <a:custGeom>
              <a:avLst/>
              <a:gdLst/>
              <a:ahLst/>
              <a:cxnLst/>
              <a:rect l="l" t="t" r="r" b="b"/>
              <a:pathLst>
                <a:path w="2789" h="2859" fill="none" extrusionOk="0">
                  <a:moveTo>
                    <a:pt x="930" y="176"/>
                  </a:moveTo>
                  <a:cubicBezTo>
                    <a:pt x="404" y="457"/>
                    <a:pt x="1" y="1000"/>
                    <a:pt x="1" y="1596"/>
                  </a:cubicBezTo>
                  <a:cubicBezTo>
                    <a:pt x="1" y="2192"/>
                    <a:pt x="457" y="2771"/>
                    <a:pt x="1053" y="2841"/>
                  </a:cubicBezTo>
                  <a:cubicBezTo>
                    <a:pt x="1245" y="2858"/>
                    <a:pt x="1456" y="2841"/>
                    <a:pt x="1631" y="2771"/>
                  </a:cubicBezTo>
                  <a:cubicBezTo>
                    <a:pt x="2297" y="2543"/>
                    <a:pt x="2788" y="1771"/>
                    <a:pt x="2595" y="1088"/>
                  </a:cubicBezTo>
                  <a:cubicBezTo>
                    <a:pt x="2385" y="404"/>
                    <a:pt x="1491" y="1"/>
                    <a:pt x="877" y="369"/>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5" name="Google Shape;1895;p22"/>
          <p:cNvGrpSpPr/>
          <p:nvPr/>
        </p:nvGrpSpPr>
        <p:grpSpPr>
          <a:xfrm>
            <a:off x="1531920" y="347688"/>
            <a:ext cx="127101" cy="154098"/>
            <a:chOff x="5166195" y="1699150"/>
            <a:chExt cx="127101" cy="154098"/>
          </a:xfrm>
        </p:grpSpPr>
        <p:sp>
          <p:nvSpPr>
            <p:cNvPr id="1896" name="Google Shape;1896;p22"/>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2"/>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2"/>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9" name="Google Shape;1899;p22"/>
          <p:cNvGrpSpPr/>
          <p:nvPr/>
        </p:nvGrpSpPr>
        <p:grpSpPr>
          <a:xfrm>
            <a:off x="391970" y="4680400"/>
            <a:ext cx="127101" cy="154098"/>
            <a:chOff x="5166195" y="1699150"/>
            <a:chExt cx="127101" cy="154098"/>
          </a:xfrm>
        </p:grpSpPr>
        <p:sp>
          <p:nvSpPr>
            <p:cNvPr id="1900" name="Google Shape;1900;p22"/>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7025" cap="rnd" cmpd="sng">
              <a:solidFill>
                <a:srgbClr val="193E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2"/>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7025" cap="rnd" cmpd="sng">
              <a:solidFill>
                <a:srgbClr val="193E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2"/>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7025" cap="rnd" cmpd="sng">
              <a:solidFill>
                <a:srgbClr val="193E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3" name="Google Shape;1903;p22"/>
          <p:cNvSpPr/>
          <p:nvPr/>
        </p:nvSpPr>
        <p:spPr>
          <a:xfrm>
            <a:off x="8745029" y="3008711"/>
            <a:ext cx="91125" cy="96768"/>
          </a:xfrm>
          <a:custGeom>
            <a:avLst/>
            <a:gdLst/>
            <a:ahLst/>
            <a:cxnLst/>
            <a:rect l="l" t="t" r="r" b="b"/>
            <a:pathLst>
              <a:path w="1421" h="1509" fill="none" extrusionOk="0">
                <a:moveTo>
                  <a:pt x="474" y="106"/>
                </a:moveTo>
                <a:cubicBezTo>
                  <a:pt x="211" y="264"/>
                  <a:pt x="0" y="544"/>
                  <a:pt x="0" y="860"/>
                </a:cubicBezTo>
                <a:cubicBezTo>
                  <a:pt x="0" y="1158"/>
                  <a:pt x="246" y="1473"/>
                  <a:pt x="544" y="1491"/>
                </a:cubicBezTo>
                <a:cubicBezTo>
                  <a:pt x="649" y="1508"/>
                  <a:pt x="737" y="1491"/>
                  <a:pt x="824" y="1438"/>
                </a:cubicBezTo>
                <a:cubicBezTo>
                  <a:pt x="1175" y="1333"/>
                  <a:pt x="1420" y="912"/>
                  <a:pt x="1333" y="562"/>
                </a:cubicBezTo>
                <a:cubicBezTo>
                  <a:pt x="1245" y="211"/>
                  <a:pt x="754" y="1"/>
                  <a:pt x="456" y="194"/>
                </a:cubicBezTo>
              </a:path>
            </a:pathLst>
          </a:custGeom>
          <a:solidFill>
            <a:schemeClr val="dk1"/>
          </a:solidFill>
          <a:ln w="7025" cap="rnd" cmpd="sng">
            <a:solidFill>
              <a:srgbClr val="193E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4" name="Google Shape;1904;p22"/>
          <p:cNvGrpSpPr/>
          <p:nvPr/>
        </p:nvGrpSpPr>
        <p:grpSpPr>
          <a:xfrm>
            <a:off x="8727057" y="4202725"/>
            <a:ext cx="127101" cy="154098"/>
            <a:chOff x="5166195" y="1699150"/>
            <a:chExt cx="127101" cy="154098"/>
          </a:xfrm>
        </p:grpSpPr>
        <p:sp>
          <p:nvSpPr>
            <p:cNvPr id="1905" name="Google Shape;1905;p22"/>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2"/>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2"/>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8" name="Google Shape;1908;p22"/>
          <p:cNvSpPr/>
          <p:nvPr/>
        </p:nvSpPr>
        <p:spPr>
          <a:xfrm>
            <a:off x="7871371" y="226409"/>
            <a:ext cx="186011" cy="172776"/>
          </a:xfrm>
          <a:custGeom>
            <a:avLst/>
            <a:gdLst/>
            <a:ahLst/>
            <a:cxnLst/>
            <a:rect l="l" t="t" r="r" b="b"/>
            <a:pathLst>
              <a:path w="2839" h="2637" extrusionOk="0">
                <a:moveTo>
                  <a:pt x="1341" y="1"/>
                </a:moveTo>
                <a:cubicBezTo>
                  <a:pt x="1201" y="1"/>
                  <a:pt x="1061" y="24"/>
                  <a:pt x="928" y="74"/>
                </a:cubicBezTo>
                <a:lnTo>
                  <a:pt x="595" y="56"/>
                </a:lnTo>
                <a:cubicBezTo>
                  <a:pt x="314" y="389"/>
                  <a:pt x="69" y="775"/>
                  <a:pt x="51" y="1214"/>
                </a:cubicBezTo>
                <a:cubicBezTo>
                  <a:pt x="0" y="1958"/>
                  <a:pt x="684" y="2636"/>
                  <a:pt x="1393" y="2636"/>
                </a:cubicBezTo>
                <a:cubicBezTo>
                  <a:pt x="1419" y="2636"/>
                  <a:pt x="1445" y="2636"/>
                  <a:pt x="1471" y="2634"/>
                </a:cubicBezTo>
                <a:cubicBezTo>
                  <a:pt x="2243" y="2581"/>
                  <a:pt x="2839" y="1792"/>
                  <a:pt x="2681" y="1038"/>
                </a:cubicBezTo>
                <a:cubicBezTo>
                  <a:pt x="2553" y="427"/>
                  <a:pt x="1942"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2"/>
          <p:cNvSpPr/>
          <p:nvPr/>
        </p:nvSpPr>
        <p:spPr>
          <a:xfrm>
            <a:off x="3297688" y="4757553"/>
            <a:ext cx="184897" cy="172645"/>
          </a:xfrm>
          <a:custGeom>
            <a:avLst/>
            <a:gdLst/>
            <a:ahLst/>
            <a:cxnLst/>
            <a:rect l="l" t="t" r="r" b="b"/>
            <a:pathLst>
              <a:path w="2822" h="2635" extrusionOk="0">
                <a:moveTo>
                  <a:pt x="1334" y="0"/>
                </a:moveTo>
                <a:cubicBezTo>
                  <a:pt x="1196" y="0"/>
                  <a:pt x="1059" y="23"/>
                  <a:pt x="928" y="72"/>
                </a:cubicBezTo>
                <a:lnTo>
                  <a:pt x="595" y="54"/>
                </a:lnTo>
                <a:cubicBezTo>
                  <a:pt x="315" y="388"/>
                  <a:pt x="69" y="773"/>
                  <a:pt x="52" y="1212"/>
                </a:cubicBezTo>
                <a:cubicBezTo>
                  <a:pt x="1" y="1956"/>
                  <a:pt x="668" y="2635"/>
                  <a:pt x="1392" y="2635"/>
                </a:cubicBezTo>
                <a:cubicBezTo>
                  <a:pt x="1418" y="2635"/>
                  <a:pt x="1445" y="2634"/>
                  <a:pt x="1472" y="2632"/>
                </a:cubicBezTo>
                <a:cubicBezTo>
                  <a:pt x="2243" y="2579"/>
                  <a:pt x="2822" y="1790"/>
                  <a:pt x="2682" y="1036"/>
                </a:cubicBezTo>
                <a:cubicBezTo>
                  <a:pt x="2553" y="437"/>
                  <a:pt x="1937" y="0"/>
                  <a:pt x="1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2"/>
          <p:cNvSpPr/>
          <p:nvPr/>
        </p:nvSpPr>
        <p:spPr>
          <a:xfrm>
            <a:off x="226073" y="645175"/>
            <a:ext cx="293005" cy="294119"/>
          </a:xfrm>
          <a:custGeom>
            <a:avLst/>
            <a:gdLst/>
            <a:ahLst/>
            <a:cxnLst/>
            <a:rect l="l" t="t" r="r" b="b"/>
            <a:pathLst>
              <a:path w="4472" h="4489" extrusionOk="0">
                <a:moveTo>
                  <a:pt x="2017" y="0"/>
                </a:moveTo>
                <a:cubicBezTo>
                  <a:pt x="1947" y="18"/>
                  <a:pt x="1929" y="53"/>
                  <a:pt x="1894" y="88"/>
                </a:cubicBezTo>
                <a:cubicBezTo>
                  <a:pt x="1736" y="246"/>
                  <a:pt x="1719" y="403"/>
                  <a:pt x="1561" y="544"/>
                </a:cubicBezTo>
                <a:cubicBezTo>
                  <a:pt x="1035" y="1052"/>
                  <a:pt x="526" y="1561"/>
                  <a:pt x="1" y="2069"/>
                </a:cubicBezTo>
                <a:cubicBezTo>
                  <a:pt x="754" y="2770"/>
                  <a:pt x="1701" y="3752"/>
                  <a:pt x="2350" y="4489"/>
                </a:cubicBezTo>
                <a:cubicBezTo>
                  <a:pt x="2981" y="3840"/>
                  <a:pt x="3647" y="3174"/>
                  <a:pt x="4278" y="2525"/>
                </a:cubicBezTo>
                <a:cubicBezTo>
                  <a:pt x="4366" y="2437"/>
                  <a:pt x="4454" y="2350"/>
                  <a:pt x="4454" y="2227"/>
                </a:cubicBezTo>
                <a:cubicBezTo>
                  <a:pt x="4471" y="2087"/>
                  <a:pt x="4366" y="1981"/>
                  <a:pt x="4261" y="1859"/>
                </a:cubicBezTo>
                <a:cubicBezTo>
                  <a:pt x="3595" y="1227"/>
                  <a:pt x="2893" y="614"/>
                  <a:pt x="2157" y="70"/>
                </a:cubicBezTo>
                <a:cubicBezTo>
                  <a:pt x="2104" y="18"/>
                  <a:pt x="2069" y="0"/>
                  <a:pt x="20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2"/>
          <p:cNvSpPr/>
          <p:nvPr/>
        </p:nvSpPr>
        <p:spPr>
          <a:xfrm>
            <a:off x="5930302" y="4678978"/>
            <a:ext cx="297993" cy="329785"/>
          </a:xfrm>
          <a:custGeom>
            <a:avLst/>
            <a:gdLst/>
            <a:ahLst/>
            <a:cxnLst/>
            <a:rect l="l" t="t" r="r" b="b"/>
            <a:pathLst>
              <a:path w="5577" h="6172" extrusionOk="0">
                <a:moveTo>
                  <a:pt x="1" y="0"/>
                </a:moveTo>
                <a:lnTo>
                  <a:pt x="1" y="0"/>
                </a:lnTo>
                <a:cubicBezTo>
                  <a:pt x="439" y="2104"/>
                  <a:pt x="1070" y="4173"/>
                  <a:pt x="1877" y="6172"/>
                </a:cubicBezTo>
                <a:cubicBezTo>
                  <a:pt x="3209" y="4681"/>
                  <a:pt x="4472" y="3104"/>
                  <a:pt x="5576" y="1438"/>
                </a:cubicBezTo>
                <a:cubicBezTo>
                  <a:pt x="3595" y="1000"/>
                  <a:pt x="1894" y="82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_25">
    <p:spTree>
      <p:nvGrpSpPr>
        <p:cNvPr id="1" name="Shape 2119"/>
        <p:cNvGrpSpPr/>
        <p:nvPr/>
      </p:nvGrpSpPr>
      <p:grpSpPr>
        <a:xfrm>
          <a:off x="0" y="0"/>
          <a:ext cx="0" cy="0"/>
          <a:chOff x="0" y="0"/>
          <a:chExt cx="0" cy="0"/>
        </a:xfrm>
      </p:grpSpPr>
      <p:grpSp>
        <p:nvGrpSpPr>
          <p:cNvPr id="2120" name="Google Shape;2120;p25"/>
          <p:cNvGrpSpPr/>
          <p:nvPr/>
        </p:nvGrpSpPr>
        <p:grpSpPr>
          <a:xfrm>
            <a:off x="-53725" y="-101750"/>
            <a:ext cx="9267497" cy="5337726"/>
            <a:chOff x="-53725" y="-101750"/>
            <a:chExt cx="9267497" cy="5337726"/>
          </a:xfrm>
        </p:grpSpPr>
        <p:sp>
          <p:nvSpPr>
            <p:cNvPr id="2121" name="Google Shape;2121;p25"/>
            <p:cNvSpPr/>
            <p:nvPr/>
          </p:nvSpPr>
          <p:spPr>
            <a:xfrm>
              <a:off x="-53725" y="61500"/>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5"/>
            <p:cNvSpPr/>
            <p:nvPr/>
          </p:nvSpPr>
          <p:spPr>
            <a:xfrm>
              <a:off x="-53725" y="30037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5"/>
            <p:cNvSpPr/>
            <p:nvPr/>
          </p:nvSpPr>
          <p:spPr>
            <a:xfrm>
              <a:off x="-53725" y="540392"/>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5"/>
            <p:cNvSpPr/>
            <p:nvPr/>
          </p:nvSpPr>
          <p:spPr>
            <a:xfrm>
              <a:off x="-53725" y="781625"/>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5"/>
            <p:cNvSpPr/>
            <p:nvPr/>
          </p:nvSpPr>
          <p:spPr>
            <a:xfrm>
              <a:off x="-53725" y="102043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5"/>
            <p:cNvSpPr/>
            <p:nvPr/>
          </p:nvSpPr>
          <p:spPr>
            <a:xfrm>
              <a:off x="-53725" y="125930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5"/>
            <p:cNvSpPr/>
            <p:nvPr/>
          </p:nvSpPr>
          <p:spPr>
            <a:xfrm>
              <a:off x="-53725" y="149932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5"/>
            <p:cNvSpPr/>
            <p:nvPr/>
          </p:nvSpPr>
          <p:spPr>
            <a:xfrm>
              <a:off x="-53725" y="174055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5"/>
            <p:cNvSpPr/>
            <p:nvPr/>
          </p:nvSpPr>
          <p:spPr>
            <a:xfrm>
              <a:off x="-53725" y="197936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5"/>
            <p:cNvSpPr/>
            <p:nvPr/>
          </p:nvSpPr>
          <p:spPr>
            <a:xfrm>
              <a:off x="-53725" y="2219448"/>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5"/>
            <p:cNvSpPr/>
            <p:nvPr/>
          </p:nvSpPr>
          <p:spPr>
            <a:xfrm>
              <a:off x="-53725" y="246061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5"/>
            <p:cNvSpPr/>
            <p:nvPr/>
          </p:nvSpPr>
          <p:spPr>
            <a:xfrm>
              <a:off x="-53725" y="269948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5"/>
            <p:cNvSpPr/>
            <p:nvPr/>
          </p:nvSpPr>
          <p:spPr>
            <a:xfrm>
              <a:off x="-53725" y="293950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5"/>
            <p:cNvSpPr/>
            <p:nvPr/>
          </p:nvSpPr>
          <p:spPr>
            <a:xfrm>
              <a:off x="-53725" y="317831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5"/>
            <p:cNvSpPr/>
            <p:nvPr/>
          </p:nvSpPr>
          <p:spPr>
            <a:xfrm>
              <a:off x="-53725" y="341954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5"/>
            <p:cNvSpPr/>
            <p:nvPr/>
          </p:nvSpPr>
          <p:spPr>
            <a:xfrm>
              <a:off x="-53725" y="3658417"/>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5"/>
            <p:cNvSpPr/>
            <p:nvPr/>
          </p:nvSpPr>
          <p:spPr>
            <a:xfrm>
              <a:off x="-53725" y="389843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5"/>
            <p:cNvSpPr/>
            <p:nvPr/>
          </p:nvSpPr>
          <p:spPr>
            <a:xfrm>
              <a:off x="-53725" y="4139669"/>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5"/>
            <p:cNvSpPr/>
            <p:nvPr/>
          </p:nvSpPr>
          <p:spPr>
            <a:xfrm>
              <a:off x="-53725" y="4378475"/>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5"/>
            <p:cNvSpPr/>
            <p:nvPr/>
          </p:nvSpPr>
          <p:spPr>
            <a:xfrm>
              <a:off x="-53725" y="461849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5"/>
            <p:cNvSpPr/>
            <p:nvPr/>
          </p:nvSpPr>
          <p:spPr>
            <a:xfrm>
              <a:off x="-53725" y="485851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5"/>
            <p:cNvSpPr/>
            <p:nvPr/>
          </p:nvSpPr>
          <p:spPr>
            <a:xfrm>
              <a:off x="-53725" y="509853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5"/>
            <p:cNvSpPr/>
            <p:nvPr/>
          </p:nvSpPr>
          <p:spPr>
            <a:xfrm>
              <a:off x="58966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5"/>
            <p:cNvSpPr/>
            <p:nvPr/>
          </p:nvSpPr>
          <p:spPr>
            <a:xfrm>
              <a:off x="565542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5"/>
            <p:cNvSpPr/>
            <p:nvPr/>
          </p:nvSpPr>
          <p:spPr>
            <a:xfrm>
              <a:off x="54165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5"/>
            <p:cNvSpPr/>
            <p:nvPr/>
          </p:nvSpPr>
          <p:spPr>
            <a:xfrm>
              <a:off x="51753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5"/>
            <p:cNvSpPr/>
            <p:nvPr/>
          </p:nvSpPr>
          <p:spPr>
            <a:xfrm>
              <a:off x="493651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5"/>
            <p:cNvSpPr/>
            <p:nvPr/>
          </p:nvSpPr>
          <p:spPr>
            <a:xfrm>
              <a:off x="469528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5"/>
            <p:cNvSpPr/>
            <p:nvPr/>
          </p:nvSpPr>
          <p:spPr>
            <a:xfrm>
              <a:off x="44552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5"/>
            <p:cNvSpPr/>
            <p:nvPr/>
          </p:nvSpPr>
          <p:spPr>
            <a:xfrm>
              <a:off x="421409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5"/>
            <p:cNvSpPr/>
            <p:nvPr/>
          </p:nvSpPr>
          <p:spPr>
            <a:xfrm>
              <a:off x="39752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5"/>
            <p:cNvSpPr/>
            <p:nvPr/>
          </p:nvSpPr>
          <p:spPr>
            <a:xfrm>
              <a:off x="373399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5"/>
            <p:cNvSpPr/>
            <p:nvPr/>
          </p:nvSpPr>
          <p:spPr>
            <a:xfrm>
              <a:off x="34951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5"/>
            <p:cNvSpPr/>
            <p:nvPr/>
          </p:nvSpPr>
          <p:spPr>
            <a:xfrm>
              <a:off x="32539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5"/>
            <p:cNvSpPr/>
            <p:nvPr/>
          </p:nvSpPr>
          <p:spPr>
            <a:xfrm>
              <a:off x="30127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5"/>
            <p:cNvSpPr/>
            <p:nvPr/>
          </p:nvSpPr>
          <p:spPr>
            <a:xfrm>
              <a:off x="27739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5"/>
            <p:cNvSpPr/>
            <p:nvPr/>
          </p:nvSpPr>
          <p:spPr>
            <a:xfrm>
              <a:off x="25326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5"/>
            <p:cNvSpPr/>
            <p:nvPr/>
          </p:nvSpPr>
          <p:spPr>
            <a:xfrm>
              <a:off x="22926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5"/>
            <p:cNvSpPr/>
            <p:nvPr/>
          </p:nvSpPr>
          <p:spPr>
            <a:xfrm>
              <a:off x="205264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5"/>
            <p:cNvSpPr/>
            <p:nvPr/>
          </p:nvSpPr>
          <p:spPr>
            <a:xfrm>
              <a:off x="1812625"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5"/>
            <p:cNvSpPr/>
            <p:nvPr/>
          </p:nvSpPr>
          <p:spPr>
            <a:xfrm>
              <a:off x="157260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5"/>
            <p:cNvSpPr/>
            <p:nvPr/>
          </p:nvSpPr>
          <p:spPr>
            <a:xfrm>
              <a:off x="13325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5"/>
            <p:cNvSpPr/>
            <p:nvPr/>
          </p:nvSpPr>
          <p:spPr>
            <a:xfrm>
              <a:off x="10913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5"/>
            <p:cNvSpPr/>
            <p:nvPr/>
          </p:nvSpPr>
          <p:spPr>
            <a:xfrm>
              <a:off x="852549" y="-101750"/>
              <a:ext cx="0" cy="5337726"/>
            </a:xfrm>
            <a:custGeom>
              <a:avLst/>
              <a:gdLst/>
              <a:ahLst/>
              <a:cxnLst/>
              <a:rect l="l" t="t" r="r" b="b"/>
              <a:pathLst>
                <a:path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5"/>
            <p:cNvSpPr/>
            <p:nvPr/>
          </p:nvSpPr>
          <p:spPr>
            <a:xfrm>
              <a:off x="6113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5"/>
            <p:cNvSpPr/>
            <p:nvPr/>
          </p:nvSpPr>
          <p:spPr>
            <a:xfrm>
              <a:off x="3700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5"/>
            <p:cNvSpPr/>
            <p:nvPr/>
          </p:nvSpPr>
          <p:spPr>
            <a:xfrm>
              <a:off x="13127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5"/>
            <p:cNvSpPr/>
            <p:nvPr/>
          </p:nvSpPr>
          <p:spPr>
            <a:xfrm>
              <a:off x="901933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5"/>
            <p:cNvSpPr/>
            <p:nvPr/>
          </p:nvSpPr>
          <p:spPr>
            <a:xfrm>
              <a:off x="8780530"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5"/>
            <p:cNvSpPr/>
            <p:nvPr/>
          </p:nvSpPr>
          <p:spPr>
            <a:xfrm>
              <a:off x="85392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5"/>
            <p:cNvSpPr/>
            <p:nvPr/>
          </p:nvSpPr>
          <p:spPr>
            <a:xfrm>
              <a:off x="829806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5"/>
            <p:cNvSpPr/>
            <p:nvPr/>
          </p:nvSpPr>
          <p:spPr>
            <a:xfrm>
              <a:off x="80592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5"/>
            <p:cNvSpPr/>
            <p:nvPr/>
          </p:nvSpPr>
          <p:spPr>
            <a:xfrm>
              <a:off x="7818026"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5"/>
            <p:cNvSpPr/>
            <p:nvPr/>
          </p:nvSpPr>
          <p:spPr>
            <a:xfrm>
              <a:off x="757915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5"/>
            <p:cNvSpPr/>
            <p:nvPr/>
          </p:nvSpPr>
          <p:spPr>
            <a:xfrm>
              <a:off x="73379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5"/>
            <p:cNvSpPr/>
            <p:nvPr/>
          </p:nvSpPr>
          <p:spPr>
            <a:xfrm>
              <a:off x="709796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5"/>
            <p:cNvSpPr/>
            <p:nvPr/>
          </p:nvSpPr>
          <p:spPr>
            <a:xfrm>
              <a:off x="685794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5"/>
            <p:cNvSpPr/>
            <p:nvPr/>
          </p:nvSpPr>
          <p:spPr>
            <a:xfrm>
              <a:off x="66178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5"/>
            <p:cNvSpPr/>
            <p:nvPr/>
          </p:nvSpPr>
          <p:spPr>
            <a:xfrm>
              <a:off x="63766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5"/>
            <p:cNvSpPr/>
            <p:nvPr/>
          </p:nvSpPr>
          <p:spPr>
            <a:xfrm>
              <a:off x="61378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81" name="Google Shape;2181;p25"/>
          <p:cNvSpPr txBox="1">
            <a:spLocks noGrp="1"/>
          </p:cNvSpPr>
          <p:nvPr>
            <p:ph type="subTitle" idx="1"/>
          </p:nvPr>
        </p:nvSpPr>
        <p:spPr>
          <a:xfrm>
            <a:off x="1722450" y="3171850"/>
            <a:ext cx="5715300" cy="641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AutoNum type="arabicPeriod"/>
              <a:defRPr sz="1800"/>
            </a:lvl1pPr>
            <a:lvl2pPr lvl="1" rtl="0">
              <a:spcBef>
                <a:spcPts val="0"/>
              </a:spcBef>
              <a:spcAft>
                <a:spcPts val="0"/>
              </a:spcAft>
              <a:buSzPts val="1600"/>
              <a:buAutoNum type="alphaLcPeriod"/>
              <a:defRPr/>
            </a:lvl2pPr>
            <a:lvl3pPr lvl="2" rtl="0">
              <a:spcBef>
                <a:spcPts val="0"/>
              </a:spcBef>
              <a:spcAft>
                <a:spcPts val="0"/>
              </a:spcAft>
              <a:buSzPts val="1600"/>
              <a:buAutoNum type="romanLcPeriod"/>
              <a:defRPr/>
            </a:lvl3pPr>
            <a:lvl4pPr lvl="3" rtl="0">
              <a:spcBef>
                <a:spcPts val="0"/>
              </a:spcBef>
              <a:spcAft>
                <a:spcPts val="0"/>
              </a:spcAft>
              <a:buSzPts val="1600"/>
              <a:buAutoNum type="arabicPeriod"/>
              <a:defRPr/>
            </a:lvl4pPr>
            <a:lvl5pPr lvl="4" rtl="0">
              <a:spcBef>
                <a:spcPts val="0"/>
              </a:spcBef>
              <a:spcAft>
                <a:spcPts val="0"/>
              </a:spcAft>
              <a:buSzPts val="1600"/>
              <a:buAutoNum type="alphaLcPeriod"/>
              <a:defRPr/>
            </a:lvl5pPr>
            <a:lvl6pPr lvl="5" rtl="0">
              <a:spcBef>
                <a:spcPts val="0"/>
              </a:spcBef>
              <a:spcAft>
                <a:spcPts val="0"/>
              </a:spcAft>
              <a:buSzPts val="1600"/>
              <a:buAutoNum type="romanLcPeriod"/>
              <a:defRPr/>
            </a:lvl6pPr>
            <a:lvl7pPr lvl="6" rtl="0">
              <a:spcBef>
                <a:spcPts val="0"/>
              </a:spcBef>
              <a:spcAft>
                <a:spcPts val="0"/>
              </a:spcAft>
              <a:buSzPts val="1600"/>
              <a:buAutoNum type="arabicPeriod"/>
              <a:defRPr/>
            </a:lvl7pPr>
            <a:lvl8pPr lvl="7" rtl="0">
              <a:spcBef>
                <a:spcPts val="0"/>
              </a:spcBef>
              <a:spcAft>
                <a:spcPts val="0"/>
              </a:spcAft>
              <a:buSzPts val="1600"/>
              <a:buAutoNum type="alphaLcPeriod"/>
              <a:defRPr/>
            </a:lvl8pPr>
            <a:lvl9pPr lvl="8" rtl="0">
              <a:spcBef>
                <a:spcPts val="0"/>
              </a:spcBef>
              <a:spcAft>
                <a:spcPts val="0"/>
              </a:spcAft>
              <a:buSzPts val="1600"/>
              <a:buAutoNum type="romanLcPeriod"/>
              <a:defRPr/>
            </a:lvl9pPr>
          </a:lstStyle>
          <a:p>
            <a:endParaRPr/>
          </a:p>
        </p:txBody>
      </p:sp>
      <p:sp>
        <p:nvSpPr>
          <p:cNvPr id="2182" name="Google Shape;2182;p25"/>
          <p:cNvSpPr txBox="1">
            <a:spLocks noGrp="1"/>
          </p:cNvSpPr>
          <p:nvPr>
            <p:ph type="title"/>
          </p:nvPr>
        </p:nvSpPr>
        <p:spPr>
          <a:xfrm>
            <a:off x="2142175" y="1494786"/>
            <a:ext cx="4875600" cy="13692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600"/>
              <a:buFont typeface="Caveat"/>
              <a:buNone/>
              <a:defRPr sz="12000"/>
            </a:lvl1pPr>
            <a:lvl2pPr lvl="1" rtl="0">
              <a:spcBef>
                <a:spcPts val="0"/>
              </a:spcBef>
              <a:spcAft>
                <a:spcPts val="0"/>
              </a:spcAft>
              <a:buSzPts val="3000"/>
              <a:buFont typeface="Josefin Slab"/>
              <a:buNone/>
              <a:defRPr sz="3000">
                <a:latin typeface="Josefin Slab"/>
                <a:ea typeface="Josefin Slab"/>
                <a:cs typeface="Josefin Slab"/>
                <a:sym typeface="Josefin Slab"/>
              </a:defRPr>
            </a:lvl2pPr>
            <a:lvl3pPr lvl="2" rtl="0">
              <a:spcBef>
                <a:spcPts val="0"/>
              </a:spcBef>
              <a:spcAft>
                <a:spcPts val="0"/>
              </a:spcAft>
              <a:buSzPts val="3000"/>
              <a:buFont typeface="Josefin Slab"/>
              <a:buNone/>
              <a:defRPr sz="3000">
                <a:latin typeface="Josefin Slab"/>
                <a:ea typeface="Josefin Slab"/>
                <a:cs typeface="Josefin Slab"/>
                <a:sym typeface="Josefin Slab"/>
              </a:defRPr>
            </a:lvl3pPr>
            <a:lvl4pPr lvl="3" rtl="0">
              <a:spcBef>
                <a:spcPts val="0"/>
              </a:spcBef>
              <a:spcAft>
                <a:spcPts val="0"/>
              </a:spcAft>
              <a:buSzPts val="3000"/>
              <a:buFont typeface="Josefin Slab"/>
              <a:buNone/>
              <a:defRPr sz="3000">
                <a:latin typeface="Josefin Slab"/>
                <a:ea typeface="Josefin Slab"/>
                <a:cs typeface="Josefin Slab"/>
                <a:sym typeface="Josefin Slab"/>
              </a:defRPr>
            </a:lvl4pPr>
            <a:lvl5pPr lvl="4" rtl="0">
              <a:spcBef>
                <a:spcPts val="0"/>
              </a:spcBef>
              <a:spcAft>
                <a:spcPts val="0"/>
              </a:spcAft>
              <a:buSzPts val="3000"/>
              <a:buFont typeface="Josefin Slab"/>
              <a:buNone/>
              <a:defRPr sz="3000">
                <a:latin typeface="Josefin Slab"/>
                <a:ea typeface="Josefin Slab"/>
                <a:cs typeface="Josefin Slab"/>
                <a:sym typeface="Josefin Slab"/>
              </a:defRPr>
            </a:lvl5pPr>
            <a:lvl6pPr lvl="5" rtl="0">
              <a:spcBef>
                <a:spcPts val="0"/>
              </a:spcBef>
              <a:spcAft>
                <a:spcPts val="0"/>
              </a:spcAft>
              <a:buSzPts val="3000"/>
              <a:buFont typeface="Josefin Slab"/>
              <a:buNone/>
              <a:defRPr sz="3000">
                <a:latin typeface="Josefin Slab"/>
                <a:ea typeface="Josefin Slab"/>
                <a:cs typeface="Josefin Slab"/>
                <a:sym typeface="Josefin Slab"/>
              </a:defRPr>
            </a:lvl6pPr>
            <a:lvl7pPr lvl="6" rtl="0">
              <a:spcBef>
                <a:spcPts val="0"/>
              </a:spcBef>
              <a:spcAft>
                <a:spcPts val="0"/>
              </a:spcAft>
              <a:buSzPts val="3000"/>
              <a:buFont typeface="Josefin Slab"/>
              <a:buNone/>
              <a:defRPr sz="3000">
                <a:latin typeface="Josefin Slab"/>
                <a:ea typeface="Josefin Slab"/>
                <a:cs typeface="Josefin Slab"/>
                <a:sym typeface="Josefin Slab"/>
              </a:defRPr>
            </a:lvl7pPr>
            <a:lvl8pPr lvl="7" rtl="0">
              <a:spcBef>
                <a:spcPts val="0"/>
              </a:spcBef>
              <a:spcAft>
                <a:spcPts val="0"/>
              </a:spcAft>
              <a:buSzPts val="3000"/>
              <a:buFont typeface="Josefin Slab"/>
              <a:buNone/>
              <a:defRPr sz="3000">
                <a:latin typeface="Josefin Slab"/>
                <a:ea typeface="Josefin Slab"/>
                <a:cs typeface="Josefin Slab"/>
                <a:sym typeface="Josefin Slab"/>
              </a:defRPr>
            </a:lvl8pPr>
            <a:lvl9pPr lvl="8" rtl="0">
              <a:spcBef>
                <a:spcPts val="0"/>
              </a:spcBef>
              <a:spcAft>
                <a:spcPts val="0"/>
              </a:spcAft>
              <a:buSzPts val="3000"/>
              <a:buFont typeface="Josefin Slab"/>
              <a:buNone/>
              <a:defRPr sz="3000">
                <a:latin typeface="Josefin Slab"/>
                <a:ea typeface="Josefin Slab"/>
                <a:cs typeface="Josefin Slab"/>
                <a:sym typeface="Josefin Slab"/>
              </a:defRPr>
            </a:lvl9pPr>
          </a:lstStyle>
          <a:p>
            <a:endParaRPr/>
          </a:p>
        </p:txBody>
      </p:sp>
      <p:sp>
        <p:nvSpPr>
          <p:cNvPr id="2183" name="Google Shape;2183;p25"/>
          <p:cNvSpPr/>
          <p:nvPr/>
        </p:nvSpPr>
        <p:spPr>
          <a:xfrm>
            <a:off x="8224650" y="4763461"/>
            <a:ext cx="161986" cy="160832"/>
          </a:xfrm>
          <a:custGeom>
            <a:avLst/>
            <a:gdLst/>
            <a:ahLst/>
            <a:cxnLst/>
            <a:rect l="l" t="t" r="r" b="b"/>
            <a:pathLst>
              <a:path w="2526" h="2508" fill="none" extrusionOk="0">
                <a:moveTo>
                  <a:pt x="1" y="1227"/>
                </a:moveTo>
                <a:cubicBezTo>
                  <a:pt x="264" y="929"/>
                  <a:pt x="544" y="614"/>
                  <a:pt x="807" y="316"/>
                </a:cubicBezTo>
                <a:cubicBezTo>
                  <a:pt x="895" y="228"/>
                  <a:pt x="895" y="140"/>
                  <a:pt x="983" y="53"/>
                </a:cubicBezTo>
                <a:cubicBezTo>
                  <a:pt x="1000" y="18"/>
                  <a:pt x="1035" y="0"/>
                  <a:pt x="1053" y="0"/>
                </a:cubicBezTo>
                <a:cubicBezTo>
                  <a:pt x="1070" y="0"/>
                  <a:pt x="1088" y="18"/>
                  <a:pt x="1123" y="18"/>
                </a:cubicBezTo>
                <a:cubicBezTo>
                  <a:pt x="1561" y="316"/>
                  <a:pt x="1965" y="614"/>
                  <a:pt x="2385" y="947"/>
                </a:cubicBezTo>
                <a:cubicBezTo>
                  <a:pt x="2455" y="982"/>
                  <a:pt x="2526" y="1052"/>
                  <a:pt x="2526" y="1140"/>
                </a:cubicBezTo>
                <a:cubicBezTo>
                  <a:pt x="2526" y="1210"/>
                  <a:pt x="2473" y="1245"/>
                  <a:pt x="2438" y="1315"/>
                </a:cubicBezTo>
                <a:cubicBezTo>
                  <a:pt x="2105" y="1718"/>
                  <a:pt x="1754" y="2104"/>
                  <a:pt x="1421" y="2507"/>
                </a:cubicBezTo>
                <a:cubicBezTo>
                  <a:pt x="1035" y="2104"/>
                  <a:pt x="439" y="1596"/>
                  <a:pt x="1" y="1227"/>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5"/>
          <p:cNvSpPr/>
          <p:nvPr/>
        </p:nvSpPr>
        <p:spPr>
          <a:xfrm>
            <a:off x="313905" y="4562551"/>
            <a:ext cx="394705" cy="287868"/>
          </a:xfrm>
          <a:custGeom>
            <a:avLst/>
            <a:gdLst/>
            <a:ahLst/>
            <a:cxnLst/>
            <a:rect l="l" t="t" r="r" b="b"/>
            <a:pathLst>
              <a:path w="6155" h="4489" fill="none" extrusionOk="0">
                <a:moveTo>
                  <a:pt x="0" y="649"/>
                </a:moveTo>
                <a:cubicBezTo>
                  <a:pt x="544" y="228"/>
                  <a:pt x="1245" y="0"/>
                  <a:pt x="1911" y="140"/>
                </a:cubicBezTo>
                <a:cubicBezTo>
                  <a:pt x="2560" y="281"/>
                  <a:pt x="3174" y="807"/>
                  <a:pt x="3279" y="1490"/>
                </a:cubicBezTo>
                <a:cubicBezTo>
                  <a:pt x="3384" y="2157"/>
                  <a:pt x="2911" y="2911"/>
                  <a:pt x="2244" y="2998"/>
                </a:cubicBezTo>
                <a:cubicBezTo>
                  <a:pt x="2052" y="2858"/>
                  <a:pt x="2017" y="2525"/>
                  <a:pt x="2122" y="2314"/>
                </a:cubicBezTo>
                <a:cubicBezTo>
                  <a:pt x="2227" y="2087"/>
                  <a:pt x="2420" y="1946"/>
                  <a:pt x="2648" y="1789"/>
                </a:cubicBezTo>
                <a:cubicBezTo>
                  <a:pt x="2946" y="1561"/>
                  <a:pt x="3296" y="1350"/>
                  <a:pt x="3682" y="1350"/>
                </a:cubicBezTo>
                <a:cubicBezTo>
                  <a:pt x="4173" y="1350"/>
                  <a:pt x="4646" y="1753"/>
                  <a:pt x="4839" y="2209"/>
                </a:cubicBezTo>
                <a:cubicBezTo>
                  <a:pt x="5032" y="2665"/>
                  <a:pt x="5085" y="3191"/>
                  <a:pt x="5102" y="3700"/>
                </a:cubicBezTo>
                <a:cubicBezTo>
                  <a:pt x="5102" y="3875"/>
                  <a:pt x="5102" y="4050"/>
                  <a:pt x="5015" y="4190"/>
                </a:cubicBezTo>
                <a:cubicBezTo>
                  <a:pt x="4822" y="4489"/>
                  <a:pt x="4331" y="4383"/>
                  <a:pt x="4191" y="4068"/>
                </a:cubicBezTo>
                <a:cubicBezTo>
                  <a:pt x="4050" y="3752"/>
                  <a:pt x="4191" y="3384"/>
                  <a:pt x="4454" y="3139"/>
                </a:cubicBezTo>
                <a:cubicBezTo>
                  <a:pt x="4927" y="2735"/>
                  <a:pt x="5733" y="2770"/>
                  <a:pt x="6154" y="326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85" name="Google Shape;2185;p25"/>
          <p:cNvGrpSpPr/>
          <p:nvPr/>
        </p:nvGrpSpPr>
        <p:grpSpPr>
          <a:xfrm>
            <a:off x="8648377" y="4306100"/>
            <a:ext cx="284473" cy="256446"/>
            <a:chOff x="8705527" y="2116175"/>
            <a:chExt cx="284473" cy="256446"/>
          </a:xfrm>
        </p:grpSpPr>
        <p:sp>
          <p:nvSpPr>
            <p:cNvPr id="2186" name="Google Shape;2186;p25"/>
            <p:cNvSpPr/>
            <p:nvPr/>
          </p:nvSpPr>
          <p:spPr>
            <a:xfrm>
              <a:off x="8763948" y="2116175"/>
              <a:ext cx="193473" cy="256446"/>
            </a:xfrm>
            <a:custGeom>
              <a:avLst/>
              <a:gdLst/>
              <a:ahLst/>
              <a:cxnLst/>
              <a:rect l="l" t="t" r="r" b="b"/>
              <a:pathLst>
                <a:path w="3017" h="3999" fill="none" extrusionOk="0">
                  <a:moveTo>
                    <a:pt x="3016" y="492"/>
                  </a:moveTo>
                  <a:cubicBezTo>
                    <a:pt x="2736" y="334"/>
                    <a:pt x="2473" y="124"/>
                    <a:pt x="2192" y="1"/>
                  </a:cubicBezTo>
                  <a:cubicBezTo>
                    <a:pt x="1333" y="1070"/>
                    <a:pt x="579" y="2245"/>
                    <a:pt x="1" y="3472"/>
                  </a:cubicBezTo>
                  <a:cubicBezTo>
                    <a:pt x="316" y="3735"/>
                    <a:pt x="439" y="3823"/>
                    <a:pt x="825" y="3946"/>
                  </a:cubicBezTo>
                  <a:cubicBezTo>
                    <a:pt x="895" y="3998"/>
                    <a:pt x="2508" y="1404"/>
                    <a:pt x="3016" y="492"/>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5"/>
            <p:cNvSpPr/>
            <p:nvPr/>
          </p:nvSpPr>
          <p:spPr>
            <a:xfrm>
              <a:off x="8705527" y="2129706"/>
              <a:ext cx="77594" cy="78749"/>
            </a:xfrm>
            <a:custGeom>
              <a:avLst/>
              <a:gdLst/>
              <a:ahLst/>
              <a:cxnLst/>
              <a:rect l="l" t="t" r="r" b="b"/>
              <a:pathLst>
                <a:path w="1210" h="1228" fill="none" extrusionOk="0">
                  <a:moveTo>
                    <a:pt x="964" y="1035"/>
                  </a:moveTo>
                  <a:cubicBezTo>
                    <a:pt x="736" y="1228"/>
                    <a:pt x="316" y="1175"/>
                    <a:pt x="158" y="912"/>
                  </a:cubicBezTo>
                  <a:cubicBezTo>
                    <a:pt x="0" y="649"/>
                    <a:pt x="140" y="228"/>
                    <a:pt x="421" y="123"/>
                  </a:cubicBezTo>
                  <a:cubicBezTo>
                    <a:pt x="684" y="0"/>
                    <a:pt x="877" y="70"/>
                    <a:pt x="1034" y="298"/>
                  </a:cubicBezTo>
                  <a:cubicBezTo>
                    <a:pt x="1210" y="509"/>
                    <a:pt x="1192" y="859"/>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5"/>
            <p:cNvSpPr/>
            <p:nvPr/>
          </p:nvSpPr>
          <p:spPr>
            <a:xfrm>
              <a:off x="8912406" y="2267967"/>
              <a:ext cx="77594" cy="78813"/>
            </a:xfrm>
            <a:custGeom>
              <a:avLst/>
              <a:gdLst/>
              <a:ahLst/>
              <a:cxnLst/>
              <a:rect l="l" t="t" r="r" b="b"/>
              <a:pathLst>
                <a:path w="1210" h="1229" fill="none" extrusionOk="0">
                  <a:moveTo>
                    <a:pt x="964" y="1035"/>
                  </a:moveTo>
                  <a:cubicBezTo>
                    <a:pt x="719" y="1228"/>
                    <a:pt x="316" y="1158"/>
                    <a:pt x="158" y="895"/>
                  </a:cubicBezTo>
                  <a:cubicBezTo>
                    <a:pt x="0" y="632"/>
                    <a:pt x="140" y="211"/>
                    <a:pt x="421" y="106"/>
                  </a:cubicBezTo>
                  <a:cubicBezTo>
                    <a:pt x="684" y="1"/>
                    <a:pt x="877" y="71"/>
                    <a:pt x="1034" y="281"/>
                  </a:cubicBezTo>
                  <a:cubicBezTo>
                    <a:pt x="1210" y="509"/>
                    <a:pt x="1210" y="825"/>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89" name="Google Shape;2189;p25"/>
          <p:cNvSpPr/>
          <p:nvPr/>
        </p:nvSpPr>
        <p:spPr>
          <a:xfrm>
            <a:off x="100720" y="767539"/>
            <a:ext cx="291267" cy="294666"/>
          </a:xfrm>
          <a:custGeom>
            <a:avLst/>
            <a:gdLst/>
            <a:ahLst/>
            <a:cxnLst/>
            <a:rect l="l" t="t" r="r" b="b"/>
            <a:pathLst>
              <a:path w="4542" h="4595" fill="none" extrusionOk="0">
                <a:moveTo>
                  <a:pt x="4542" y="1719"/>
                </a:moveTo>
                <a:cubicBezTo>
                  <a:pt x="4016" y="1666"/>
                  <a:pt x="3367" y="1526"/>
                  <a:pt x="2823" y="1543"/>
                </a:cubicBezTo>
                <a:cubicBezTo>
                  <a:pt x="2613" y="1052"/>
                  <a:pt x="2455" y="474"/>
                  <a:pt x="2227" y="0"/>
                </a:cubicBezTo>
                <a:cubicBezTo>
                  <a:pt x="2105" y="579"/>
                  <a:pt x="1964" y="1070"/>
                  <a:pt x="1701" y="1596"/>
                </a:cubicBezTo>
                <a:cubicBezTo>
                  <a:pt x="1158" y="1596"/>
                  <a:pt x="1" y="1666"/>
                  <a:pt x="1" y="1701"/>
                </a:cubicBezTo>
                <a:cubicBezTo>
                  <a:pt x="386" y="1982"/>
                  <a:pt x="1298" y="2718"/>
                  <a:pt x="1316" y="2841"/>
                </a:cubicBezTo>
                <a:cubicBezTo>
                  <a:pt x="1333" y="2911"/>
                  <a:pt x="1123" y="4068"/>
                  <a:pt x="1000" y="4594"/>
                </a:cubicBezTo>
                <a:cubicBezTo>
                  <a:pt x="1403" y="4208"/>
                  <a:pt x="1789" y="3805"/>
                  <a:pt x="2210" y="3419"/>
                </a:cubicBezTo>
                <a:cubicBezTo>
                  <a:pt x="2631" y="3805"/>
                  <a:pt x="3051" y="4208"/>
                  <a:pt x="3490" y="4594"/>
                </a:cubicBezTo>
                <a:cubicBezTo>
                  <a:pt x="3420" y="4138"/>
                  <a:pt x="3192" y="2981"/>
                  <a:pt x="3192" y="2823"/>
                </a:cubicBezTo>
                <a:cubicBezTo>
                  <a:pt x="3683" y="2595"/>
                  <a:pt x="4156" y="2210"/>
                  <a:pt x="4542" y="1719"/>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0" name="Google Shape;2190;p25"/>
          <p:cNvGrpSpPr/>
          <p:nvPr/>
        </p:nvGrpSpPr>
        <p:grpSpPr>
          <a:xfrm>
            <a:off x="8932845" y="837825"/>
            <a:ext cx="127101" cy="154098"/>
            <a:chOff x="5166195" y="1699150"/>
            <a:chExt cx="127101" cy="154098"/>
          </a:xfrm>
        </p:grpSpPr>
        <p:sp>
          <p:nvSpPr>
            <p:cNvPr id="2191" name="Google Shape;2191;p25"/>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5"/>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5"/>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4" name="Google Shape;2194;p25"/>
          <p:cNvSpPr/>
          <p:nvPr/>
        </p:nvSpPr>
        <p:spPr>
          <a:xfrm>
            <a:off x="1046754" y="264399"/>
            <a:ext cx="91125" cy="96768"/>
          </a:xfrm>
          <a:custGeom>
            <a:avLst/>
            <a:gdLst/>
            <a:ahLst/>
            <a:cxnLst/>
            <a:rect l="l" t="t" r="r" b="b"/>
            <a:pathLst>
              <a:path w="1421" h="1509" fill="none" extrusionOk="0">
                <a:moveTo>
                  <a:pt x="474" y="106"/>
                </a:moveTo>
                <a:cubicBezTo>
                  <a:pt x="211" y="264"/>
                  <a:pt x="0" y="544"/>
                  <a:pt x="0" y="860"/>
                </a:cubicBezTo>
                <a:cubicBezTo>
                  <a:pt x="0" y="1158"/>
                  <a:pt x="246" y="1473"/>
                  <a:pt x="544" y="1491"/>
                </a:cubicBezTo>
                <a:cubicBezTo>
                  <a:pt x="649" y="1508"/>
                  <a:pt x="737" y="1491"/>
                  <a:pt x="824" y="1438"/>
                </a:cubicBezTo>
                <a:cubicBezTo>
                  <a:pt x="1175" y="1333"/>
                  <a:pt x="1420" y="912"/>
                  <a:pt x="1333" y="562"/>
                </a:cubicBezTo>
                <a:cubicBezTo>
                  <a:pt x="1245" y="211"/>
                  <a:pt x="754" y="1"/>
                  <a:pt x="456"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5" name="Google Shape;2195;p25"/>
          <p:cNvGrpSpPr/>
          <p:nvPr/>
        </p:nvGrpSpPr>
        <p:grpSpPr>
          <a:xfrm>
            <a:off x="8426101" y="264400"/>
            <a:ext cx="269914" cy="239581"/>
            <a:chOff x="3442551" y="361175"/>
            <a:chExt cx="269914" cy="239581"/>
          </a:xfrm>
        </p:grpSpPr>
        <p:sp>
          <p:nvSpPr>
            <p:cNvPr id="2196" name="Google Shape;2196;p25"/>
            <p:cNvSpPr/>
            <p:nvPr/>
          </p:nvSpPr>
          <p:spPr>
            <a:xfrm>
              <a:off x="3533614" y="417416"/>
              <a:ext cx="178852" cy="183341"/>
            </a:xfrm>
            <a:custGeom>
              <a:avLst/>
              <a:gdLst/>
              <a:ahLst/>
              <a:cxnLst/>
              <a:rect l="l" t="t" r="r" b="b"/>
              <a:pathLst>
                <a:path w="2789" h="2859" fill="none" extrusionOk="0">
                  <a:moveTo>
                    <a:pt x="930" y="176"/>
                  </a:moveTo>
                  <a:cubicBezTo>
                    <a:pt x="404" y="456"/>
                    <a:pt x="1" y="1000"/>
                    <a:pt x="1" y="1596"/>
                  </a:cubicBezTo>
                  <a:cubicBezTo>
                    <a:pt x="1" y="2192"/>
                    <a:pt x="474" y="2770"/>
                    <a:pt x="1053" y="2841"/>
                  </a:cubicBezTo>
                  <a:cubicBezTo>
                    <a:pt x="1263" y="2858"/>
                    <a:pt x="1456" y="2841"/>
                    <a:pt x="1631" y="2770"/>
                  </a:cubicBezTo>
                  <a:cubicBezTo>
                    <a:pt x="2315" y="2543"/>
                    <a:pt x="2788" y="1771"/>
                    <a:pt x="2596" y="1087"/>
                  </a:cubicBezTo>
                  <a:cubicBezTo>
                    <a:pt x="2403" y="404"/>
                    <a:pt x="1491" y="0"/>
                    <a:pt x="877" y="368"/>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5"/>
            <p:cNvSpPr/>
            <p:nvPr/>
          </p:nvSpPr>
          <p:spPr>
            <a:xfrm>
              <a:off x="3442551" y="361175"/>
              <a:ext cx="178852" cy="183341"/>
            </a:xfrm>
            <a:custGeom>
              <a:avLst/>
              <a:gdLst/>
              <a:ahLst/>
              <a:cxnLst/>
              <a:rect l="l" t="t" r="r" b="b"/>
              <a:pathLst>
                <a:path w="2789" h="2859" fill="none" extrusionOk="0">
                  <a:moveTo>
                    <a:pt x="930" y="176"/>
                  </a:moveTo>
                  <a:cubicBezTo>
                    <a:pt x="404" y="457"/>
                    <a:pt x="1" y="1000"/>
                    <a:pt x="1" y="1596"/>
                  </a:cubicBezTo>
                  <a:cubicBezTo>
                    <a:pt x="1" y="2192"/>
                    <a:pt x="457" y="2771"/>
                    <a:pt x="1053" y="2841"/>
                  </a:cubicBezTo>
                  <a:cubicBezTo>
                    <a:pt x="1245" y="2858"/>
                    <a:pt x="1456" y="2841"/>
                    <a:pt x="1631" y="2771"/>
                  </a:cubicBezTo>
                  <a:cubicBezTo>
                    <a:pt x="2297" y="2543"/>
                    <a:pt x="2788" y="1771"/>
                    <a:pt x="2595" y="1088"/>
                  </a:cubicBezTo>
                  <a:cubicBezTo>
                    <a:pt x="2385" y="404"/>
                    <a:pt x="1491" y="1"/>
                    <a:pt x="877" y="369"/>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8" name="Google Shape;2198;p25"/>
          <p:cNvGrpSpPr/>
          <p:nvPr/>
        </p:nvGrpSpPr>
        <p:grpSpPr>
          <a:xfrm>
            <a:off x="541320" y="307138"/>
            <a:ext cx="127101" cy="154098"/>
            <a:chOff x="5166195" y="1699150"/>
            <a:chExt cx="127101" cy="154098"/>
          </a:xfrm>
        </p:grpSpPr>
        <p:sp>
          <p:nvSpPr>
            <p:cNvPr id="2199" name="Google Shape;2199;p25"/>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5"/>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5"/>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2" name="Google Shape;2202;p25"/>
          <p:cNvGrpSpPr/>
          <p:nvPr/>
        </p:nvGrpSpPr>
        <p:grpSpPr>
          <a:xfrm>
            <a:off x="447695" y="3933450"/>
            <a:ext cx="127101" cy="154098"/>
            <a:chOff x="5166195" y="1699150"/>
            <a:chExt cx="127101" cy="154098"/>
          </a:xfrm>
        </p:grpSpPr>
        <p:sp>
          <p:nvSpPr>
            <p:cNvPr id="2203" name="Google Shape;2203;p25"/>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5"/>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5"/>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6" name="Google Shape;2206;p25"/>
          <p:cNvGrpSpPr/>
          <p:nvPr/>
        </p:nvGrpSpPr>
        <p:grpSpPr>
          <a:xfrm>
            <a:off x="391970" y="1846013"/>
            <a:ext cx="127101" cy="154098"/>
            <a:chOff x="5166195" y="1699150"/>
            <a:chExt cx="127101" cy="154098"/>
          </a:xfrm>
        </p:grpSpPr>
        <p:sp>
          <p:nvSpPr>
            <p:cNvPr id="2207" name="Google Shape;2207;p25"/>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5"/>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5"/>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0" name="Google Shape;2210;p25"/>
          <p:cNvSpPr/>
          <p:nvPr/>
        </p:nvSpPr>
        <p:spPr>
          <a:xfrm>
            <a:off x="8950841" y="1521699"/>
            <a:ext cx="91125" cy="96768"/>
          </a:xfrm>
          <a:custGeom>
            <a:avLst/>
            <a:gdLst/>
            <a:ahLst/>
            <a:cxnLst/>
            <a:rect l="l" t="t" r="r" b="b"/>
            <a:pathLst>
              <a:path w="1421" h="1509" fill="none" extrusionOk="0">
                <a:moveTo>
                  <a:pt x="474" y="106"/>
                </a:moveTo>
                <a:cubicBezTo>
                  <a:pt x="211" y="264"/>
                  <a:pt x="0" y="544"/>
                  <a:pt x="0" y="860"/>
                </a:cubicBezTo>
                <a:cubicBezTo>
                  <a:pt x="0" y="1158"/>
                  <a:pt x="246" y="1473"/>
                  <a:pt x="544" y="1491"/>
                </a:cubicBezTo>
                <a:cubicBezTo>
                  <a:pt x="649" y="1508"/>
                  <a:pt x="737" y="1491"/>
                  <a:pt x="824" y="1438"/>
                </a:cubicBezTo>
                <a:cubicBezTo>
                  <a:pt x="1175" y="1333"/>
                  <a:pt x="1420" y="912"/>
                  <a:pt x="1333" y="562"/>
                </a:cubicBezTo>
                <a:cubicBezTo>
                  <a:pt x="1245" y="211"/>
                  <a:pt x="754" y="1"/>
                  <a:pt x="456"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1" name="Google Shape;2211;p25"/>
          <p:cNvGrpSpPr/>
          <p:nvPr/>
        </p:nvGrpSpPr>
        <p:grpSpPr>
          <a:xfrm>
            <a:off x="8823745" y="3530475"/>
            <a:ext cx="127101" cy="154098"/>
            <a:chOff x="5166195" y="1699150"/>
            <a:chExt cx="127101" cy="154098"/>
          </a:xfrm>
        </p:grpSpPr>
        <p:sp>
          <p:nvSpPr>
            <p:cNvPr id="2212" name="Google Shape;2212;p25"/>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5"/>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5"/>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5" name="Google Shape;2215;p25"/>
          <p:cNvSpPr/>
          <p:nvPr/>
        </p:nvSpPr>
        <p:spPr>
          <a:xfrm>
            <a:off x="7871371" y="226409"/>
            <a:ext cx="186011" cy="172776"/>
          </a:xfrm>
          <a:custGeom>
            <a:avLst/>
            <a:gdLst/>
            <a:ahLst/>
            <a:cxnLst/>
            <a:rect l="l" t="t" r="r" b="b"/>
            <a:pathLst>
              <a:path w="2839" h="2637" extrusionOk="0">
                <a:moveTo>
                  <a:pt x="1341" y="1"/>
                </a:moveTo>
                <a:cubicBezTo>
                  <a:pt x="1201" y="1"/>
                  <a:pt x="1061" y="24"/>
                  <a:pt x="928" y="74"/>
                </a:cubicBezTo>
                <a:lnTo>
                  <a:pt x="595" y="56"/>
                </a:lnTo>
                <a:cubicBezTo>
                  <a:pt x="314" y="389"/>
                  <a:pt x="69" y="775"/>
                  <a:pt x="51" y="1214"/>
                </a:cubicBezTo>
                <a:cubicBezTo>
                  <a:pt x="0" y="1958"/>
                  <a:pt x="684" y="2636"/>
                  <a:pt x="1393" y="2636"/>
                </a:cubicBezTo>
                <a:cubicBezTo>
                  <a:pt x="1419" y="2636"/>
                  <a:pt x="1445" y="2636"/>
                  <a:pt x="1471" y="2634"/>
                </a:cubicBezTo>
                <a:cubicBezTo>
                  <a:pt x="2243" y="2581"/>
                  <a:pt x="2839" y="1792"/>
                  <a:pt x="2681" y="1038"/>
                </a:cubicBezTo>
                <a:cubicBezTo>
                  <a:pt x="2553" y="427"/>
                  <a:pt x="1942"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5"/>
          <p:cNvSpPr/>
          <p:nvPr/>
        </p:nvSpPr>
        <p:spPr>
          <a:xfrm>
            <a:off x="999863" y="4757553"/>
            <a:ext cx="184897" cy="172645"/>
          </a:xfrm>
          <a:custGeom>
            <a:avLst/>
            <a:gdLst/>
            <a:ahLst/>
            <a:cxnLst/>
            <a:rect l="l" t="t" r="r" b="b"/>
            <a:pathLst>
              <a:path w="2822" h="2635" extrusionOk="0">
                <a:moveTo>
                  <a:pt x="1334" y="0"/>
                </a:moveTo>
                <a:cubicBezTo>
                  <a:pt x="1196" y="0"/>
                  <a:pt x="1059" y="23"/>
                  <a:pt x="928" y="72"/>
                </a:cubicBezTo>
                <a:lnTo>
                  <a:pt x="595" y="54"/>
                </a:lnTo>
                <a:cubicBezTo>
                  <a:pt x="315" y="388"/>
                  <a:pt x="69" y="773"/>
                  <a:pt x="52" y="1212"/>
                </a:cubicBezTo>
                <a:cubicBezTo>
                  <a:pt x="1" y="1956"/>
                  <a:pt x="668" y="2635"/>
                  <a:pt x="1392" y="2635"/>
                </a:cubicBezTo>
                <a:cubicBezTo>
                  <a:pt x="1418" y="2635"/>
                  <a:pt x="1445" y="2634"/>
                  <a:pt x="1472" y="2632"/>
                </a:cubicBezTo>
                <a:cubicBezTo>
                  <a:pt x="2243" y="2579"/>
                  <a:pt x="2822" y="1790"/>
                  <a:pt x="2682" y="1036"/>
                </a:cubicBezTo>
                <a:cubicBezTo>
                  <a:pt x="2553" y="437"/>
                  <a:pt x="1937" y="0"/>
                  <a:pt x="1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5"/>
          <p:cNvSpPr/>
          <p:nvPr/>
        </p:nvSpPr>
        <p:spPr>
          <a:xfrm>
            <a:off x="99848" y="2524200"/>
            <a:ext cx="293005" cy="294119"/>
          </a:xfrm>
          <a:custGeom>
            <a:avLst/>
            <a:gdLst/>
            <a:ahLst/>
            <a:cxnLst/>
            <a:rect l="l" t="t" r="r" b="b"/>
            <a:pathLst>
              <a:path w="4472" h="4489" extrusionOk="0">
                <a:moveTo>
                  <a:pt x="2017" y="0"/>
                </a:moveTo>
                <a:cubicBezTo>
                  <a:pt x="1947" y="18"/>
                  <a:pt x="1929" y="53"/>
                  <a:pt x="1894" y="88"/>
                </a:cubicBezTo>
                <a:cubicBezTo>
                  <a:pt x="1736" y="246"/>
                  <a:pt x="1719" y="403"/>
                  <a:pt x="1561" y="544"/>
                </a:cubicBezTo>
                <a:cubicBezTo>
                  <a:pt x="1035" y="1052"/>
                  <a:pt x="526" y="1561"/>
                  <a:pt x="1" y="2069"/>
                </a:cubicBezTo>
                <a:cubicBezTo>
                  <a:pt x="754" y="2770"/>
                  <a:pt x="1701" y="3752"/>
                  <a:pt x="2350" y="4489"/>
                </a:cubicBezTo>
                <a:cubicBezTo>
                  <a:pt x="2981" y="3840"/>
                  <a:pt x="3647" y="3174"/>
                  <a:pt x="4278" y="2525"/>
                </a:cubicBezTo>
                <a:cubicBezTo>
                  <a:pt x="4366" y="2437"/>
                  <a:pt x="4454" y="2350"/>
                  <a:pt x="4454" y="2227"/>
                </a:cubicBezTo>
                <a:cubicBezTo>
                  <a:pt x="4471" y="2087"/>
                  <a:pt x="4366" y="1981"/>
                  <a:pt x="4261" y="1859"/>
                </a:cubicBezTo>
                <a:cubicBezTo>
                  <a:pt x="3595" y="1227"/>
                  <a:pt x="2893" y="614"/>
                  <a:pt x="2157" y="70"/>
                </a:cubicBezTo>
                <a:cubicBezTo>
                  <a:pt x="2104" y="18"/>
                  <a:pt x="2069" y="0"/>
                  <a:pt x="20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5"/>
          <p:cNvSpPr/>
          <p:nvPr/>
        </p:nvSpPr>
        <p:spPr>
          <a:xfrm>
            <a:off x="7474327" y="4600416"/>
            <a:ext cx="297993" cy="329785"/>
          </a:xfrm>
          <a:custGeom>
            <a:avLst/>
            <a:gdLst/>
            <a:ahLst/>
            <a:cxnLst/>
            <a:rect l="l" t="t" r="r" b="b"/>
            <a:pathLst>
              <a:path w="5577" h="6172" extrusionOk="0">
                <a:moveTo>
                  <a:pt x="1" y="0"/>
                </a:moveTo>
                <a:lnTo>
                  <a:pt x="1" y="0"/>
                </a:lnTo>
                <a:cubicBezTo>
                  <a:pt x="439" y="2104"/>
                  <a:pt x="1070" y="4173"/>
                  <a:pt x="1877" y="6172"/>
                </a:cubicBezTo>
                <a:cubicBezTo>
                  <a:pt x="3209" y="4681"/>
                  <a:pt x="4472" y="3104"/>
                  <a:pt x="5576" y="1438"/>
                </a:cubicBezTo>
                <a:cubicBezTo>
                  <a:pt x="3595" y="1000"/>
                  <a:pt x="1894" y="82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orund">
  <p:cSld name="CUSTOM_46">
    <p:spTree>
      <p:nvGrpSpPr>
        <p:cNvPr id="1" name="Shape 2715"/>
        <p:cNvGrpSpPr/>
        <p:nvPr/>
      </p:nvGrpSpPr>
      <p:grpSpPr>
        <a:xfrm>
          <a:off x="0" y="0"/>
          <a:ext cx="0" cy="0"/>
          <a:chOff x="0" y="0"/>
          <a:chExt cx="0" cy="0"/>
        </a:xfrm>
      </p:grpSpPr>
      <p:grpSp>
        <p:nvGrpSpPr>
          <p:cNvPr id="2716" name="Google Shape;2716;p31"/>
          <p:cNvGrpSpPr/>
          <p:nvPr/>
        </p:nvGrpSpPr>
        <p:grpSpPr>
          <a:xfrm>
            <a:off x="-53725" y="-101750"/>
            <a:ext cx="9267497" cy="5337726"/>
            <a:chOff x="-53725" y="-101750"/>
            <a:chExt cx="9267497" cy="5337726"/>
          </a:xfrm>
        </p:grpSpPr>
        <p:sp>
          <p:nvSpPr>
            <p:cNvPr id="2717" name="Google Shape;2717;p31"/>
            <p:cNvSpPr/>
            <p:nvPr/>
          </p:nvSpPr>
          <p:spPr>
            <a:xfrm>
              <a:off x="-53725" y="61500"/>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1"/>
            <p:cNvSpPr/>
            <p:nvPr/>
          </p:nvSpPr>
          <p:spPr>
            <a:xfrm>
              <a:off x="-53725" y="30037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31"/>
            <p:cNvSpPr/>
            <p:nvPr/>
          </p:nvSpPr>
          <p:spPr>
            <a:xfrm>
              <a:off x="-53725" y="540392"/>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1"/>
            <p:cNvSpPr/>
            <p:nvPr/>
          </p:nvSpPr>
          <p:spPr>
            <a:xfrm>
              <a:off x="-53725" y="781625"/>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31"/>
            <p:cNvSpPr/>
            <p:nvPr/>
          </p:nvSpPr>
          <p:spPr>
            <a:xfrm>
              <a:off x="-53725" y="102043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31"/>
            <p:cNvSpPr/>
            <p:nvPr/>
          </p:nvSpPr>
          <p:spPr>
            <a:xfrm>
              <a:off x="-53725" y="125930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31"/>
            <p:cNvSpPr/>
            <p:nvPr/>
          </p:nvSpPr>
          <p:spPr>
            <a:xfrm>
              <a:off x="-53725" y="149932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31"/>
            <p:cNvSpPr/>
            <p:nvPr/>
          </p:nvSpPr>
          <p:spPr>
            <a:xfrm>
              <a:off x="-53725" y="174055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1"/>
            <p:cNvSpPr/>
            <p:nvPr/>
          </p:nvSpPr>
          <p:spPr>
            <a:xfrm>
              <a:off x="-53725" y="197936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1"/>
            <p:cNvSpPr/>
            <p:nvPr/>
          </p:nvSpPr>
          <p:spPr>
            <a:xfrm>
              <a:off x="-53725" y="2219448"/>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1"/>
            <p:cNvSpPr/>
            <p:nvPr/>
          </p:nvSpPr>
          <p:spPr>
            <a:xfrm>
              <a:off x="-53725" y="246061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1"/>
            <p:cNvSpPr/>
            <p:nvPr/>
          </p:nvSpPr>
          <p:spPr>
            <a:xfrm>
              <a:off x="-53725" y="269948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1"/>
            <p:cNvSpPr/>
            <p:nvPr/>
          </p:nvSpPr>
          <p:spPr>
            <a:xfrm>
              <a:off x="-53725" y="293950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1"/>
            <p:cNvSpPr/>
            <p:nvPr/>
          </p:nvSpPr>
          <p:spPr>
            <a:xfrm>
              <a:off x="-53725" y="317831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1"/>
            <p:cNvSpPr/>
            <p:nvPr/>
          </p:nvSpPr>
          <p:spPr>
            <a:xfrm>
              <a:off x="-53725" y="341954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1"/>
            <p:cNvSpPr/>
            <p:nvPr/>
          </p:nvSpPr>
          <p:spPr>
            <a:xfrm>
              <a:off x="-53725" y="3658417"/>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1"/>
            <p:cNvSpPr/>
            <p:nvPr/>
          </p:nvSpPr>
          <p:spPr>
            <a:xfrm>
              <a:off x="-53725" y="389843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1"/>
            <p:cNvSpPr/>
            <p:nvPr/>
          </p:nvSpPr>
          <p:spPr>
            <a:xfrm>
              <a:off x="-53725" y="4139669"/>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31"/>
            <p:cNvSpPr/>
            <p:nvPr/>
          </p:nvSpPr>
          <p:spPr>
            <a:xfrm>
              <a:off x="-53725" y="4378475"/>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31"/>
            <p:cNvSpPr/>
            <p:nvPr/>
          </p:nvSpPr>
          <p:spPr>
            <a:xfrm>
              <a:off x="-53725" y="461849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31"/>
            <p:cNvSpPr/>
            <p:nvPr/>
          </p:nvSpPr>
          <p:spPr>
            <a:xfrm>
              <a:off x="-53725" y="485851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31"/>
            <p:cNvSpPr/>
            <p:nvPr/>
          </p:nvSpPr>
          <p:spPr>
            <a:xfrm>
              <a:off x="-53725" y="509853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31"/>
            <p:cNvSpPr/>
            <p:nvPr/>
          </p:nvSpPr>
          <p:spPr>
            <a:xfrm>
              <a:off x="58966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31"/>
            <p:cNvSpPr/>
            <p:nvPr/>
          </p:nvSpPr>
          <p:spPr>
            <a:xfrm>
              <a:off x="565542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31"/>
            <p:cNvSpPr/>
            <p:nvPr/>
          </p:nvSpPr>
          <p:spPr>
            <a:xfrm>
              <a:off x="54165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31"/>
            <p:cNvSpPr/>
            <p:nvPr/>
          </p:nvSpPr>
          <p:spPr>
            <a:xfrm>
              <a:off x="51753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31"/>
            <p:cNvSpPr/>
            <p:nvPr/>
          </p:nvSpPr>
          <p:spPr>
            <a:xfrm>
              <a:off x="493651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31"/>
            <p:cNvSpPr/>
            <p:nvPr/>
          </p:nvSpPr>
          <p:spPr>
            <a:xfrm>
              <a:off x="469528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1"/>
            <p:cNvSpPr/>
            <p:nvPr/>
          </p:nvSpPr>
          <p:spPr>
            <a:xfrm>
              <a:off x="44552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31"/>
            <p:cNvSpPr/>
            <p:nvPr/>
          </p:nvSpPr>
          <p:spPr>
            <a:xfrm>
              <a:off x="421409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1"/>
            <p:cNvSpPr/>
            <p:nvPr/>
          </p:nvSpPr>
          <p:spPr>
            <a:xfrm>
              <a:off x="39752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31"/>
            <p:cNvSpPr/>
            <p:nvPr/>
          </p:nvSpPr>
          <p:spPr>
            <a:xfrm>
              <a:off x="373399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31"/>
            <p:cNvSpPr/>
            <p:nvPr/>
          </p:nvSpPr>
          <p:spPr>
            <a:xfrm>
              <a:off x="34951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31"/>
            <p:cNvSpPr/>
            <p:nvPr/>
          </p:nvSpPr>
          <p:spPr>
            <a:xfrm>
              <a:off x="32539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31"/>
            <p:cNvSpPr/>
            <p:nvPr/>
          </p:nvSpPr>
          <p:spPr>
            <a:xfrm>
              <a:off x="30127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1"/>
            <p:cNvSpPr/>
            <p:nvPr/>
          </p:nvSpPr>
          <p:spPr>
            <a:xfrm>
              <a:off x="27739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1"/>
            <p:cNvSpPr/>
            <p:nvPr/>
          </p:nvSpPr>
          <p:spPr>
            <a:xfrm>
              <a:off x="25326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31"/>
            <p:cNvSpPr/>
            <p:nvPr/>
          </p:nvSpPr>
          <p:spPr>
            <a:xfrm>
              <a:off x="22926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1"/>
            <p:cNvSpPr/>
            <p:nvPr/>
          </p:nvSpPr>
          <p:spPr>
            <a:xfrm>
              <a:off x="205264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1"/>
            <p:cNvSpPr/>
            <p:nvPr/>
          </p:nvSpPr>
          <p:spPr>
            <a:xfrm>
              <a:off x="1812625"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31"/>
            <p:cNvSpPr/>
            <p:nvPr/>
          </p:nvSpPr>
          <p:spPr>
            <a:xfrm>
              <a:off x="157260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31"/>
            <p:cNvSpPr/>
            <p:nvPr/>
          </p:nvSpPr>
          <p:spPr>
            <a:xfrm>
              <a:off x="13325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1"/>
            <p:cNvSpPr/>
            <p:nvPr/>
          </p:nvSpPr>
          <p:spPr>
            <a:xfrm>
              <a:off x="10913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1"/>
            <p:cNvSpPr/>
            <p:nvPr/>
          </p:nvSpPr>
          <p:spPr>
            <a:xfrm>
              <a:off x="852549" y="-101750"/>
              <a:ext cx="0" cy="5337726"/>
            </a:xfrm>
            <a:custGeom>
              <a:avLst/>
              <a:gdLst/>
              <a:ahLst/>
              <a:cxnLst/>
              <a:rect l="l" t="t" r="r" b="b"/>
              <a:pathLst>
                <a:path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1"/>
            <p:cNvSpPr/>
            <p:nvPr/>
          </p:nvSpPr>
          <p:spPr>
            <a:xfrm>
              <a:off x="6113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31"/>
            <p:cNvSpPr/>
            <p:nvPr/>
          </p:nvSpPr>
          <p:spPr>
            <a:xfrm>
              <a:off x="3700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31"/>
            <p:cNvSpPr/>
            <p:nvPr/>
          </p:nvSpPr>
          <p:spPr>
            <a:xfrm>
              <a:off x="13127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1"/>
            <p:cNvSpPr/>
            <p:nvPr/>
          </p:nvSpPr>
          <p:spPr>
            <a:xfrm>
              <a:off x="901933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31"/>
            <p:cNvSpPr/>
            <p:nvPr/>
          </p:nvSpPr>
          <p:spPr>
            <a:xfrm>
              <a:off x="8780530"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31"/>
            <p:cNvSpPr/>
            <p:nvPr/>
          </p:nvSpPr>
          <p:spPr>
            <a:xfrm>
              <a:off x="85392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31"/>
            <p:cNvSpPr/>
            <p:nvPr/>
          </p:nvSpPr>
          <p:spPr>
            <a:xfrm>
              <a:off x="829806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31"/>
            <p:cNvSpPr/>
            <p:nvPr/>
          </p:nvSpPr>
          <p:spPr>
            <a:xfrm>
              <a:off x="80592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1"/>
            <p:cNvSpPr/>
            <p:nvPr/>
          </p:nvSpPr>
          <p:spPr>
            <a:xfrm>
              <a:off x="7818026"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31"/>
            <p:cNvSpPr/>
            <p:nvPr/>
          </p:nvSpPr>
          <p:spPr>
            <a:xfrm>
              <a:off x="757915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31"/>
            <p:cNvSpPr/>
            <p:nvPr/>
          </p:nvSpPr>
          <p:spPr>
            <a:xfrm>
              <a:off x="73379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31"/>
            <p:cNvSpPr/>
            <p:nvPr/>
          </p:nvSpPr>
          <p:spPr>
            <a:xfrm>
              <a:off x="709796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31"/>
            <p:cNvSpPr/>
            <p:nvPr/>
          </p:nvSpPr>
          <p:spPr>
            <a:xfrm>
              <a:off x="685794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31"/>
            <p:cNvSpPr/>
            <p:nvPr/>
          </p:nvSpPr>
          <p:spPr>
            <a:xfrm>
              <a:off x="66178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31"/>
            <p:cNvSpPr/>
            <p:nvPr/>
          </p:nvSpPr>
          <p:spPr>
            <a:xfrm>
              <a:off x="63766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31"/>
            <p:cNvSpPr/>
            <p:nvPr/>
          </p:nvSpPr>
          <p:spPr>
            <a:xfrm>
              <a:off x="61378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77" name="Google Shape;2777;p31"/>
          <p:cNvSpPr/>
          <p:nvPr/>
        </p:nvSpPr>
        <p:spPr>
          <a:xfrm>
            <a:off x="604525" y="1580128"/>
            <a:ext cx="184897" cy="172645"/>
          </a:xfrm>
          <a:custGeom>
            <a:avLst/>
            <a:gdLst/>
            <a:ahLst/>
            <a:cxnLst/>
            <a:rect l="l" t="t" r="r" b="b"/>
            <a:pathLst>
              <a:path w="2822" h="2635" extrusionOk="0">
                <a:moveTo>
                  <a:pt x="1334" y="0"/>
                </a:moveTo>
                <a:cubicBezTo>
                  <a:pt x="1196" y="0"/>
                  <a:pt x="1059" y="23"/>
                  <a:pt x="928" y="72"/>
                </a:cubicBezTo>
                <a:lnTo>
                  <a:pt x="595" y="54"/>
                </a:lnTo>
                <a:cubicBezTo>
                  <a:pt x="315" y="388"/>
                  <a:pt x="69" y="773"/>
                  <a:pt x="52" y="1212"/>
                </a:cubicBezTo>
                <a:cubicBezTo>
                  <a:pt x="1" y="1956"/>
                  <a:pt x="668" y="2635"/>
                  <a:pt x="1392" y="2635"/>
                </a:cubicBezTo>
                <a:cubicBezTo>
                  <a:pt x="1418" y="2635"/>
                  <a:pt x="1445" y="2634"/>
                  <a:pt x="1472" y="2632"/>
                </a:cubicBezTo>
                <a:cubicBezTo>
                  <a:pt x="2243" y="2579"/>
                  <a:pt x="2822" y="1790"/>
                  <a:pt x="2682" y="1036"/>
                </a:cubicBezTo>
                <a:cubicBezTo>
                  <a:pt x="2553" y="437"/>
                  <a:pt x="1937" y="0"/>
                  <a:pt x="1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31"/>
          <p:cNvSpPr/>
          <p:nvPr/>
        </p:nvSpPr>
        <p:spPr>
          <a:xfrm>
            <a:off x="537975" y="372436"/>
            <a:ext cx="161986" cy="160832"/>
          </a:xfrm>
          <a:custGeom>
            <a:avLst/>
            <a:gdLst/>
            <a:ahLst/>
            <a:cxnLst/>
            <a:rect l="l" t="t" r="r" b="b"/>
            <a:pathLst>
              <a:path w="2526" h="2508" fill="none" extrusionOk="0">
                <a:moveTo>
                  <a:pt x="1" y="1227"/>
                </a:moveTo>
                <a:cubicBezTo>
                  <a:pt x="264" y="929"/>
                  <a:pt x="544" y="614"/>
                  <a:pt x="807" y="316"/>
                </a:cubicBezTo>
                <a:cubicBezTo>
                  <a:pt x="895" y="228"/>
                  <a:pt x="895" y="140"/>
                  <a:pt x="983" y="53"/>
                </a:cubicBezTo>
                <a:cubicBezTo>
                  <a:pt x="1000" y="18"/>
                  <a:pt x="1035" y="0"/>
                  <a:pt x="1053" y="0"/>
                </a:cubicBezTo>
                <a:cubicBezTo>
                  <a:pt x="1070" y="0"/>
                  <a:pt x="1088" y="18"/>
                  <a:pt x="1123" y="18"/>
                </a:cubicBezTo>
                <a:cubicBezTo>
                  <a:pt x="1561" y="316"/>
                  <a:pt x="1965" y="614"/>
                  <a:pt x="2385" y="947"/>
                </a:cubicBezTo>
                <a:cubicBezTo>
                  <a:pt x="2455" y="982"/>
                  <a:pt x="2526" y="1052"/>
                  <a:pt x="2526" y="1140"/>
                </a:cubicBezTo>
                <a:cubicBezTo>
                  <a:pt x="2526" y="1210"/>
                  <a:pt x="2473" y="1245"/>
                  <a:pt x="2438" y="1315"/>
                </a:cubicBezTo>
                <a:cubicBezTo>
                  <a:pt x="2105" y="1718"/>
                  <a:pt x="1754" y="2104"/>
                  <a:pt x="1421" y="2507"/>
                </a:cubicBezTo>
                <a:cubicBezTo>
                  <a:pt x="1035" y="2104"/>
                  <a:pt x="439" y="1596"/>
                  <a:pt x="1" y="1227"/>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1"/>
          <p:cNvSpPr/>
          <p:nvPr/>
        </p:nvSpPr>
        <p:spPr>
          <a:xfrm>
            <a:off x="8642717" y="1427326"/>
            <a:ext cx="394705" cy="287868"/>
          </a:xfrm>
          <a:custGeom>
            <a:avLst/>
            <a:gdLst/>
            <a:ahLst/>
            <a:cxnLst/>
            <a:rect l="l" t="t" r="r" b="b"/>
            <a:pathLst>
              <a:path w="6155" h="4489" fill="none" extrusionOk="0">
                <a:moveTo>
                  <a:pt x="0" y="649"/>
                </a:moveTo>
                <a:cubicBezTo>
                  <a:pt x="544" y="228"/>
                  <a:pt x="1245" y="0"/>
                  <a:pt x="1911" y="140"/>
                </a:cubicBezTo>
                <a:cubicBezTo>
                  <a:pt x="2560" y="281"/>
                  <a:pt x="3174" y="807"/>
                  <a:pt x="3279" y="1490"/>
                </a:cubicBezTo>
                <a:cubicBezTo>
                  <a:pt x="3384" y="2157"/>
                  <a:pt x="2911" y="2911"/>
                  <a:pt x="2244" y="2998"/>
                </a:cubicBezTo>
                <a:cubicBezTo>
                  <a:pt x="2052" y="2858"/>
                  <a:pt x="2017" y="2525"/>
                  <a:pt x="2122" y="2314"/>
                </a:cubicBezTo>
                <a:cubicBezTo>
                  <a:pt x="2227" y="2087"/>
                  <a:pt x="2420" y="1946"/>
                  <a:pt x="2648" y="1789"/>
                </a:cubicBezTo>
                <a:cubicBezTo>
                  <a:pt x="2946" y="1561"/>
                  <a:pt x="3296" y="1350"/>
                  <a:pt x="3682" y="1350"/>
                </a:cubicBezTo>
                <a:cubicBezTo>
                  <a:pt x="4173" y="1350"/>
                  <a:pt x="4646" y="1753"/>
                  <a:pt x="4839" y="2209"/>
                </a:cubicBezTo>
                <a:cubicBezTo>
                  <a:pt x="5032" y="2665"/>
                  <a:pt x="5085" y="3191"/>
                  <a:pt x="5102" y="3700"/>
                </a:cubicBezTo>
                <a:cubicBezTo>
                  <a:pt x="5102" y="3875"/>
                  <a:pt x="5102" y="4050"/>
                  <a:pt x="5015" y="4190"/>
                </a:cubicBezTo>
                <a:cubicBezTo>
                  <a:pt x="4822" y="4489"/>
                  <a:pt x="4331" y="4383"/>
                  <a:pt x="4191" y="4068"/>
                </a:cubicBezTo>
                <a:cubicBezTo>
                  <a:pt x="4050" y="3752"/>
                  <a:pt x="4191" y="3384"/>
                  <a:pt x="4454" y="3139"/>
                </a:cubicBezTo>
                <a:cubicBezTo>
                  <a:pt x="4927" y="2735"/>
                  <a:pt x="5733" y="2770"/>
                  <a:pt x="6154" y="326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80" name="Google Shape;2780;p31"/>
          <p:cNvGrpSpPr/>
          <p:nvPr/>
        </p:nvGrpSpPr>
        <p:grpSpPr>
          <a:xfrm>
            <a:off x="8808465" y="2933825"/>
            <a:ext cx="284473" cy="256446"/>
            <a:chOff x="8705527" y="2116175"/>
            <a:chExt cx="284473" cy="256446"/>
          </a:xfrm>
        </p:grpSpPr>
        <p:sp>
          <p:nvSpPr>
            <p:cNvPr id="2781" name="Google Shape;2781;p31"/>
            <p:cNvSpPr/>
            <p:nvPr/>
          </p:nvSpPr>
          <p:spPr>
            <a:xfrm>
              <a:off x="8763948" y="2116175"/>
              <a:ext cx="193473" cy="256446"/>
            </a:xfrm>
            <a:custGeom>
              <a:avLst/>
              <a:gdLst/>
              <a:ahLst/>
              <a:cxnLst/>
              <a:rect l="l" t="t" r="r" b="b"/>
              <a:pathLst>
                <a:path w="3017" h="3999" fill="none" extrusionOk="0">
                  <a:moveTo>
                    <a:pt x="3016" y="492"/>
                  </a:moveTo>
                  <a:cubicBezTo>
                    <a:pt x="2736" y="334"/>
                    <a:pt x="2473" y="124"/>
                    <a:pt x="2192" y="1"/>
                  </a:cubicBezTo>
                  <a:cubicBezTo>
                    <a:pt x="1333" y="1070"/>
                    <a:pt x="579" y="2245"/>
                    <a:pt x="1" y="3472"/>
                  </a:cubicBezTo>
                  <a:cubicBezTo>
                    <a:pt x="316" y="3735"/>
                    <a:pt x="439" y="3823"/>
                    <a:pt x="825" y="3946"/>
                  </a:cubicBezTo>
                  <a:cubicBezTo>
                    <a:pt x="895" y="3998"/>
                    <a:pt x="2508" y="1404"/>
                    <a:pt x="3016" y="492"/>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1"/>
            <p:cNvSpPr/>
            <p:nvPr/>
          </p:nvSpPr>
          <p:spPr>
            <a:xfrm>
              <a:off x="8705527" y="2129706"/>
              <a:ext cx="77594" cy="78749"/>
            </a:xfrm>
            <a:custGeom>
              <a:avLst/>
              <a:gdLst/>
              <a:ahLst/>
              <a:cxnLst/>
              <a:rect l="l" t="t" r="r" b="b"/>
              <a:pathLst>
                <a:path w="1210" h="1228" fill="none" extrusionOk="0">
                  <a:moveTo>
                    <a:pt x="964" y="1035"/>
                  </a:moveTo>
                  <a:cubicBezTo>
                    <a:pt x="736" y="1228"/>
                    <a:pt x="316" y="1175"/>
                    <a:pt x="158" y="912"/>
                  </a:cubicBezTo>
                  <a:cubicBezTo>
                    <a:pt x="0" y="649"/>
                    <a:pt x="140" y="228"/>
                    <a:pt x="421" y="123"/>
                  </a:cubicBezTo>
                  <a:cubicBezTo>
                    <a:pt x="684" y="0"/>
                    <a:pt x="877" y="70"/>
                    <a:pt x="1034" y="298"/>
                  </a:cubicBezTo>
                  <a:cubicBezTo>
                    <a:pt x="1210" y="509"/>
                    <a:pt x="1192" y="859"/>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1"/>
            <p:cNvSpPr/>
            <p:nvPr/>
          </p:nvSpPr>
          <p:spPr>
            <a:xfrm>
              <a:off x="8912406" y="2267967"/>
              <a:ext cx="77594" cy="78813"/>
            </a:xfrm>
            <a:custGeom>
              <a:avLst/>
              <a:gdLst/>
              <a:ahLst/>
              <a:cxnLst/>
              <a:rect l="l" t="t" r="r" b="b"/>
              <a:pathLst>
                <a:path w="1210" h="1229" fill="none" extrusionOk="0">
                  <a:moveTo>
                    <a:pt x="964" y="1035"/>
                  </a:moveTo>
                  <a:cubicBezTo>
                    <a:pt x="719" y="1228"/>
                    <a:pt x="316" y="1158"/>
                    <a:pt x="158" y="895"/>
                  </a:cubicBezTo>
                  <a:cubicBezTo>
                    <a:pt x="0" y="632"/>
                    <a:pt x="140" y="211"/>
                    <a:pt x="421" y="106"/>
                  </a:cubicBezTo>
                  <a:cubicBezTo>
                    <a:pt x="684" y="1"/>
                    <a:pt x="877" y="71"/>
                    <a:pt x="1034" y="281"/>
                  </a:cubicBezTo>
                  <a:cubicBezTo>
                    <a:pt x="1210" y="509"/>
                    <a:pt x="1210" y="825"/>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84" name="Google Shape;2784;p31"/>
          <p:cNvSpPr/>
          <p:nvPr/>
        </p:nvSpPr>
        <p:spPr>
          <a:xfrm>
            <a:off x="4015495" y="4634814"/>
            <a:ext cx="291267" cy="294666"/>
          </a:xfrm>
          <a:custGeom>
            <a:avLst/>
            <a:gdLst/>
            <a:ahLst/>
            <a:cxnLst/>
            <a:rect l="l" t="t" r="r" b="b"/>
            <a:pathLst>
              <a:path w="4542" h="4595" fill="none" extrusionOk="0">
                <a:moveTo>
                  <a:pt x="4542" y="1719"/>
                </a:moveTo>
                <a:cubicBezTo>
                  <a:pt x="4016" y="1666"/>
                  <a:pt x="3367" y="1526"/>
                  <a:pt x="2823" y="1543"/>
                </a:cubicBezTo>
                <a:cubicBezTo>
                  <a:pt x="2613" y="1052"/>
                  <a:pt x="2455" y="474"/>
                  <a:pt x="2227" y="0"/>
                </a:cubicBezTo>
                <a:cubicBezTo>
                  <a:pt x="2105" y="579"/>
                  <a:pt x="1964" y="1070"/>
                  <a:pt x="1701" y="1596"/>
                </a:cubicBezTo>
                <a:cubicBezTo>
                  <a:pt x="1158" y="1596"/>
                  <a:pt x="1" y="1666"/>
                  <a:pt x="1" y="1701"/>
                </a:cubicBezTo>
                <a:cubicBezTo>
                  <a:pt x="386" y="1982"/>
                  <a:pt x="1298" y="2718"/>
                  <a:pt x="1316" y="2841"/>
                </a:cubicBezTo>
                <a:cubicBezTo>
                  <a:pt x="1333" y="2911"/>
                  <a:pt x="1123" y="4068"/>
                  <a:pt x="1000" y="4594"/>
                </a:cubicBezTo>
                <a:cubicBezTo>
                  <a:pt x="1403" y="4208"/>
                  <a:pt x="1789" y="3805"/>
                  <a:pt x="2210" y="3419"/>
                </a:cubicBezTo>
                <a:cubicBezTo>
                  <a:pt x="2631" y="3805"/>
                  <a:pt x="3051" y="4208"/>
                  <a:pt x="3490" y="4594"/>
                </a:cubicBezTo>
                <a:cubicBezTo>
                  <a:pt x="3420" y="4138"/>
                  <a:pt x="3192" y="2981"/>
                  <a:pt x="3192" y="2823"/>
                </a:cubicBezTo>
                <a:cubicBezTo>
                  <a:pt x="3683" y="2595"/>
                  <a:pt x="4156" y="2210"/>
                  <a:pt x="4542" y="1719"/>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85" name="Google Shape;2785;p31"/>
          <p:cNvGrpSpPr/>
          <p:nvPr/>
        </p:nvGrpSpPr>
        <p:grpSpPr>
          <a:xfrm>
            <a:off x="5571209" y="4774291"/>
            <a:ext cx="128255" cy="154034"/>
            <a:chOff x="5990309" y="3853416"/>
            <a:chExt cx="128255" cy="154034"/>
          </a:xfrm>
        </p:grpSpPr>
        <p:sp>
          <p:nvSpPr>
            <p:cNvPr id="2786" name="Google Shape;2786;p31"/>
            <p:cNvSpPr/>
            <p:nvPr/>
          </p:nvSpPr>
          <p:spPr>
            <a:xfrm>
              <a:off x="5990309" y="3893881"/>
              <a:ext cx="128255" cy="104592"/>
            </a:xfrm>
            <a:custGeom>
              <a:avLst/>
              <a:gdLst/>
              <a:ahLst/>
              <a:cxnLst/>
              <a:rect l="l" t="t" r="r" b="b"/>
              <a:pathLst>
                <a:path w="2000" h="1631" fill="none" extrusionOk="0">
                  <a:moveTo>
                    <a:pt x="1" y="0"/>
                  </a:moveTo>
                  <a:cubicBezTo>
                    <a:pt x="667" y="544"/>
                    <a:pt x="1351" y="1070"/>
                    <a:pt x="1999" y="163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1"/>
            <p:cNvSpPr/>
            <p:nvPr/>
          </p:nvSpPr>
          <p:spPr>
            <a:xfrm>
              <a:off x="6017307" y="3881505"/>
              <a:ext cx="96768" cy="105746"/>
            </a:xfrm>
            <a:custGeom>
              <a:avLst/>
              <a:gdLst/>
              <a:ahLst/>
              <a:cxnLst/>
              <a:rect l="l" t="t" r="r" b="b"/>
              <a:pathLst>
                <a:path w="1509" h="1649" fill="none" extrusionOk="0">
                  <a:moveTo>
                    <a:pt x="0" y="1648"/>
                  </a:moveTo>
                  <a:cubicBezTo>
                    <a:pt x="544" y="1140"/>
                    <a:pt x="1052" y="596"/>
                    <a:pt x="1508" y="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31"/>
            <p:cNvSpPr/>
            <p:nvPr/>
          </p:nvSpPr>
          <p:spPr>
            <a:xfrm>
              <a:off x="6049884" y="3853416"/>
              <a:ext cx="16930" cy="154034"/>
            </a:xfrm>
            <a:custGeom>
              <a:avLst/>
              <a:gdLst/>
              <a:ahLst/>
              <a:cxnLst/>
              <a:rect l="l" t="t" r="r" b="b"/>
              <a:pathLst>
                <a:path w="264" h="2402" fill="none" extrusionOk="0">
                  <a:moveTo>
                    <a:pt x="1" y="0"/>
                  </a:moveTo>
                  <a:cubicBezTo>
                    <a:pt x="88" y="807"/>
                    <a:pt x="176" y="1595"/>
                    <a:pt x="264"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9" name="Google Shape;2789;p31"/>
          <p:cNvGrpSpPr/>
          <p:nvPr/>
        </p:nvGrpSpPr>
        <p:grpSpPr>
          <a:xfrm>
            <a:off x="5242395" y="98950"/>
            <a:ext cx="127101" cy="154098"/>
            <a:chOff x="5166195" y="1699150"/>
            <a:chExt cx="127101" cy="154098"/>
          </a:xfrm>
        </p:grpSpPr>
        <p:sp>
          <p:nvSpPr>
            <p:cNvPr id="2790" name="Google Shape;2790;p31"/>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1"/>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1"/>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3" name="Google Shape;2793;p31"/>
          <p:cNvSpPr/>
          <p:nvPr/>
        </p:nvSpPr>
        <p:spPr>
          <a:xfrm>
            <a:off x="313292" y="3740935"/>
            <a:ext cx="107991" cy="90035"/>
          </a:xfrm>
          <a:custGeom>
            <a:avLst/>
            <a:gdLst/>
            <a:ahLst/>
            <a:cxnLst/>
            <a:rect l="l" t="t" r="r" b="b"/>
            <a:pathLst>
              <a:path w="1684" h="1404" fill="none" extrusionOk="0">
                <a:moveTo>
                  <a:pt x="0" y="1"/>
                </a:moveTo>
                <a:cubicBezTo>
                  <a:pt x="561" y="457"/>
                  <a:pt x="1105" y="912"/>
                  <a:pt x="1683" y="1403"/>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31"/>
          <p:cNvSpPr/>
          <p:nvPr/>
        </p:nvSpPr>
        <p:spPr>
          <a:xfrm>
            <a:off x="312138" y="3728558"/>
            <a:ext cx="119277" cy="96768"/>
          </a:xfrm>
          <a:custGeom>
            <a:avLst/>
            <a:gdLst/>
            <a:ahLst/>
            <a:cxnLst/>
            <a:rect l="l" t="t" r="r" b="b"/>
            <a:pathLst>
              <a:path w="1860" h="1509" fill="none" extrusionOk="0">
                <a:moveTo>
                  <a:pt x="1" y="1509"/>
                </a:moveTo>
                <a:cubicBezTo>
                  <a:pt x="614" y="1000"/>
                  <a:pt x="1228" y="492"/>
                  <a:pt x="1859"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31"/>
          <p:cNvSpPr/>
          <p:nvPr/>
        </p:nvSpPr>
        <p:spPr>
          <a:xfrm>
            <a:off x="353757" y="3718490"/>
            <a:ext cx="16930" cy="145056"/>
          </a:xfrm>
          <a:custGeom>
            <a:avLst/>
            <a:gdLst/>
            <a:ahLst/>
            <a:cxnLst/>
            <a:rect l="l" t="t" r="r" b="b"/>
            <a:pathLst>
              <a:path w="264" h="2262" fill="none" extrusionOk="0">
                <a:moveTo>
                  <a:pt x="0" y="0"/>
                </a:moveTo>
                <a:cubicBezTo>
                  <a:pt x="71" y="736"/>
                  <a:pt x="141" y="1490"/>
                  <a:pt x="176" y="2262"/>
                </a:cubicBezTo>
                <a:cubicBezTo>
                  <a:pt x="193" y="2192"/>
                  <a:pt x="246" y="2122"/>
                  <a:pt x="263" y="205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31"/>
          <p:cNvSpPr/>
          <p:nvPr/>
        </p:nvSpPr>
        <p:spPr>
          <a:xfrm>
            <a:off x="8664329" y="300174"/>
            <a:ext cx="91125" cy="96768"/>
          </a:xfrm>
          <a:custGeom>
            <a:avLst/>
            <a:gdLst/>
            <a:ahLst/>
            <a:cxnLst/>
            <a:rect l="l" t="t" r="r" b="b"/>
            <a:pathLst>
              <a:path w="1421" h="1509" fill="none" extrusionOk="0">
                <a:moveTo>
                  <a:pt x="474" y="106"/>
                </a:moveTo>
                <a:cubicBezTo>
                  <a:pt x="211" y="264"/>
                  <a:pt x="0" y="544"/>
                  <a:pt x="0" y="860"/>
                </a:cubicBezTo>
                <a:cubicBezTo>
                  <a:pt x="0" y="1158"/>
                  <a:pt x="246" y="1473"/>
                  <a:pt x="544" y="1491"/>
                </a:cubicBezTo>
                <a:cubicBezTo>
                  <a:pt x="649" y="1508"/>
                  <a:pt x="737" y="1491"/>
                  <a:pt x="824" y="1438"/>
                </a:cubicBezTo>
                <a:cubicBezTo>
                  <a:pt x="1175" y="1333"/>
                  <a:pt x="1420" y="912"/>
                  <a:pt x="1333" y="562"/>
                </a:cubicBezTo>
                <a:cubicBezTo>
                  <a:pt x="1245" y="211"/>
                  <a:pt x="754" y="1"/>
                  <a:pt x="456"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97" name="Google Shape;2797;p31"/>
          <p:cNvGrpSpPr/>
          <p:nvPr/>
        </p:nvGrpSpPr>
        <p:grpSpPr>
          <a:xfrm>
            <a:off x="3518751" y="361175"/>
            <a:ext cx="269914" cy="239581"/>
            <a:chOff x="3442551" y="361175"/>
            <a:chExt cx="269914" cy="239581"/>
          </a:xfrm>
        </p:grpSpPr>
        <p:sp>
          <p:nvSpPr>
            <p:cNvPr id="2798" name="Google Shape;2798;p31"/>
            <p:cNvSpPr/>
            <p:nvPr/>
          </p:nvSpPr>
          <p:spPr>
            <a:xfrm>
              <a:off x="3533614" y="417416"/>
              <a:ext cx="178852" cy="183341"/>
            </a:xfrm>
            <a:custGeom>
              <a:avLst/>
              <a:gdLst/>
              <a:ahLst/>
              <a:cxnLst/>
              <a:rect l="l" t="t" r="r" b="b"/>
              <a:pathLst>
                <a:path w="2789" h="2859" fill="none" extrusionOk="0">
                  <a:moveTo>
                    <a:pt x="930" y="176"/>
                  </a:moveTo>
                  <a:cubicBezTo>
                    <a:pt x="404" y="456"/>
                    <a:pt x="1" y="1000"/>
                    <a:pt x="1" y="1596"/>
                  </a:cubicBezTo>
                  <a:cubicBezTo>
                    <a:pt x="1" y="2192"/>
                    <a:pt x="474" y="2770"/>
                    <a:pt x="1053" y="2841"/>
                  </a:cubicBezTo>
                  <a:cubicBezTo>
                    <a:pt x="1263" y="2858"/>
                    <a:pt x="1456" y="2841"/>
                    <a:pt x="1631" y="2770"/>
                  </a:cubicBezTo>
                  <a:cubicBezTo>
                    <a:pt x="2315" y="2543"/>
                    <a:pt x="2788" y="1771"/>
                    <a:pt x="2596" y="1087"/>
                  </a:cubicBezTo>
                  <a:cubicBezTo>
                    <a:pt x="2403" y="404"/>
                    <a:pt x="1491" y="0"/>
                    <a:pt x="877" y="368"/>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31"/>
            <p:cNvSpPr/>
            <p:nvPr/>
          </p:nvSpPr>
          <p:spPr>
            <a:xfrm>
              <a:off x="3442551" y="361175"/>
              <a:ext cx="178852" cy="183341"/>
            </a:xfrm>
            <a:custGeom>
              <a:avLst/>
              <a:gdLst/>
              <a:ahLst/>
              <a:cxnLst/>
              <a:rect l="l" t="t" r="r" b="b"/>
              <a:pathLst>
                <a:path w="2789" h="2859" fill="none" extrusionOk="0">
                  <a:moveTo>
                    <a:pt x="930" y="176"/>
                  </a:moveTo>
                  <a:cubicBezTo>
                    <a:pt x="404" y="457"/>
                    <a:pt x="1" y="1000"/>
                    <a:pt x="1" y="1596"/>
                  </a:cubicBezTo>
                  <a:cubicBezTo>
                    <a:pt x="1" y="2192"/>
                    <a:pt x="457" y="2771"/>
                    <a:pt x="1053" y="2841"/>
                  </a:cubicBezTo>
                  <a:cubicBezTo>
                    <a:pt x="1245" y="2858"/>
                    <a:pt x="1456" y="2841"/>
                    <a:pt x="1631" y="2771"/>
                  </a:cubicBezTo>
                  <a:cubicBezTo>
                    <a:pt x="2297" y="2543"/>
                    <a:pt x="2788" y="1771"/>
                    <a:pt x="2595" y="1088"/>
                  </a:cubicBezTo>
                  <a:cubicBezTo>
                    <a:pt x="2385" y="404"/>
                    <a:pt x="1491" y="1"/>
                    <a:pt x="877" y="369"/>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0" name="Google Shape;2800;p31"/>
          <p:cNvSpPr/>
          <p:nvPr/>
        </p:nvSpPr>
        <p:spPr>
          <a:xfrm>
            <a:off x="151850" y="1303289"/>
            <a:ext cx="92279" cy="96768"/>
          </a:xfrm>
          <a:custGeom>
            <a:avLst/>
            <a:gdLst/>
            <a:ahLst/>
            <a:cxnLst/>
            <a:rect l="l" t="t" r="r" b="b"/>
            <a:pathLst>
              <a:path w="1439" h="1509" fill="none" extrusionOk="0">
                <a:moveTo>
                  <a:pt x="492" y="106"/>
                </a:moveTo>
                <a:cubicBezTo>
                  <a:pt x="229" y="264"/>
                  <a:pt x="1" y="544"/>
                  <a:pt x="1" y="842"/>
                </a:cubicBezTo>
                <a:cubicBezTo>
                  <a:pt x="1" y="1158"/>
                  <a:pt x="246" y="1456"/>
                  <a:pt x="562" y="1491"/>
                </a:cubicBezTo>
                <a:cubicBezTo>
                  <a:pt x="650" y="1508"/>
                  <a:pt x="755" y="1491"/>
                  <a:pt x="843" y="1438"/>
                </a:cubicBezTo>
                <a:cubicBezTo>
                  <a:pt x="1193" y="1333"/>
                  <a:pt x="1439" y="912"/>
                  <a:pt x="1351" y="562"/>
                </a:cubicBezTo>
                <a:cubicBezTo>
                  <a:pt x="1228" y="211"/>
                  <a:pt x="772" y="1"/>
                  <a:pt x="474"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31"/>
          <p:cNvSpPr/>
          <p:nvPr/>
        </p:nvSpPr>
        <p:spPr>
          <a:xfrm>
            <a:off x="8664330" y="4571276"/>
            <a:ext cx="298000" cy="309223"/>
          </a:xfrm>
          <a:custGeom>
            <a:avLst/>
            <a:gdLst/>
            <a:ahLst/>
            <a:cxnLst/>
            <a:rect l="l" t="t" r="r" b="b"/>
            <a:pathLst>
              <a:path w="4647" h="4822" fill="none" extrusionOk="0">
                <a:moveTo>
                  <a:pt x="1" y="4822"/>
                </a:moveTo>
                <a:cubicBezTo>
                  <a:pt x="369" y="3893"/>
                  <a:pt x="1596" y="3384"/>
                  <a:pt x="2508" y="3823"/>
                </a:cubicBezTo>
                <a:cubicBezTo>
                  <a:pt x="2858" y="3963"/>
                  <a:pt x="3174" y="4471"/>
                  <a:pt x="2858" y="4699"/>
                </a:cubicBezTo>
                <a:cubicBezTo>
                  <a:pt x="2718" y="4804"/>
                  <a:pt x="2473" y="4769"/>
                  <a:pt x="2333" y="4629"/>
                </a:cubicBezTo>
                <a:cubicBezTo>
                  <a:pt x="2210" y="4489"/>
                  <a:pt x="2140" y="4296"/>
                  <a:pt x="2105" y="4103"/>
                </a:cubicBezTo>
                <a:cubicBezTo>
                  <a:pt x="1982" y="3472"/>
                  <a:pt x="2157" y="2771"/>
                  <a:pt x="2666" y="2350"/>
                </a:cubicBezTo>
                <a:cubicBezTo>
                  <a:pt x="3174" y="1929"/>
                  <a:pt x="3981" y="1911"/>
                  <a:pt x="4419" y="2385"/>
                </a:cubicBezTo>
                <a:cubicBezTo>
                  <a:pt x="4577" y="2578"/>
                  <a:pt x="4647" y="2876"/>
                  <a:pt x="4436" y="2981"/>
                </a:cubicBezTo>
                <a:cubicBezTo>
                  <a:pt x="4349" y="3034"/>
                  <a:pt x="4226" y="3016"/>
                  <a:pt x="4138" y="2963"/>
                </a:cubicBezTo>
                <a:cubicBezTo>
                  <a:pt x="3630" y="2736"/>
                  <a:pt x="3349" y="2157"/>
                  <a:pt x="3349" y="1596"/>
                </a:cubicBezTo>
                <a:cubicBezTo>
                  <a:pt x="3332" y="1052"/>
                  <a:pt x="3542" y="509"/>
                  <a:pt x="3770" y="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02" name="Google Shape;2802;p31"/>
          <p:cNvGrpSpPr/>
          <p:nvPr/>
        </p:nvGrpSpPr>
        <p:grpSpPr>
          <a:xfrm>
            <a:off x="1693610" y="4787221"/>
            <a:ext cx="149610" cy="181032"/>
            <a:chOff x="1846010" y="4634821"/>
            <a:chExt cx="149610" cy="181032"/>
          </a:xfrm>
        </p:grpSpPr>
        <p:sp>
          <p:nvSpPr>
            <p:cNvPr id="2803" name="Google Shape;2803;p31"/>
            <p:cNvSpPr/>
            <p:nvPr/>
          </p:nvSpPr>
          <p:spPr>
            <a:xfrm>
              <a:off x="1846010" y="4676376"/>
              <a:ext cx="133834" cy="99013"/>
            </a:xfrm>
            <a:custGeom>
              <a:avLst/>
              <a:gdLst/>
              <a:ahLst/>
              <a:cxnLst/>
              <a:rect l="l" t="t" r="r" b="b"/>
              <a:pathLst>
                <a:path w="2087" h="1544" fill="none" extrusionOk="0">
                  <a:moveTo>
                    <a:pt x="0" y="1"/>
                  </a:moveTo>
                  <a:cubicBezTo>
                    <a:pt x="702" y="509"/>
                    <a:pt x="1385" y="1035"/>
                    <a:pt x="2087" y="154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31"/>
            <p:cNvSpPr/>
            <p:nvPr/>
          </p:nvSpPr>
          <p:spPr>
            <a:xfrm>
              <a:off x="1849345" y="4661755"/>
              <a:ext cx="146275" cy="112544"/>
            </a:xfrm>
            <a:custGeom>
              <a:avLst/>
              <a:gdLst/>
              <a:ahLst/>
              <a:cxnLst/>
              <a:rect l="l" t="t" r="r" b="b"/>
              <a:pathLst>
                <a:path w="2281" h="1755" fill="none" extrusionOk="0">
                  <a:moveTo>
                    <a:pt x="1" y="1754"/>
                  </a:moveTo>
                  <a:cubicBezTo>
                    <a:pt x="755" y="1176"/>
                    <a:pt x="1526" y="615"/>
                    <a:pt x="2280"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31"/>
            <p:cNvSpPr/>
            <p:nvPr/>
          </p:nvSpPr>
          <p:spPr>
            <a:xfrm>
              <a:off x="1905585" y="4634821"/>
              <a:ext cx="23663" cy="181032"/>
            </a:xfrm>
            <a:custGeom>
              <a:avLst/>
              <a:gdLst/>
              <a:ahLst/>
              <a:cxnLst/>
              <a:rect l="l" t="t" r="r" b="b"/>
              <a:pathLst>
                <a:path w="369" h="2823" fill="none" extrusionOk="0">
                  <a:moveTo>
                    <a:pt x="1" y="0"/>
                  </a:moveTo>
                  <a:cubicBezTo>
                    <a:pt x="211" y="912"/>
                    <a:pt x="299" y="1876"/>
                    <a:pt x="264" y="2823"/>
                  </a:cubicBezTo>
                  <a:cubicBezTo>
                    <a:pt x="211" y="2718"/>
                    <a:pt x="281" y="2577"/>
                    <a:pt x="369" y="2525"/>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6" name="Google Shape;2806;p31"/>
          <p:cNvSpPr/>
          <p:nvPr/>
        </p:nvSpPr>
        <p:spPr>
          <a:xfrm>
            <a:off x="7699538" y="4674684"/>
            <a:ext cx="91125" cy="102412"/>
          </a:xfrm>
          <a:custGeom>
            <a:avLst/>
            <a:gdLst/>
            <a:ahLst/>
            <a:cxnLst/>
            <a:rect l="l" t="t" r="r" b="b"/>
            <a:pathLst>
              <a:path w="1421" h="1597" fill="none" extrusionOk="0">
                <a:moveTo>
                  <a:pt x="825" y="1509"/>
                </a:moveTo>
                <a:cubicBezTo>
                  <a:pt x="526" y="1596"/>
                  <a:pt x="176" y="1421"/>
                  <a:pt x="88" y="1123"/>
                </a:cubicBezTo>
                <a:cubicBezTo>
                  <a:pt x="0" y="825"/>
                  <a:pt x="158" y="457"/>
                  <a:pt x="456" y="352"/>
                </a:cubicBezTo>
                <a:cubicBezTo>
                  <a:pt x="684" y="1"/>
                  <a:pt x="1000" y="89"/>
                  <a:pt x="1228" y="439"/>
                </a:cubicBezTo>
                <a:cubicBezTo>
                  <a:pt x="1421" y="807"/>
                  <a:pt x="1228" y="1386"/>
                  <a:pt x="825" y="1509"/>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31"/>
          <p:cNvSpPr/>
          <p:nvPr/>
        </p:nvSpPr>
        <p:spPr>
          <a:xfrm>
            <a:off x="8533708" y="2397722"/>
            <a:ext cx="186011" cy="172776"/>
          </a:xfrm>
          <a:custGeom>
            <a:avLst/>
            <a:gdLst/>
            <a:ahLst/>
            <a:cxnLst/>
            <a:rect l="l" t="t" r="r" b="b"/>
            <a:pathLst>
              <a:path w="2839" h="2637" extrusionOk="0">
                <a:moveTo>
                  <a:pt x="1341" y="1"/>
                </a:moveTo>
                <a:cubicBezTo>
                  <a:pt x="1201" y="1"/>
                  <a:pt x="1061" y="24"/>
                  <a:pt x="928" y="74"/>
                </a:cubicBezTo>
                <a:lnTo>
                  <a:pt x="595" y="56"/>
                </a:lnTo>
                <a:cubicBezTo>
                  <a:pt x="314" y="389"/>
                  <a:pt x="69" y="775"/>
                  <a:pt x="51" y="1214"/>
                </a:cubicBezTo>
                <a:cubicBezTo>
                  <a:pt x="0" y="1958"/>
                  <a:pt x="684" y="2636"/>
                  <a:pt x="1393" y="2636"/>
                </a:cubicBezTo>
                <a:cubicBezTo>
                  <a:pt x="1419" y="2636"/>
                  <a:pt x="1445" y="2636"/>
                  <a:pt x="1471" y="2634"/>
                </a:cubicBezTo>
                <a:cubicBezTo>
                  <a:pt x="2243" y="2581"/>
                  <a:pt x="2839" y="1792"/>
                  <a:pt x="2681" y="1038"/>
                </a:cubicBezTo>
                <a:cubicBezTo>
                  <a:pt x="2553" y="427"/>
                  <a:pt x="1942"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31"/>
          <p:cNvSpPr/>
          <p:nvPr/>
        </p:nvSpPr>
        <p:spPr>
          <a:xfrm>
            <a:off x="1510560" y="392438"/>
            <a:ext cx="293005" cy="294119"/>
          </a:xfrm>
          <a:custGeom>
            <a:avLst/>
            <a:gdLst/>
            <a:ahLst/>
            <a:cxnLst/>
            <a:rect l="l" t="t" r="r" b="b"/>
            <a:pathLst>
              <a:path w="4472" h="4489" extrusionOk="0">
                <a:moveTo>
                  <a:pt x="2017" y="0"/>
                </a:moveTo>
                <a:cubicBezTo>
                  <a:pt x="1947" y="18"/>
                  <a:pt x="1929" y="53"/>
                  <a:pt x="1894" y="88"/>
                </a:cubicBezTo>
                <a:cubicBezTo>
                  <a:pt x="1736" y="246"/>
                  <a:pt x="1719" y="403"/>
                  <a:pt x="1561" y="544"/>
                </a:cubicBezTo>
                <a:cubicBezTo>
                  <a:pt x="1035" y="1052"/>
                  <a:pt x="526" y="1561"/>
                  <a:pt x="1" y="2069"/>
                </a:cubicBezTo>
                <a:cubicBezTo>
                  <a:pt x="754" y="2770"/>
                  <a:pt x="1701" y="3752"/>
                  <a:pt x="2350" y="4489"/>
                </a:cubicBezTo>
                <a:cubicBezTo>
                  <a:pt x="2981" y="3840"/>
                  <a:pt x="3647" y="3174"/>
                  <a:pt x="4278" y="2525"/>
                </a:cubicBezTo>
                <a:cubicBezTo>
                  <a:pt x="4366" y="2437"/>
                  <a:pt x="4454" y="2350"/>
                  <a:pt x="4454" y="2227"/>
                </a:cubicBezTo>
                <a:cubicBezTo>
                  <a:pt x="4471" y="2087"/>
                  <a:pt x="4366" y="1981"/>
                  <a:pt x="4261" y="1859"/>
                </a:cubicBezTo>
                <a:cubicBezTo>
                  <a:pt x="3595" y="1227"/>
                  <a:pt x="2893" y="614"/>
                  <a:pt x="2157" y="70"/>
                </a:cubicBezTo>
                <a:cubicBezTo>
                  <a:pt x="2104" y="18"/>
                  <a:pt x="2069" y="0"/>
                  <a:pt x="20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31"/>
          <p:cNvSpPr/>
          <p:nvPr/>
        </p:nvSpPr>
        <p:spPr>
          <a:xfrm>
            <a:off x="2694702" y="4443678"/>
            <a:ext cx="297993" cy="329785"/>
          </a:xfrm>
          <a:custGeom>
            <a:avLst/>
            <a:gdLst/>
            <a:ahLst/>
            <a:cxnLst/>
            <a:rect l="l" t="t" r="r" b="b"/>
            <a:pathLst>
              <a:path w="5577" h="6172" extrusionOk="0">
                <a:moveTo>
                  <a:pt x="1" y="0"/>
                </a:moveTo>
                <a:lnTo>
                  <a:pt x="1" y="0"/>
                </a:lnTo>
                <a:cubicBezTo>
                  <a:pt x="439" y="2104"/>
                  <a:pt x="1070" y="4173"/>
                  <a:pt x="1877" y="6172"/>
                </a:cubicBezTo>
                <a:cubicBezTo>
                  <a:pt x="3209" y="4681"/>
                  <a:pt x="4472" y="3104"/>
                  <a:pt x="5576" y="1438"/>
                </a:cubicBezTo>
                <a:cubicBezTo>
                  <a:pt x="3595" y="1000"/>
                  <a:pt x="1894" y="82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47">
    <p:spTree>
      <p:nvGrpSpPr>
        <p:cNvPr id="1" name="Shape 2810"/>
        <p:cNvGrpSpPr/>
        <p:nvPr/>
      </p:nvGrpSpPr>
      <p:grpSpPr>
        <a:xfrm>
          <a:off x="0" y="0"/>
          <a:ext cx="0" cy="0"/>
          <a:chOff x="0" y="0"/>
          <a:chExt cx="0" cy="0"/>
        </a:xfrm>
      </p:grpSpPr>
      <p:grpSp>
        <p:nvGrpSpPr>
          <p:cNvPr id="2811" name="Google Shape;2811;p32"/>
          <p:cNvGrpSpPr/>
          <p:nvPr/>
        </p:nvGrpSpPr>
        <p:grpSpPr>
          <a:xfrm>
            <a:off x="-53725" y="-101750"/>
            <a:ext cx="9267497" cy="5337726"/>
            <a:chOff x="-53725" y="-101750"/>
            <a:chExt cx="9267497" cy="5337726"/>
          </a:xfrm>
        </p:grpSpPr>
        <p:sp>
          <p:nvSpPr>
            <p:cNvPr id="2812" name="Google Shape;2812;p32"/>
            <p:cNvSpPr/>
            <p:nvPr/>
          </p:nvSpPr>
          <p:spPr>
            <a:xfrm>
              <a:off x="-53725" y="61500"/>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32"/>
            <p:cNvSpPr/>
            <p:nvPr/>
          </p:nvSpPr>
          <p:spPr>
            <a:xfrm>
              <a:off x="-53725" y="30037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32"/>
            <p:cNvSpPr/>
            <p:nvPr/>
          </p:nvSpPr>
          <p:spPr>
            <a:xfrm>
              <a:off x="-53725" y="540392"/>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32"/>
            <p:cNvSpPr/>
            <p:nvPr/>
          </p:nvSpPr>
          <p:spPr>
            <a:xfrm>
              <a:off x="-53725" y="781625"/>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32"/>
            <p:cNvSpPr/>
            <p:nvPr/>
          </p:nvSpPr>
          <p:spPr>
            <a:xfrm>
              <a:off x="-53725" y="102043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32"/>
            <p:cNvSpPr/>
            <p:nvPr/>
          </p:nvSpPr>
          <p:spPr>
            <a:xfrm>
              <a:off x="-53725" y="125930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32"/>
            <p:cNvSpPr/>
            <p:nvPr/>
          </p:nvSpPr>
          <p:spPr>
            <a:xfrm>
              <a:off x="-53725" y="149932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32"/>
            <p:cNvSpPr/>
            <p:nvPr/>
          </p:nvSpPr>
          <p:spPr>
            <a:xfrm>
              <a:off x="-53725" y="174055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32"/>
            <p:cNvSpPr/>
            <p:nvPr/>
          </p:nvSpPr>
          <p:spPr>
            <a:xfrm>
              <a:off x="-53725" y="197936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32"/>
            <p:cNvSpPr/>
            <p:nvPr/>
          </p:nvSpPr>
          <p:spPr>
            <a:xfrm>
              <a:off x="-53725" y="2219448"/>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32"/>
            <p:cNvSpPr/>
            <p:nvPr/>
          </p:nvSpPr>
          <p:spPr>
            <a:xfrm>
              <a:off x="-53725" y="246061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32"/>
            <p:cNvSpPr/>
            <p:nvPr/>
          </p:nvSpPr>
          <p:spPr>
            <a:xfrm>
              <a:off x="-53725" y="269948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32"/>
            <p:cNvSpPr/>
            <p:nvPr/>
          </p:nvSpPr>
          <p:spPr>
            <a:xfrm>
              <a:off x="-53725" y="293950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32"/>
            <p:cNvSpPr/>
            <p:nvPr/>
          </p:nvSpPr>
          <p:spPr>
            <a:xfrm>
              <a:off x="-53725" y="317831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32"/>
            <p:cNvSpPr/>
            <p:nvPr/>
          </p:nvSpPr>
          <p:spPr>
            <a:xfrm>
              <a:off x="-53725" y="341954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32"/>
            <p:cNvSpPr/>
            <p:nvPr/>
          </p:nvSpPr>
          <p:spPr>
            <a:xfrm>
              <a:off x="-53725" y="3658417"/>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2"/>
            <p:cNvSpPr/>
            <p:nvPr/>
          </p:nvSpPr>
          <p:spPr>
            <a:xfrm>
              <a:off x="-53725" y="389843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32"/>
            <p:cNvSpPr/>
            <p:nvPr/>
          </p:nvSpPr>
          <p:spPr>
            <a:xfrm>
              <a:off x="-53725" y="4139669"/>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32"/>
            <p:cNvSpPr/>
            <p:nvPr/>
          </p:nvSpPr>
          <p:spPr>
            <a:xfrm>
              <a:off x="-53725" y="4378475"/>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32"/>
            <p:cNvSpPr/>
            <p:nvPr/>
          </p:nvSpPr>
          <p:spPr>
            <a:xfrm>
              <a:off x="-53725" y="461849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2"/>
            <p:cNvSpPr/>
            <p:nvPr/>
          </p:nvSpPr>
          <p:spPr>
            <a:xfrm>
              <a:off x="-53725" y="485851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2"/>
            <p:cNvSpPr/>
            <p:nvPr/>
          </p:nvSpPr>
          <p:spPr>
            <a:xfrm>
              <a:off x="-53725" y="509853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2"/>
            <p:cNvSpPr/>
            <p:nvPr/>
          </p:nvSpPr>
          <p:spPr>
            <a:xfrm>
              <a:off x="58966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2"/>
            <p:cNvSpPr/>
            <p:nvPr/>
          </p:nvSpPr>
          <p:spPr>
            <a:xfrm>
              <a:off x="565542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2"/>
            <p:cNvSpPr/>
            <p:nvPr/>
          </p:nvSpPr>
          <p:spPr>
            <a:xfrm>
              <a:off x="54165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2"/>
            <p:cNvSpPr/>
            <p:nvPr/>
          </p:nvSpPr>
          <p:spPr>
            <a:xfrm>
              <a:off x="51753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2"/>
            <p:cNvSpPr/>
            <p:nvPr/>
          </p:nvSpPr>
          <p:spPr>
            <a:xfrm>
              <a:off x="493651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2"/>
            <p:cNvSpPr/>
            <p:nvPr/>
          </p:nvSpPr>
          <p:spPr>
            <a:xfrm>
              <a:off x="469528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2"/>
            <p:cNvSpPr/>
            <p:nvPr/>
          </p:nvSpPr>
          <p:spPr>
            <a:xfrm>
              <a:off x="44552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2"/>
            <p:cNvSpPr/>
            <p:nvPr/>
          </p:nvSpPr>
          <p:spPr>
            <a:xfrm>
              <a:off x="421409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2"/>
            <p:cNvSpPr/>
            <p:nvPr/>
          </p:nvSpPr>
          <p:spPr>
            <a:xfrm>
              <a:off x="39752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2"/>
            <p:cNvSpPr/>
            <p:nvPr/>
          </p:nvSpPr>
          <p:spPr>
            <a:xfrm>
              <a:off x="373399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2"/>
            <p:cNvSpPr/>
            <p:nvPr/>
          </p:nvSpPr>
          <p:spPr>
            <a:xfrm>
              <a:off x="34951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32"/>
            <p:cNvSpPr/>
            <p:nvPr/>
          </p:nvSpPr>
          <p:spPr>
            <a:xfrm>
              <a:off x="32539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32"/>
            <p:cNvSpPr/>
            <p:nvPr/>
          </p:nvSpPr>
          <p:spPr>
            <a:xfrm>
              <a:off x="30127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2"/>
            <p:cNvSpPr/>
            <p:nvPr/>
          </p:nvSpPr>
          <p:spPr>
            <a:xfrm>
              <a:off x="27739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2"/>
            <p:cNvSpPr/>
            <p:nvPr/>
          </p:nvSpPr>
          <p:spPr>
            <a:xfrm>
              <a:off x="25326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32"/>
            <p:cNvSpPr/>
            <p:nvPr/>
          </p:nvSpPr>
          <p:spPr>
            <a:xfrm>
              <a:off x="22926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2"/>
            <p:cNvSpPr/>
            <p:nvPr/>
          </p:nvSpPr>
          <p:spPr>
            <a:xfrm>
              <a:off x="205264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2"/>
            <p:cNvSpPr/>
            <p:nvPr/>
          </p:nvSpPr>
          <p:spPr>
            <a:xfrm>
              <a:off x="1812625"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2"/>
            <p:cNvSpPr/>
            <p:nvPr/>
          </p:nvSpPr>
          <p:spPr>
            <a:xfrm>
              <a:off x="157260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2"/>
            <p:cNvSpPr/>
            <p:nvPr/>
          </p:nvSpPr>
          <p:spPr>
            <a:xfrm>
              <a:off x="13325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2"/>
            <p:cNvSpPr/>
            <p:nvPr/>
          </p:nvSpPr>
          <p:spPr>
            <a:xfrm>
              <a:off x="10913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2"/>
            <p:cNvSpPr/>
            <p:nvPr/>
          </p:nvSpPr>
          <p:spPr>
            <a:xfrm>
              <a:off x="852549" y="-101750"/>
              <a:ext cx="0" cy="5337726"/>
            </a:xfrm>
            <a:custGeom>
              <a:avLst/>
              <a:gdLst/>
              <a:ahLst/>
              <a:cxnLst/>
              <a:rect l="l" t="t" r="r" b="b"/>
              <a:pathLst>
                <a:path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2"/>
            <p:cNvSpPr/>
            <p:nvPr/>
          </p:nvSpPr>
          <p:spPr>
            <a:xfrm>
              <a:off x="6113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2"/>
            <p:cNvSpPr/>
            <p:nvPr/>
          </p:nvSpPr>
          <p:spPr>
            <a:xfrm>
              <a:off x="3700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2"/>
            <p:cNvSpPr/>
            <p:nvPr/>
          </p:nvSpPr>
          <p:spPr>
            <a:xfrm>
              <a:off x="13127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2"/>
            <p:cNvSpPr/>
            <p:nvPr/>
          </p:nvSpPr>
          <p:spPr>
            <a:xfrm>
              <a:off x="901933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2"/>
            <p:cNvSpPr/>
            <p:nvPr/>
          </p:nvSpPr>
          <p:spPr>
            <a:xfrm>
              <a:off x="8780530"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2"/>
            <p:cNvSpPr/>
            <p:nvPr/>
          </p:nvSpPr>
          <p:spPr>
            <a:xfrm>
              <a:off x="85392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2"/>
            <p:cNvSpPr/>
            <p:nvPr/>
          </p:nvSpPr>
          <p:spPr>
            <a:xfrm>
              <a:off x="829806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2"/>
            <p:cNvSpPr/>
            <p:nvPr/>
          </p:nvSpPr>
          <p:spPr>
            <a:xfrm>
              <a:off x="80592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2"/>
            <p:cNvSpPr/>
            <p:nvPr/>
          </p:nvSpPr>
          <p:spPr>
            <a:xfrm>
              <a:off x="7818026"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2"/>
            <p:cNvSpPr/>
            <p:nvPr/>
          </p:nvSpPr>
          <p:spPr>
            <a:xfrm>
              <a:off x="757915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2"/>
            <p:cNvSpPr/>
            <p:nvPr/>
          </p:nvSpPr>
          <p:spPr>
            <a:xfrm>
              <a:off x="73379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2"/>
            <p:cNvSpPr/>
            <p:nvPr/>
          </p:nvSpPr>
          <p:spPr>
            <a:xfrm>
              <a:off x="709796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2"/>
            <p:cNvSpPr/>
            <p:nvPr/>
          </p:nvSpPr>
          <p:spPr>
            <a:xfrm>
              <a:off x="685794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2"/>
            <p:cNvSpPr/>
            <p:nvPr/>
          </p:nvSpPr>
          <p:spPr>
            <a:xfrm>
              <a:off x="66178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2"/>
            <p:cNvSpPr/>
            <p:nvPr/>
          </p:nvSpPr>
          <p:spPr>
            <a:xfrm>
              <a:off x="63766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2"/>
            <p:cNvSpPr/>
            <p:nvPr/>
          </p:nvSpPr>
          <p:spPr>
            <a:xfrm>
              <a:off x="61378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72" name="Google Shape;2872;p32"/>
          <p:cNvSpPr/>
          <p:nvPr/>
        </p:nvSpPr>
        <p:spPr>
          <a:xfrm>
            <a:off x="8224650" y="4763461"/>
            <a:ext cx="161986" cy="160832"/>
          </a:xfrm>
          <a:custGeom>
            <a:avLst/>
            <a:gdLst/>
            <a:ahLst/>
            <a:cxnLst/>
            <a:rect l="l" t="t" r="r" b="b"/>
            <a:pathLst>
              <a:path w="2526" h="2508" fill="none" extrusionOk="0">
                <a:moveTo>
                  <a:pt x="1" y="1227"/>
                </a:moveTo>
                <a:cubicBezTo>
                  <a:pt x="264" y="929"/>
                  <a:pt x="544" y="614"/>
                  <a:pt x="807" y="316"/>
                </a:cubicBezTo>
                <a:cubicBezTo>
                  <a:pt x="895" y="228"/>
                  <a:pt x="895" y="140"/>
                  <a:pt x="983" y="53"/>
                </a:cubicBezTo>
                <a:cubicBezTo>
                  <a:pt x="1000" y="18"/>
                  <a:pt x="1035" y="0"/>
                  <a:pt x="1053" y="0"/>
                </a:cubicBezTo>
                <a:cubicBezTo>
                  <a:pt x="1070" y="0"/>
                  <a:pt x="1088" y="18"/>
                  <a:pt x="1123" y="18"/>
                </a:cubicBezTo>
                <a:cubicBezTo>
                  <a:pt x="1561" y="316"/>
                  <a:pt x="1965" y="614"/>
                  <a:pt x="2385" y="947"/>
                </a:cubicBezTo>
                <a:cubicBezTo>
                  <a:pt x="2455" y="982"/>
                  <a:pt x="2526" y="1052"/>
                  <a:pt x="2526" y="1140"/>
                </a:cubicBezTo>
                <a:cubicBezTo>
                  <a:pt x="2526" y="1210"/>
                  <a:pt x="2473" y="1245"/>
                  <a:pt x="2438" y="1315"/>
                </a:cubicBezTo>
                <a:cubicBezTo>
                  <a:pt x="2105" y="1718"/>
                  <a:pt x="1754" y="2104"/>
                  <a:pt x="1421" y="2507"/>
                </a:cubicBezTo>
                <a:cubicBezTo>
                  <a:pt x="1035" y="2104"/>
                  <a:pt x="439" y="1596"/>
                  <a:pt x="1" y="1227"/>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2"/>
          <p:cNvSpPr/>
          <p:nvPr/>
        </p:nvSpPr>
        <p:spPr>
          <a:xfrm>
            <a:off x="313905" y="4562551"/>
            <a:ext cx="394705" cy="287868"/>
          </a:xfrm>
          <a:custGeom>
            <a:avLst/>
            <a:gdLst/>
            <a:ahLst/>
            <a:cxnLst/>
            <a:rect l="l" t="t" r="r" b="b"/>
            <a:pathLst>
              <a:path w="6155" h="4489" fill="none" extrusionOk="0">
                <a:moveTo>
                  <a:pt x="0" y="649"/>
                </a:moveTo>
                <a:cubicBezTo>
                  <a:pt x="544" y="228"/>
                  <a:pt x="1245" y="0"/>
                  <a:pt x="1911" y="140"/>
                </a:cubicBezTo>
                <a:cubicBezTo>
                  <a:pt x="2560" y="281"/>
                  <a:pt x="3174" y="807"/>
                  <a:pt x="3279" y="1490"/>
                </a:cubicBezTo>
                <a:cubicBezTo>
                  <a:pt x="3384" y="2157"/>
                  <a:pt x="2911" y="2911"/>
                  <a:pt x="2244" y="2998"/>
                </a:cubicBezTo>
                <a:cubicBezTo>
                  <a:pt x="2052" y="2858"/>
                  <a:pt x="2017" y="2525"/>
                  <a:pt x="2122" y="2314"/>
                </a:cubicBezTo>
                <a:cubicBezTo>
                  <a:pt x="2227" y="2087"/>
                  <a:pt x="2420" y="1946"/>
                  <a:pt x="2648" y="1789"/>
                </a:cubicBezTo>
                <a:cubicBezTo>
                  <a:pt x="2946" y="1561"/>
                  <a:pt x="3296" y="1350"/>
                  <a:pt x="3682" y="1350"/>
                </a:cubicBezTo>
                <a:cubicBezTo>
                  <a:pt x="4173" y="1350"/>
                  <a:pt x="4646" y="1753"/>
                  <a:pt x="4839" y="2209"/>
                </a:cubicBezTo>
                <a:cubicBezTo>
                  <a:pt x="5032" y="2665"/>
                  <a:pt x="5085" y="3191"/>
                  <a:pt x="5102" y="3700"/>
                </a:cubicBezTo>
                <a:cubicBezTo>
                  <a:pt x="5102" y="3875"/>
                  <a:pt x="5102" y="4050"/>
                  <a:pt x="5015" y="4190"/>
                </a:cubicBezTo>
                <a:cubicBezTo>
                  <a:pt x="4822" y="4489"/>
                  <a:pt x="4331" y="4383"/>
                  <a:pt x="4191" y="4068"/>
                </a:cubicBezTo>
                <a:cubicBezTo>
                  <a:pt x="4050" y="3752"/>
                  <a:pt x="4191" y="3384"/>
                  <a:pt x="4454" y="3139"/>
                </a:cubicBezTo>
                <a:cubicBezTo>
                  <a:pt x="4927" y="2735"/>
                  <a:pt x="5733" y="2770"/>
                  <a:pt x="6154" y="326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74" name="Google Shape;2874;p32"/>
          <p:cNvGrpSpPr/>
          <p:nvPr/>
        </p:nvGrpSpPr>
        <p:grpSpPr>
          <a:xfrm>
            <a:off x="8648377" y="4306100"/>
            <a:ext cx="284473" cy="256446"/>
            <a:chOff x="8705527" y="2116175"/>
            <a:chExt cx="284473" cy="256446"/>
          </a:xfrm>
        </p:grpSpPr>
        <p:sp>
          <p:nvSpPr>
            <p:cNvPr id="2875" name="Google Shape;2875;p32"/>
            <p:cNvSpPr/>
            <p:nvPr/>
          </p:nvSpPr>
          <p:spPr>
            <a:xfrm>
              <a:off x="8763948" y="2116175"/>
              <a:ext cx="193473" cy="256446"/>
            </a:xfrm>
            <a:custGeom>
              <a:avLst/>
              <a:gdLst/>
              <a:ahLst/>
              <a:cxnLst/>
              <a:rect l="l" t="t" r="r" b="b"/>
              <a:pathLst>
                <a:path w="3017" h="3999" fill="none" extrusionOk="0">
                  <a:moveTo>
                    <a:pt x="3016" y="492"/>
                  </a:moveTo>
                  <a:cubicBezTo>
                    <a:pt x="2736" y="334"/>
                    <a:pt x="2473" y="124"/>
                    <a:pt x="2192" y="1"/>
                  </a:cubicBezTo>
                  <a:cubicBezTo>
                    <a:pt x="1333" y="1070"/>
                    <a:pt x="579" y="2245"/>
                    <a:pt x="1" y="3472"/>
                  </a:cubicBezTo>
                  <a:cubicBezTo>
                    <a:pt x="316" y="3735"/>
                    <a:pt x="439" y="3823"/>
                    <a:pt x="825" y="3946"/>
                  </a:cubicBezTo>
                  <a:cubicBezTo>
                    <a:pt x="895" y="3998"/>
                    <a:pt x="2508" y="1404"/>
                    <a:pt x="3016" y="492"/>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32"/>
            <p:cNvSpPr/>
            <p:nvPr/>
          </p:nvSpPr>
          <p:spPr>
            <a:xfrm>
              <a:off x="8705527" y="2129706"/>
              <a:ext cx="77594" cy="78749"/>
            </a:xfrm>
            <a:custGeom>
              <a:avLst/>
              <a:gdLst/>
              <a:ahLst/>
              <a:cxnLst/>
              <a:rect l="l" t="t" r="r" b="b"/>
              <a:pathLst>
                <a:path w="1210" h="1228" fill="none" extrusionOk="0">
                  <a:moveTo>
                    <a:pt x="964" y="1035"/>
                  </a:moveTo>
                  <a:cubicBezTo>
                    <a:pt x="736" y="1228"/>
                    <a:pt x="316" y="1175"/>
                    <a:pt x="158" y="912"/>
                  </a:cubicBezTo>
                  <a:cubicBezTo>
                    <a:pt x="0" y="649"/>
                    <a:pt x="140" y="228"/>
                    <a:pt x="421" y="123"/>
                  </a:cubicBezTo>
                  <a:cubicBezTo>
                    <a:pt x="684" y="0"/>
                    <a:pt x="877" y="70"/>
                    <a:pt x="1034" y="298"/>
                  </a:cubicBezTo>
                  <a:cubicBezTo>
                    <a:pt x="1210" y="509"/>
                    <a:pt x="1192" y="859"/>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32"/>
            <p:cNvSpPr/>
            <p:nvPr/>
          </p:nvSpPr>
          <p:spPr>
            <a:xfrm>
              <a:off x="8912406" y="2267967"/>
              <a:ext cx="77594" cy="78813"/>
            </a:xfrm>
            <a:custGeom>
              <a:avLst/>
              <a:gdLst/>
              <a:ahLst/>
              <a:cxnLst/>
              <a:rect l="l" t="t" r="r" b="b"/>
              <a:pathLst>
                <a:path w="1210" h="1229" fill="none" extrusionOk="0">
                  <a:moveTo>
                    <a:pt x="964" y="1035"/>
                  </a:moveTo>
                  <a:cubicBezTo>
                    <a:pt x="719" y="1228"/>
                    <a:pt x="316" y="1158"/>
                    <a:pt x="158" y="895"/>
                  </a:cubicBezTo>
                  <a:cubicBezTo>
                    <a:pt x="0" y="632"/>
                    <a:pt x="140" y="211"/>
                    <a:pt x="421" y="106"/>
                  </a:cubicBezTo>
                  <a:cubicBezTo>
                    <a:pt x="684" y="1"/>
                    <a:pt x="877" y="71"/>
                    <a:pt x="1034" y="281"/>
                  </a:cubicBezTo>
                  <a:cubicBezTo>
                    <a:pt x="1210" y="509"/>
                    <a:pt x="1210" y="825"/>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78" name="Google Shape;2878;p32"/>
          <p:cNvSpPr/>
          <p:nvPr/>
        </p:nvSpPr>
        <p:spPr>
          <a:xfrm>
            <a:off x="100720" y="767539"/>
            <a:ext cx="291267" cy="294666"/>
          </a:xfrm>
          <a:custGeom>
            <a:avLst/>
            <a:gdLst/>
            <a:ahLst/>
            <a:cxnLst/>
            <a:rect l="l" t="t" r="r" b="b"/>
            <a:pathLst>
              <a:path w="4542" h="4595" fill="none" extrusionOk="0">
                <a:moveTo>
                  <a:pt x="4542" y="1719"/>
                </a:moveTo>
                <a:cubicBezTo>
                  <a:pt x="4016" y="1666"/>
                  <a:pt x="3367" y="1526"/>
                  <a:pt x="2823" y="1543"/>
                </a:cubicBezTo>
                <a:cubicBezTo>
                  <a:pt x="2613" y="1052"/>
                  <a:pt x="2455" y="474"/>
                  <a:pt x="2227" y="0"/>
                </a:cubicBezTo>
                <a:cubicBezTo>
                  <a:pt x="2105" y="579"/>
                  <a:pt x="1964" y="1070"/>
                  <a:pt x="1701" y="1596"/>
                </a:cubicBezTo>
                <a:cubicBezTo>
                  <a:pt x="1158" y="1596"/>
                  <a:pt x="1" y="1666"/>
                  <a:pt x="1" y="1701"/>
                </a:cubicBezTo>
                <a:cubicBezTo>
                  <a:pt x="386" y="1982"/>
                  <a:pt x="1298" y="2718"/>
                  <a:pt x="1316" y="2841"/>
                </a:cubicBezTo>
                <a:cubicBezTo>
                  <a:pt x="1333" y="2911"/>
                  <a:pt x="1123" y="4068"/>
                  <a:pt x="1000" y="4594"/>
                </a:cubicBezTo>
                <a:cubicBezTo>
                  <a:pt x="1403" y="4208"/>
                  <a:pt x="1789" y="3805"/>
                  <a:pt x="2210" y="3419"/>
                </a:cubicBezTo>
                <a:cubicBezTo>
                  <a:pt x="2631" y="3805"/>
                  <a:pt x="3051" y="4208"/>
                  <a:pt x="3490" y="4594"/>
                </a:cubicBezTo>
                <a:cubicBezTo>
                  <a:pt x="3420" y="4138"/>
                  <a:pt x="3192" y="2981"/>
                  <a:pt x="3192" y="2823"/>
                </a:cubicBezTo>
                <a:cubicBezTo>
                  <a:pt x="3683" y="2595"/>
                  <a:pt x="4156" y="2210"/>
                  <a:pt x="4542" y="1719"/>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79" name="Google Shape;2879;p32"/>
          <p:cNvGrpSpPr/>
          <p:nvPr/>
        </p:nvGrpSpPr>
        <p:grpSpPr>
          <a:xfrm>
            <a:off x="8932845" y="837825"/>
            <a:ext cx="127101" cy="154098"/>
            <a:chOff x="5166195" y="1699150"/>
            <a:chExt cx="127101" cy="154098"/>
          </a:xfrm>
        </p:grpSpPr>
        <p:sp>
          <p:nvSpPr>
            <p:cNvPr id="2880" name="Google Shape;2880;p32"/>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2"/>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2"/>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83" name="Google Shape;2883;p32"/>
          <p:cNvSpPr/>
          <p:nvPr/>
        </p:nvSpPr>
        <p:spPr>
          <a:xfrm>
            <a:off x="1046754" y="264399"/>
            <a:ext cx="91125" cy="96768"/>
          </a:xfrm>
          <a:custGeom>
            <a:avLst/>
            <a:gdLst/>
            <a:ahLst/>
            <a:cxnLst/>
            <a:rect l="l" t="t" r="r" b="b"/>
            <a:pathLst>
              <a:path w="1421" h="1509" fill="none" extrusionOk="0">
                <a:moveTo>
                  <a:pt x="474" y="106"/>
                </a:moveTo>
                <a:cubicBezTo>
                  <a:pt x="211" y="264"/>
                  <a:pt x="0" y="544"/>
                  <a:pt x="0" y="860"/>
                </a:cubicBezTo>
                <a:cubicBezTo>
                  <a:pt x="0" y="1158"/>
                  <a:pt x="246" y="1473"/>
                  <a:pt x="544" y="1491"/>
                </a:cubicBezTo>
                <a:cubicBezTo>
                  <a:pt x="649" y="1508"/>
                  <a:pt x="737" y="1491"/>
                  <a:pt x="824" y="1438"/>
                </a:cubicBezTo>
                <a:cubicBezTo>
                  <a:pt x="1175" y="1333"/>
                  <a:pt x="1420" y="912"/>
                  <a:pt x="1333" y="562"/>
                </a:cubicBezTo>
                <a:cubicBezTo>
                  <a:pt x="1245" y="211"/>
                  <a:pt x="754" y="1"/>
                  <a:pt x="456"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84" name="Google Shape;2884;p32"/>
          <p:cNvGrpSpPr/>
          <p:nvPr/>
        </p:nvGrpSpPr>
        <p:grpSpPr>
          <a:xfrm>
            <a:off x="8426101" y="264400"/>
            <a:ext cx="269914" cy="239581"/>
            <a:chOff x="3442551" y="361175"/>
            <a:chExt cx="269914" cy="239581"/>
          </a:xfrm>
        </p:grpSpPr>
        <p:sp>
          <p:nvSpPr>
            <p:cNvPr id="2885" name="Google Shape;2885;p32"/>
            <p:cNvSpPr/>
            <p:nvPr/>
          </p:nvSpPr>
          <p:spPr>
            <a:xfrm>
              <a:off x="3533614" y="417416"/>
              <a:ext cx="178852" cy="183341"/>
            </a:xfrm>
            <a:custGeom>
              <a:avLst/>
              <a:gdLst/>
              <a:ahLst/>
              <a:cxnLst/>
              <a:rect l="l" t="t" r="r" b="b"/>
              <a:pathLst>
                <a:path w="2789" h="2859" fill="none" extrusionOk="0">
                  <a:moveTo>
                    <a:pt x="930" y="176"/>
                  </a:moveTo>
                  <a:cubicBezTo>
                    <a:pt x="404" y="456"/>
                    <a:pt x="1" y="1000"/>
                    <a:pt x="1" y="1596"/>
                  </a:cubicBezTo>
                  <a:cubicBezTo>
                    <a:pt x="1" y="2192"/>
                    <a:pt x="474" y="2770"/>
                    <a:pt x="1053" y="2841"/>
                  </a:cubicBezTo>
                  <a:cubicBezTo>
                    <a:pt x="1263" y="2858"/>
                    <a:pt x="1456" y="2841"/>
                    <a:pt x="1631" y="2770"/>
                  </a:cubicBezTo>
                  <a:cubicBezTo>
                    <a:pt x="2315" y="2543"/>
                    <a:pt x="2788" y="1771"/>
                    <a:pt x="2596" y="1087"/>
                  </a:cubicBezTo>
                  <a:cubicBezTo>
                    <a:pt x="2403" y="404"/>
                    <a:pt x="1491" y="0"/>
                    <a:pt x="877" y="368"/>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2"/>
            <p:cNvSpPr/>
            <p:nvPr/>
          </p:nvSpPr>
          <p:spPr>
            <a:xfrm>
              <a:off x="3442551" y="361175"/>
              <a:ext cx="178852" cy="183341"/>
            </a:xfrm>
            <a:custGeom>
              <a:avLst/>
              <a:gdLst/>
              <a:ahLst/>
              <a:cxnLst/>
              <a:rect l="l" t="t" r="r" b="b"/>
              <a:pathLst>
                <a:path w="2789" h="2859" fill="none" extrusionOk="0">
                  <a:moveTo>
                    <a:pt x="930" y="176"/>
                  </a:moveTo>
                  <a:cubicBezTo>
                    <a:pt x="404" y="457"/>
                    <a:pt x="1" y="1000"/>
                    <a:pt x="1" y="1596"/>
                  </a:cubicBezTo>
                  <a:cubicBezTo>
                    <a:pt x="1" y="2192"/>
                    <a:pt x="457" y="2771"/>
                    <a:pt x="1053" y="2841"/>
                  </a:cubicBezTo>
                  <a:cubicBezTo>
                    <a:pt x="1245" y="2858"/>
                    <a:pt x="1456" y="2841"/>
                    <a:pt x="1631" y="2771"/>
                  </a:cubicBezTo>
                  <a:cubicBezTo>
                    <a:pt x="2297" y="2543"/>
                    <a:pt x="2788" y="1771"/>
                    <a:pt x="2595" y="1088"/>
                  </a:cubicBezTo>
                  <a:cubicBezTo>
                    <a:pt x="2385" y="404"/>
                    <a:pt x="1491" y="1"/>
                    <a:pt x="877" y="369"/>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7" name="Google Shape;2887;p32"/>
          <p:cNvGrpSpPr/>
          <p:nvPr/>
        </p:nvGrpSpPr>
        <p:grpSpPr>
          <a:xfrm>
            <a:off x="541320" y="307138"/>
            <a:ext cx="127101" cy="154098"/>
            <a:chOff x="5166195" y="1699150"/>
            <a:chExt cx="127101" cy="154098"/>
          </a:xfrm>
        </p:grpSpPr>
        <p:sp>
          <p:nvSpPr>
            <p:cNvPr id="2888" name="Google Shape;2888;p32"/>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2"/>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2"/>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1" name="Google Shape;2891;p32"/>
          <p:cNvGrpSpPr/>
          <p:nvPr/>
        </p:nvGrpSpPr>
        <p:grpSpPr>
          <a:xfrm>
            <a:off x="447695" y="3933450"/>
            <a:ext cx="127101" cy="154098"/>
            <a:chOff x="5166195" y="1699150"/>
            <a:chExt cx="127101" cy="154098"/>
          </a:xfrm>
        </p:grpSpPr>
        <p:sp>
          <p:nvSpPr>
            <p:cNvPr id="2892" name="Google Shape;2892;p32"/>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2"/>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2"/>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5" name="Google Shape;2895;p32"/>
          <p:cNvGrpSpPr/>
          <p:nvPr/>
        </p:nvGrpSpPr>
        <p:grpSpPr>
          <a:xfrm>
            <a:off x="391970" y="1846013"/>
            <a:ext cx="127101" cy="154098"/>
            <a:chOff x="5166195" y="1699150"/>
            <a:chExt cx="127101" cy="154098"/>
          </a:xfrm>
        </p:grpSpPr>
        <p:sp>
          <p:nvSpPr>
            <p:cNvPr id="2896" name="Google Shape;2896;p32"/>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2"/>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2"/>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99" name="Google Shape;2899;p32"/>
          <p:cNvSpPr/>
          <p:nvPr/>
        </p:nvSpPr>
        <p:spPr>
          <a:xfrm>
            <a:off x="8950841" y="1521699"/>
            <a:ext cx="91125" cy="96768"/>
          </a:xfrm>
          <a:custGeom>
            <a:avLst/>
            <a:gdLst/>
            <a:ahLst/>
            <a:cxnLst/>
            <a:rect l="l" t="t" r="r" b="b"/>
            <a:pathLst>
              <a:path w="1421" h="1509" fill="none" extrusionOk="0">
                <a:moveTo>
                  <a:pt x="474" y="106"/>
                </a:moveTo>
                <a:cubicBezTo>
                  <a:pt x="211" y="264"/>
                  <a:pt x="0" y="544"/>
                  <a:pt x="0" y="860"/>
                </a:cubicBezTo>
                <a:cubicBezTo>
                  <a:pt x="0" y="1158"/>
                  <a:pt x="246" y="1473"/>
                  <a:pt x="544" y="1491"/>
                </a:cubicBezTo>
                <a:cubicBezTo>
                  <a:pt x="649" y="1508"/>
                  <a:pt x="737" y="1491"/>
                  <a:pt x="824" y="1438"/>
                </a:cubicBezTo>
                <a:cubicBezTo>
                  <a:pt x="1175" y="1333"/>
                  <a:pt x="1420" y="912"/>
                  <a:pt x="1333" y="562"/>
                </a:cubicBezTo>
                <a:cubicBezTo>
                  <a:pt x="1245" y="211"/>
                  <a:pt x="754" y="1"/>
                  <a:pt x="456"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00" name="Google Shape;2900;p32"/>
          <p:cNvGrpSpPr/>
          <p:nvPr/>
        </p:nvGrpSpPr>
        <p:grpSpPr>
          <a:xfrm>
            <a:off x="8823745" y="3530475"/>
            <a:ext cx="127101" cy="154098"/>
            <a:chOff x="5166195" y="1699150"/>
            <a:chExt cx="127101" cy="154098"/>
          </a:xfrm>
        </p:grpSpPr>
        <p:sp>
          <p:nvSpPr>
            <p:cNvPr id="2901" name="Google Shape;2901;p32"/>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2"/>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2"/>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04" name="Google Shape;2904;p32"/>
          <p:cNvSpPr/>
          <p:nvPr/>
        </p:nvSpPr>
        <p:spPr>
          <a:xfrm>
            <a:off x="7871371" y="226409"/>
            <a:ext cx="186011" cy="172776"/>
          </a:xfrm>
          <a:custGeom>
            <a:avLst/>
            <a:gdLst/>
            <a:ahLst/>
            <a:cxnLst/>
            <a:rect l="l" t="t" r="r" b="b"/>
            <a:pathLst>
              <a:path w="2839" h="2637" extrusionOk="0">
                <a:moveTo>
                  <a:pt x="1341" y="1"/>
                </a:moveTo>
                <a:cubicBezTo>
                  <a:pt x="1201" y="1"/>
                  <a:pt x="1061" y="24"/>
                  <a:pt x="928" y="74"/>
                </a:cubicBezTo>
                <a:lnTo>
                  <a:pt x="595" y="56"/>
                </a:lnTo>
                <a:cubicBezTo>
                  <a:pt x="314" y="389"/>
                  <a:pt x="69" y="775"/>
                  <a:pt x="51" y="1214"/>
                </a:cubicBezTo>
                <a:cubicBezTo>
                  <a:pt x="0" y="1958"/>
                  <a:pt x="684" y="2636"/>
                  <a:pt x="1393" y="2636"/>
                </a:cubicBezTo>
                <a:cubicBezTo>
                  <a:pt x="1419" y="2636"/>
                  <a:pt x="1445" y="2636"/>
                  <a:pt x="1471" y="2634"/>
                </a:cubicBezTo>
                <a:cubicBezTo>
                  <a:pt x="2243" y="2581"/>
                  <a:pt x="2839" y="1792"/>
                  <a:pt x="2681" y="1038"/>
                </a:cubicBezTo>
                <a:cubicBezTo>
                  <a:pt x="2553" y="427"/>
                  <a:pt x="1942"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2"/>
          <p:cNvSpPr/>
          <p:nvPr/>
        </p:nvSpPr>
        <p:spPr>
          <a:xfrm>
            <a:off x="999863" y="4757553"/>
            <a:ext cx="184897" cy="172645"/>
          </a:xfrm>
          <a:custGeom>
            <a:avLst/>
            <a:gdLst/>
            <a:ahLst/>
            <a:cxnLst/>
            <a:rect l="l" t="t" r="r" b="b"/>
            <a:pathLst>
              <a:path w="2822" h="2635" extrusionOk="0">
                <a:moveTo>
                  <a:pt x="1334" y="0"/>
                </a:moveTo>
                <a:cubicBezTo>
                  <a:pt x="1196" y="0"/>
                  <a:pt x="1059" y="23"/>
                  <a:pt x="928" y="72"/>
                </a:cubicBezTo>
                <a:lnTo>
                  <a:pt x="595" y="54"/>
                </a:lnTo>
                <a:cubicBezTo>
                  <a:pt x="315" y="388"/>
                  <a:pt x="69" y="773"/>
                  <a:pt x="52" y="1212"/>
                </a:cubicBezTo>
                <a:cubicBezTo>
                  <a:pt x="1" y="1956"/>
                  <a:pt x="668" y="2635"/>
                  <a:pt x="1392" y="2635"/>
                </a:cubicBezTo>
                <a:cubicBezTo>
                  <a:pt x="1418" y="2635"/>
                  <a:pt x="1445" y="2634"/>
                  <a:pt x="1472" y="2632"/>
                </a:cubicBezTo>
                <a:cubicBezTo>
                  <a:pt x="2243" y="2579"/>
                  <a:pt x="2822" y="1790"/>
                  <a:pt x="2682" y="1036"/>
                </a:cubicBezTo>
                <a:cubicBezTo>
                  <a:pt x="2553" y="437"/>
                  <a:pt x="1937" y="0"/>
                  <a:pt x="1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2"/>
          <p:cNvSpPr/>
          <p:nvPr/>
        </p:nvSpPr>
        <p:spPr>
          <a:xfrm>
            <a:off x="99848" y="2524200"/>
            <a:ext cx="293005" cy="294119"/>
          </a:xfrm>
          <a:custGeom>
            <a:avLst/>
            <a:gdLst/>
            <a:ahLst/>
            <a:cxnLst/>
            <a:rect l="l" t="t" r="r" b="b"/>
            <a:pathLst>
              <a:path w="4472" h="4489" extrusionOk="0">
                <a:moveTo>
                  <a:pt x="2017" y="0"/>
                </a:moveTo>
                <a:cubicBezTo>
                  <a:pt x="1947" y="18"/>
                  <a:pt x="1929" y="53"/>
                  <a:pt x="1894" y="88"/>
                </a:cubicBezTo>
                <a:cubicBezTo>
                  <a:pt x="1736" y="246"/>
                  <a:pt x="1719" y="403"/>
                  <a:pt x="1561" y="544"/>
                </a:cubicBezTo>
                <a:cubicBezTo>
                  <a:pt x="1035" y="1052"/>
                  <a:pt x="526" y="1561"/>
                  <a:pt x="1" y="2069"/>
                </a:cubicBezTo>
                <a:cubicBezTo>
                  <a:pt x="754" y="2770"/>
                  <a:pt x="1701" y="3752"/>
                  <a:pt x="2350" y="4489"/>
                </a:cubicBezTo>
                <a:cubicBezTo>
                  <a:pt x="2981" y="3840"/>
                  <a:pt x="3647" y="3174"/>
                  <a:pt x="4278" y="2525"/>
                </a:cubicBezTo>
                <a:cubicBezTo>
                  <a:pt x="4366" y="2437"/>
                  <a:pt x="4454" y="2350"/>
                  <a:pt x="4454" y="2227"/>
                </a:cubicBezTo>
                <a:cubicBezTo>
                  <a:pt x="4471" y="2087"/>
                  <a:pt x="4366" y="1981"/>
                  <a:pt x="4261" y="1859"/>
                </a:cubicBezTo>
                <a:cubicBezTo>
                  <a:pt x="3595" y="1227"/>
                  <a:pt x="2893" y="614"/>
                  <a:pt x="2157" y="70"/>
                </a:cubicBezTo>
                <a:cubicBezTo>
                  <a:pt x="2104" y="18"/>
                  <a:pt x="2069" y="0"/>
                  <a:pt x="20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2"/>
          <p:cNvSpPr/>
          <p:nvPr/>
        </p:nvSpPr>
        <p:spPr>
          <a:xfrm>
            <a:off x="7474327" y="4600416"/>
            <a:ext cx="297993" cy="329785"/>
          </a:xfrm>
          <a:custGeom>
            <a:avLst/>
            <a:gdLst/>
            <a:ahLst/>
            <a:cxnLst/>
            <a:rect l="l" t="t" r="r" b="b"/>
            <a:pathLst>
              <a:path w="5577" h="6172" extrusionOk="0">
                <a:moveTo>
                  <a:pt x="1" y="0"/>
                </a:moveTo>
                <a:lnTo>
                  <a:pt x="1" y="0"/>
                </a:lnTo>
                <a:cubicBezTo>
                  <a:pt x="439" y="2104"/>
                  <a:pt x="1070" y="4173"/>
                  <a:pt x="1877" y="6172"/>
                </a:cubicBezTo>
                <a:cubicBezTo>
                  <a:pt x="3209" y="4681"/>
                  <a:pt x="4472" y="3104"/>
                  <a:pt x="5576" y="1438"/>
                </a:cubicBezTo>
                <a:cubicBezTo>
                  <a:pt x="3595" y="1000"/>
                  <a:pt x="1894" y="82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8" name="Google Shape;18;p1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19721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8" name="Google Shape;18;p1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67807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8" name="Google Shape;18;p1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240145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8" name="Google Shape;18;p1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52701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8" name="Google Shape;18;p1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90207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5"/>
        <p:cNvGrpSpPr/>
        <p:nvPr/>
      </p:nvGrpSpPr>
      <p:grpSpPr>
        <a:xfrm>
          <a:off x="0" y="0"/>
          <a:ext cx="0" cy="0"/>
          <a:chOff x="0" y="0"/>
          <a:chExt cx="0" cy="0"/>
        </a:xfrm>
      </p:grpSpPr>
      <p:grpSp>
        <p:nvGrpSpPr>
          <p:cNvPr id="106" name="Google Shape;106;p3"/>
          <p:cNvGrpSpPr/>
          <p:nvPr/>
        </p:nvGrpSpPr>
        <p:grpSpPr>
          <a:xfrm>
            <a:off x="-53725" y="-101750"/>
            <a:ext cx="9267497" cy="5337726"/>
            <a:chOff x="-53725" y="-101750"/>
            <a:chExt cx="9267497" cy="5337726"/>
          </a:xfrm>
        </p:grpSpPr>
        <p:sp>
          <p:nvSpPr>
            <p:cNvPr id="107" name="Google Shape;107;p3"/>
            <p:cNvSpPr/>
            <p:nvPr/>
          </p:nvSpPr>
          <p:spPr>
            <a:xfrm>
              <a:off x="-53725" y="61500"/>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53725" y="30037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53725" y="540392"/>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53725" y="781625"/>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53725" y="102043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53725" y="125930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53725" y="149932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53725" y="174055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53725" y="197936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53725" y="2219448"/>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53725" y="246061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53725" y="269948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53725" y="293950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53725" y="317831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53725" y="341954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53725" y="3658417"/>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53725" y="389843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53725" y="4139669"/>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53725" y="4378475"/>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53725" y="461849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53725" y="485851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53725" y="509853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58966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565542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54165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51753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493651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469528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44552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421409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39752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373399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34951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32539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30127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27739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25326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22926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205264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1812625"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157260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13325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10913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852549" y="-101750"/>
              <a:ext cx="0" cy="5337726"/>
            </a:xfrm>
            <a:custGeom>
              <a:avLst/>
              <a:gdLst/>
              <a:ahLst/>
              <a:cxnLst/>
              <a:rect l="l" t="t" r="r" b="b"/>
              <a:pathLst>
                <a:path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6113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3700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13127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901933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8780530"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85392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829806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80592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7818026"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757915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73379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709796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685794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66178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63766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61378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 name="Google Shape;167;p3"/>
          <p:cNvSpPr txBox="1">
            <a:spLocks noGrp="1"/>
          </p:cNvSpPr>
          <p:nvPr>
            <p:ph type="title" hasCustomPrompt="1"/>
          </p:nvPr>
        </p:nvSpPr>
        <p:spPr>
          <a:xfrm>
            <a:off x="1312475" y="1874091"/>
            <a:ext cx="2029200" cy="13953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9600" b="1"/>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168" name="Google Shape;168;p3"/>
          <p:cNvSpPr txBox="1">
            <a:spLocks noGrp="1"/>
          </p:cNvSpPr>
          <p:nvPr>
            <p:ph type="title" idx="2"/>
          </p:nvPr>
        </p:nvSpPr>
        <p:spPr>
          <a:xfrm>
            <a:off x="3665524" y="1694025"/>
            <a:ext cx="4183200" cy="1516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6000" b="1"/>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69" name="Google Shape;169;p3"/>
          <p:cNvSpPr txBox="1">
            <a:spLocks noGrp="1"/>
          </p:cNvSpPr>
          <p:nvPr>
            <p:ph type="subTitle" idx="1"/>
          </p:nvPr>
        </p:nvSpPr>
        <p:spPr>
          <a:xfrm>
            <a:off x="3665524" y="2969471"/>
            <a:ext cx="4183200" cy="4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70" name="Google Shape;170;p3"/>
          <p:cNvSpPr/>
          <p:nvPr/>
        </p:nvSpPr>
        <p:spPr>
          <a:xfrm>
            <a:off x="528325" y="1580128"/>
            <a:ext cx="184897" cy="172645"/>
          </a:xfrm>
          <a:custGeom>
            <a:avLst/>
            <a:gdLst/>
            <a:ahLst/>
            <a:cxnLst/>
            <a:rect l="l" t="t" r="r" b="b"/>
            <a:pathLst>
              <a:path w="2822" h="2635" extrusionOk="0">
                <a:moveTo>
                  <a:pt x="1334" y="0"/>
                </a:moveTo>
                <a:cubicBezTo>
                  <a:pt x="1196" y="0"/>
                  <a:pt x="1059" y="23"/>
                  <a:pt x="928" y="72"/>
                </a:cubicBezTo>
                <a:lnTo>
                  <a:pt x="595" y="54"/>
                </a:lnTo>
                <a:cubicBezTo>
                  <a:pt x="315" y="388"/>
                  <a:pt x="69" y="773"/>
                  <a:pt x="52" y="1212"/>
                </a:cubicBezTo>
                <a:cubicBezTo>
                  <a:pt x="1" y="1956"/>
                  <a:pt x="668" y="2635"/>
                  <a:pt x="1392" y="2635"/>
                </a:cubicBezTo>
                <a:cubicBezTo>
                  <a:pt x="1418" y="2635"/>
                  <a:pt x="1445" y="2634"/>
                  <a:pt x="1472" y="2632"/>
                </a:cubicBezTo>
                <a:cubicBezTo>
                  <a:pt x="2243" y="2579"/>
                  <a:pt x="2822" y="1790"/>
                  <a:pt x="2682" y="1036"/>
                </a:cubicBezTo>
                <a:cubicBezTo>
                  <a:pt x="2553" y="437"/>
                  <a:pt x="1937" y="0"/>
                  <a:pt x="1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461775" y="372436"/>
            <a:ext cx="161986" cy="160832"/>
          </a:xfrm>
          <a:custGeom>
            <a:avLst/>
            <a:gdLst/>
            <a:ahLst/>
            <a:cxnLst/>
            <a:rect l="l" t="t" r="r" b="b"/>
            <a:pathLst>
              <a:path w="2526" h="2508" fill="none" extrusionOk="0">
                <a:moveTo>
                  <a:pt x="1" y="1227"/>
                </a:moveTo>
                <a:cubicBezTo>
                  <a:pt x="264" y="929"/>
                  <a:pt x="544" y="614"/>
                  <a:pt x="807" y="316"/>
                </a:cubicBezTo>
                <a:cubicBezTo>
                  <a:pt x="895" y="228"/>
                  <a:pt x="895" y="140"/>
                  <a:pt x="983" y="53"/>
                </a:cubicBezTo>
                <a:cubicBezTo>
                  <a:pt x="1000" y="18"/>
                  <a:pt x="1035" y="0"/>
                  <a:pt x="1053" y="0"/>
                </a:cubicBezTo>
                <a:cubicBezTo>
                  <a:pt x="1070" y="0"/>
                  <a:pt x="1088" y="18"/>
                  <a:pt x="1123" y="18"/>
                </a:cubicBezTo>
                <a:cubicBezTo>
                  <a:pt x="1561" y="316"/>
                  <a:pt x="1965" y="614"/>
                  <a:pt x="2385" y="947"/>
                </a:cubicBezTo>
                <a:cubicBezTo>
                  <a:pt x="2455" y="982"/>
                  <a:pt x="2526" y="1052"/>
                  <a:pt x="2526" y="1140"/>
                </a:cubicBezTo>
                <a:cubicBezTo>
                  <a:pt x="2526" y="1210"/>
                  <a:pt x="2473" y="1245"/>
                  <a:pt x="2438" y="1315"/>
                </a:cubicBezTo>
                <a:cubicBezTo>
                  <a:pt x="2105" y="1718"/>
                  <a:pt x="1754" y="2104"/>
                  <a:pt x="1421" y="2507"/>
                </a:cubicBezTo>
                <a:cubicBezTo>
                  <a:pt x="1035" y="2104"/>
                  <a:pt x="439" y="1596"/>
                  <a:pt x="1" y="1227"/>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8566517" y="1427326"/>
            <a:ext cx="394705" cy="287868"/>
          </a:xfrm>
          <a:custGeom>
            <a:avLst/>
            <a:gdLst/>
            <a:ahLst/>
            <a:cxnLst/>
            <a:rect l="l" t="t" r="r" b="b"/>
            <a:pathLst>
              <a:path w="6155" h="4489" fill="none" extrusionOk="0">
                <a:moveTo>
                  <a:pt x="0" y="649"/>
                </a:moveTo>
                <a:cubicBezTo>
                  <a:pt x="544" y="228"/>
                  <a:pt x="1245" y="0"/>
                  <a:pt x="1911" y="140"/>
                </a:cubicBezTo>
                <a:cubicBezTo>
                  <a:pt x="2560" y="281"/>
                  <a:pt x="3174" y="807"/>
                  <a:pt x="3279" y="1490"/>
                </a:cubicBezTo>
                <a:cubicBezTo>
                  <a:pt x="3384" y="2157"/>
                  <a:pt x="2911" y="2911"/>
                  <a:pt x="2244" y="2998"/>
                </a:cubicBezTo>
                <a:cubicBezTo>
                  <a:pt x="2052" y="2858"/>
                  <a:pt x="2017" y="2525"/>
                  <a:pt x="2122" y="2314"/>
                </a:cubicBezTo>
                <a:cubicBezTo>
                  <a:pt x="2227" y="2087"/>
                  <a:pt x="2420" y="1946"/>
                  <a:pt x="2648" y="1789"/>
                </a:cubicBezTo>
                <a:cubicBezTo>
                  <a:pt x="2946" y="1561"/>
                  <a:pt x="3296" y="1350"/>
                  <a:pt x="3682" y="1350"/>
                </a:cubicBezTo>
                <a:cubicBezTo>
                  <a:pt x="4173" y="1350"/>
                  <a:pt x="4646" y="1753"/>
                  <a:pt x="4839" y="2209"/>
                </a:cubicBezTo>
                <a:cubicBezTo>
                  <a:pt x="5032" y="2665"/>
                  <a:pt x="5085" y="3191"/>
                  <a:pt x="5102" y="3700"/>
                </a:cubicBezTo>
                <a:cubicBezTo>
                  <a:pt x="5102" y="3875"/>
                  <a:pt x="5102" y="4050"/>
                  <a:pt x="5015" y="4190"/>
                </a:cubicBezTo>
                <a:cubicBezTo>
                  <a:pt x="4822" y="4489"/>
                  <a:pt x="4331" y="4383"/>
                  <a:pt x="4191" y="4068"/>
                </a:cubicBezTo>
                <a:cubicBezTo>
                  <a:pt x="4050" y="3752"/>
                  <a:pt x="4191" y="3384"/>
                  <a:pt x="4454" y="3139"/>
                </a:cubicBezTo>
                <a:cubicBezTo>
                  <a:pt x="4927" y="2735"/>
                  <a:pt x="5733" y="2770"/>
                  <a:pt x="6154" y="326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 name="Google Shape;173;p3"/>
          <p:cNvGrpSpPr/>
          <p:nvPr/>
        </p:nvGrpSpPr>
        <p:grpSpPr>
          <a:xfrm>
            <a:off x="8732265" y="2933825"/>
            <a:ext cx="284473" cy="256446"/>
            <a:chOff x="8705527" y="2116175"/>
            <a:chExt cx="284473" cy="256446"/>
          </a:xfrm>
        </p:grpSpPr>
        <p:sp>
          <p:nvSpPr>
            <p:cNvPr id="174" name="Google Shape;174;p3"/>
            <p:cNvSpPr/>
            <p:nvPr/>
          </p:nvSpPr>
          <p:spPr>
            <a:xfrm>
              <a:off x="8763948" y="2116175"/>
              <a:ext cx="193473" cy="256446"/>
            </a:xfrm>
            <a:custGeom>
              <a:avLst/>
              <a:gdLst/>
              <a:ahLst/>
              <a:cxnLst/>
              <a:rect l="l" t="t" r="r" b="b"/>
              <a:pathLst>
                <a:path w="3017" h="3999" fill="none" extrusionOk="0">
                  <a:moveTo>
                    <a:pt x="3016" y="492"/>
                  </a:moveTo>
                  <a:cubicBezTo>
                    <a:pt x="2736" y="334"/>
                    <a:pt x="2473" y="124"/>
                    <a:pt x="2192" y="1"/>
                  </a:cubicBezTo>
                  <a:cubicBezTo>
                    <a:pt x="1333" y="1070"/>
                    <a:pt x="579" y="2245"/>
                    <a:pt x="1" y="3472"/>
                  </a:cubicBezTo>
                  <a:cubicBezTo>
                    <a:pt x="316" y="3735"/>
                    <a:pt x="439" y="3823"/>
                    <a:pt x="825" y="3946"/>
                  </a:cubicBezTo>
                  <a:cubicBezTo>
                    <a:pt x="895" y="3998"/>
                    <a:pt x="2508" y="1404"/>
                    <a:pt x="3016" y="492"/>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8705527" y="2129706"/>
              <a:ext cx="77594" cy="78749"/>
            </a:xfrm>
            <a:custGeom>
              <a:avLst/>
              <a:gdLst/>
              <a:ahLst/>
              <a:cxnLst/>
              <a:rect l="l" t="t" r="r" b="b"/>
              <a:pathLst>
                <a:path w="1210" h="1228" fill="none" extrusionOk="0">
                  <a:moveTo>
                    <a:pt x="964" y="1035"/>
                  </a:moveTo>
                  <a:cubicBezTo>
                    <a:pt x="736" y="1228"/>
                    <a:pt x="316" y="1175"/>
                    <a:pt x="158" y="912"/>
                  </a:cubicBezTo>
                  <a:cubicBezTo>
                    <a:pt x="0" y="649"/>
                    <a:pt x="140" y="228"/>
                    <a:pt x="421" y="123"/>
                  </a:cubicBezTo>
                  <a:cubicBezTo>
                    <a:pt x="684" y="0"/>
                    <a:pt x="877" y="70"/>
                    <a:pt x="1034" y="298"/>
                  </a:cubicBezTo>
                  <a:cubicBezTo>
                    <a:pt x="1210" y="509"/>
                    <a:pt x="1192" y="859"/>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8912406" y="2267967"/>
              <a:ext cx="77594" cy="78813"/>
            </a:xfrm>
            <a:custGeom>
              <a:avLst/>
              <a:gdLst/>
              <a:ahLst/>
              <a:cxnLst/>
              <a:rect l="l" t="t" r="r" b="b"/>
              <a:pathLst>
                <a:path w="1210" h="1229" fill="none" extrusionOk="0">
                  <a:moveTo>
                    <a:pt x="964" y="1035"/>
                  </a:moveTo>
                  <a:cubicBezTo>
                    <a:pt x="719" y="1228"/>
                    <a:pt x="316" y="1158"/>
                    <a:pt x="158" y="895"/>
                  </a:cubicBezTo>
                  <a:cubicBezTo>
                    <a:pt x="0" y="632"/>
                    <a:pt x="140" y="211"/>
                    <a:pt x="421" y="106"/>
                  </a:cubicBezTo>
                  <a:cubicBezTo>
                    <a:pt x="684" y="1"/>
                    <a:pt x="877" y="71"/>
                    <a:pt x="1034" y="281"/>
                  </a:cubicBezTo>
                  <a:cubicBezTo>
                    <a:pt x="1210" y="509"/>
                    <a:pt x="1210" y="825"/>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3"/>
          <p:cNvSpPr/>
          <p:nvPr/>
        </p:nvSpPr>
        <p:spPr>
          <a:xfrm>
            <a:off x="3939295" y="4634814"/>
            <a:ext cx="291267" cy="294666"/>
          </a:xfrm>
          <a:custGeom>
            <a:avLst/>
            <a:gdLst/>
            <a:ahLst/>
            <a:cxnLst/>
            <a:rect l="l" t="t" r="r" b="b"/>
            <a:pathLst>
              <a:path w="4542" h="4595" fill="none" extrusionOk="0">
                <a:moveTo>
                  <a:pt x="4542" y="1719"/>
                </a:moveTo>
                <a:cubicBezTo>
                  <a:pt x="4016" y="1666"/>
                  <a:pt x="3367" y="1526"/>
                  <a:pt x="2823" y="1543"/>
                </a:cubicBezTo>
                <a:cubicBezTo>
                  <a:pt x="2613" y="1052"/>
                  <a:pt x="2455" y="474"/>
                  <a:pt x="2227" y="0"/>
                </a:cubicBezTo>
                <a:cubicBezTo>
                  <a:pt x="2105" y="579"/>
                  <a:pt x="1964" y="1070"/>
                  <a:pt x="1701" y="1596"/>
                </a:cubicBezTo>
                <a:cubicBezTo>
                  <a:pt x="1158" y="1596"/>
                  <a:pt x="1" y="1666"/>
                  <a:pt x="1" y="1701"/>
                </a:cubicBezTo>
                <a:cubicBezTo>
                  <a:pt x="386" y="1982"/>
                  <a:pt x="1298" y="2718"/>
                  <a:pt x="1316" y="2841"/>
                </a:cubicBezTo>
                <a:cubicBezTo>
                  <a:pt x="1333" y="2911"/>
                  <a:pt x="1123" y="4068"/>
                  <a:pt x="1000" y="4594"/>
                </a:cubicBezTo>
                <a:cubicBezTo>
                  <a:pt x="1403" y="4208"/>
                  <a:pt x="1789" y="3805"/>
                  <a:pt x="2210" y="3419"/>
                </a:cubicBezTo>
                <a:cubicBezTo>
                  <a:pt x="2631" y="3805"/>
                  <a:pt x="3051" y="4208"/>
                  <a:pt x="3490" y="4594"/>
                </a:cubicBezTo>
                <a:cubicBezTo>
                  <a:pt x="3420" y="4138"/>
                  <a:pt x="3192" y="2981"/>
                  <a:pt x="3192" y="2823"/>
                </a:cubicBezTo>
                <a:cubicBezTo>
                  <a:pt x="3683" y="2595"/>
                  <a:pt x="4156" y="2210"/>
                  <a:pt x="4542" y="1719"/>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 name="Google Shape;178;p3"/>
          <p:cNvGrpSpPr/>
          <p:nvPr/>
        </p:nvGrpSpPr>
        <p:grpSpPr>
          <a:xfrm>
            <a:off x="5495009" y="4774291"/>
            <a:ext cx="128255" cy="154034"/>
            <a:chOff x="5990309" y="3853416"/>
            <a:chExt cx="128255" cy="154034"/>
          </a:xfrm>
        </p:grpSpPr>
        <p:sp>
          <p:nvSpPr>
            <p:cNvPr id="179" name="Google Shape;179;p3"/>
            <p:cNvSpPr/>
            <p:nvPr/>
          </p:nvSpPr>
          <p:spPr>
            <a:xfrm>
              <a:off x="5990309" y="3893881"/>
              <a:ext cx="128255" cy="104592"/>
            </a:xfrm>
            <a:custGeom>
              <a:avLst/>
              <a:gdLst/>
              <a:ahLst/>
              <a:cxnLst/>
              <a:rect l="l" t="t" r="r" b="b"/>
              <a:pathLst>
                <a:path w="2000" h="1631" fill="none" extrusionOk="0">
                  <a:moveTo>
                    <a:pt x="1" y="0"/>
                  </a:moveTo>
                  <a:cubicBezTo>
                    <a:pt x="667" y="544"/>
                    <a:pt x="1351" y="1070"/>
                    <a:pt x="1999" y="163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6017307" y="3881505"/>
              <a:ext cx="96768" cy="105746"/>
            </a:xfrm>
            <a:custGeom>
              <a:avLst/>
              <a:gdLst/>
              <a:ahLst/>
              <a:cxnLst/>
              <a:rect l="l" t="t" r="r" b="b"/>
              <a:pathLst>
                <a:path w="1509" h="1649" fill="none" extrusionOk="0">
                  <a:moveTo>
                    <a:pt x="0" y="1648"/>
                  </a:moveTo>
                  <a:cubicBezTo>
                    <a:pt x="544" y="1140"/>
                    <a:pt x="1052" y="596"/>
                    <a:pt x="1508" y="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6049884" y="3853416"/>
              <a:ext cx="16930" cy="154034"/>
            </a:xfrm>
            <a:custGeom>
              <a:avLst/>
              <a:gdLst/>
              <a:ahLst/>
              <a:cxnLst/>
              <a:rect l="l" t="t" r="r" b="b"/>
              <a:pathLst>
                <a:path w="264" h="2402" fill="none" extrusionOk="0">
                  <a:moveTo>
                    <a:pt x="1" y="0"/>
                  </a:moveTo>
                  <a:cubicBezTo>
                    <a:pt x="88" y="807"/>
                    <a:pt x="176" y="1595"/>
                    <a:pt x="264"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 name="Google Shape;182;p3"/>
          <p:cNvGrpSpPr/>
          <p:nvPr/>
        </p:nvGrpSpPr>
        <p:grpSpPr>
          <a:xfrm>
            <a:off x="5166195" y="98950"/>
            <a:ext cx="127101" cy="154098"/>
            <a:chOff x="5166195" y="1699150"/>
            <a:chExt cx="127101" cy="154098"/>
          </a:xfrm>
        </p:grpSpPr>
        <p:sp>
          <p:nvSpPr>
            <p:cNvPr id="183" name="Google Shape;183;p3"/>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6" name="Google Shape;186;p3"/>
          <p:cNvSpPr/>
          <p:nvPr/>
        </p:nvSpPr>
        <p:spPr>
          <a:xfrm>
            <a:off x="237092" y="3740935"/>
            <a:ext cx="107991" cy="90035"/>
          </a:xfrm>
          <a:custGeom>
            <a:avLst/>
            <a:gdLst/>
            <a:ahLst/>
            <a:cxnLst/>
            <a:rect l="l" t="t" r="r" b="b"/>
            <a:pathLst>
              <a:path w="1684" h="1404" fill="none" extrusionOk="0">
                <a:moveTo>
                  <a:pt x="0" y="1"/>
                </a:moveTo>
                <a:cubicBezTo>
                  <a:pt x="561" y="457"/>
                  <a:pt x="1105" y="912"/>
                  <a:pt x="1683" y="1403"/>
                </a:cubicBezTo>
              </a:path>
            </a:pathLst>
          </a:custGeom>
          <a:solidFill>
            <a:schemeClr val="dk1"/>
          </a:solidFill>
          <a:ln w="7025" cap="rnd" cmpd="sng">
            <a:solidFill>
              <a:srgbClr val="193E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235938" y="3728558"/>
            <a:ext cx="119277" cy="96768"/>
          </a:xfrm>
          <a:custGeom>
            <a:avLst/>
            <a:gdLst/>
            <a:ahLst/>
            <a:cxnLst/>
            <a:rect l="l" t="t" r="r" b="b"/>
            <a:pathLst>
              <a:path w="1860" h="1509" fill="none" extrusionOk="0">
                <a:moveTo>
                  <a:pt x="1" y="1509"/>
                </a:moveTo>
                <a:cubicBezTo>
                  <a:pt x="614" y="1000"/>
                  <a:pt x="1228" y="492"/>
                  <a:pt x="1859" y="1"/>
                </a:cubicBezTo>
              </a:path>
            </a:pathLst>
          </a:custGeom>
          <a:solidFill>
            <a:schemeClr val="dk1"/>
          </a:solidFill>
          <a:ln w="7025" cap="rnd" cmpd="sng">
            <a:solidFill>
              <a:srgbClr val="193E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277557" y="3718490"/>
            <a:ext cx="16930" cy="145056"/>
          </a:xfrm>
          <a:custGeom>
            <a:avLst/>
            <a:gdLst/>
            <a:ahLst/>
            <a:cxnLst/>
            <a:rect l="l" t="t" r="r" b="b"/>
            <a:pathLst>
              <a:path w="264" h="2262" fill="none" extrusionOk="0">
                <a:moveTo>
                  <a:pt x="0" y="0"/>
                </a:moveTo>
                <a:cubicBezTo>
                  <a:pt x="71" y="736"/>
                  <a:pt x="141" y="1490"/>
                  <a:pt x="176" y="2262"/>
                </a:cubicBezTo>
                <a:cubicBezTo>
                  <a:pt x="193" y="2192"/>
                  <a:pt x="246" y="2122"/>
                  <a:pt x="263" y="205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8588129" y="300174"/>
            <a:ext cx="91125" cy="96768"/>
          </a:xfrm>
          <a:custGeom>
            <a:avLst/>
            <a:gdLst/>
            <a:ahLst/>
            <a:cxnLst/>
            <a:rect l="l" t="t" r="r" b="b"/>
            <a:pathLst>
              <a:path w="1421" h="1509" fill="none" extrusionOk="0">
                <a:moveTo>
                  <a:pt x="474" y="106"/>
                </a:moveTo>
                <a:cubicBezTo>
                  <a:pt x="211" y="264"/>
                  <a:pt x="0" y="544"/>
                  <a:pt x="0" y="860"/>
                </a:cubicBezTo>
                <a:cubicBezTo>
                  <a:pt x="0" y="1158"/>
                  <a:pt x="246" y="1473"/>
                  <a:pt x="544" y="1491"/>
                </a:cubicBezTo>
                <a:cubicBezTo>
                  <a:pt x="649" y="1508"/>
                  <a:pt x="737" y="1491"/>
                  <a:pt x="824" y="1438"/>
                </a:cubicBezTo>
                <a:cubicBezTo>
                  <a:pt x="1175" y="1333"/>
                  <a:pt x="1420" y="912"/>
                  <a:pt x="1333" y="562"/>
                </a:cubicBezTo>
                <a:cubicBezTo>
                  <a:pt x="1245" y="211"/>
                  <a:pt x="754" y="1"/>
                  <a:pt x="456"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 name="Google Shape;190;p3"/>
          <p:cNvGrpSpPr/>
          <p:nvPr/>
        </p:nvGrpSpPr>
        <p:grpSpPr>
          <a:xfrm>
            <a:off x="3442551" y="361175"/>
            <a:ext cx="269914" cy="239581"/>
            <a:chOff x="3442551" y="361175"/>
            <a:chExt cx="269914" cy="239581"/>
          </a:xfrm>
        </p:grpSpPr>
        <p:sp>
          <p:nvSpPr>
            <p:cNvPr id="191" name="Google Shape;191;p3"/>
            <p:cNvSpPr/>
            <p:nvPr/>
          </p:nvSpPr>
          <p:spPr>
            <a:xfrm>
              <a:off x="3533614" y="417416"/>
              <a:ext cx="178852" cy="183341"/>
            </a:xfrm>
            <a:custGeom>
              <a:avLst/>
              <a:gdLst/>
              <a:ahLst/>
              <a:cxnLst/>
              <a:rect l="l" t="t" r="r" b="b"/>
              <a:pathLst>
                <a:path w="2789" h="2859" fill="none" extrusionOk="0">
                  <a:moveTo>
                    <a:pt x="930" y="176"/>
                  </a:moveTo>
                  <a:cubicBezTo>
                    <a:pt x="404" y="456"/>
                    <a:pt x="1" y="1000"/>
                    <a:pt x="1" y="1596"/>
                  </a:cubicBezTo>
                  <a:cubicBezTo>
                    <a:pt x="1" y="2192"/>
                    <a:pt x="474" y="2770"/>
                    <a:pt x="1053" y="2841"/>
                  </a:cubicBezTo>
                  <a:cubicBezTo>
                    <a:pt x="1263" y="2858"/>
                    <a:pt x="1456" y="2841"/>
                    <a:pt x="1631" y="2770"/>
                  </a:cubicBezTo>
                  <a:cubicBezTo>
                    <a:pt x="2315" y="2543"/>
                    <a:pt x="2788" y="1771"/>
                    <a:pt x="2596" y="1087"/>
                  </a:cubicBezTo>
                  <a:cubicBezTo>
                    <a:pt x="2403" y="404"/>
                    <a:pt x="1491" y="0"/>
                    <a:pt x="877" y="368"/>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3442551" y="361175"/>
              <a:ext cx="178852" cy="183341"/>
            </a:xfrm>
            <a:custGeom>
              <a:avLst/>
              <a:gdLst/>
              <a:ahLst/>
              <a:cxnLst/>
              <a:rect l="l" t="t" r="r" b="b"/>
              <a:pathLst>
                <a:path w="2789" h="2859" fill="none" extrusionOk="0">
                  <a:moveTo>
                    <a:pt x="930" y="176"/>
                  </a:moveTo>
                  <a:cubicBezTo>
                    <a:pt x="404" y="457"/>
                    <a:pt x="1" y="1000"/>
                    <a:pt x="1" y="1596"/>
                  </a:cubicBezTo>
                  <a:cubicBezTo>
                    <a:pt x="1" y="2192"/>
                    <a:pt x="457" y="2771"/>
                    <a:pt x="1053" y="2841"/>
                  </a:cubicBezTo>
                  <a:cubicBezTo>
                    <a:pt x="1245" y="2858"/>
                    <a:pt x="1456" y="2841"/>
                    <a:pt x="1631" y="2771"/>
                  </a:cubicBezTo>
                  <a:cubicBezTo>
                    <a:pt x="2297" y="2543"/>
                    <a:pt x="2788" y="1771"/>
                    <a:pt x="2595" y="1088"/>
                  </a:cubicBezTo>
                  <a:cubicBezTo>
                    <a:pt x="2385" y="404"/>
                    <a:pt x="1491" y="1"/>
                    <a:pt x="877" y="369"/>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 name="Google Shape;193;p3"/>
          <p:cNvSpPr/>
          <p:nvPr/>
        </p:nvSpPr>
        <p:spPr>
          <a:xfrm>
            <a:off x="75650" y="1303289"/>
            <a:ext cx="92279" cy="96768"/>
          </a:xfrm>
          <a:custGeom>
            <a:avLst/>
            <a:gdLst/>
            <a:ahLst/>
            <a:cxnLst/>
            <a:rect l="l" t="t" r="r" b="b"/>
            <a:pathLst>
              <a:path w="1439" h="1509" fill="none" extrusionOk="0">
                <a:moveTo>
                  <a:pt x="492" y="106"/>
                </a:moveTo>
                <a:cubicBezTo>
                  <a:pt x="229" y="264"/>
                  <a:pt x="1" y="544"/>
                  <a:pt x="1" y="842"/>
                </a:cubicBezTo>
                <a:cubicBezTo>
                  <a:pt x="1" y="1158"/>
                  <a:pt x="246" y="1456"/>
                  <a:pt x="562" y="1491"/>
                </a:cubicBezTo>
                <a:cubicBezTo>
                  <a:pt x="650" y="1508"/>
                  <a:pt x="755" y="1491"/>
                  <a:pt x="843" y="1438"/>
                </a:cubicBezTo>
                <a:cubicBezTo>
                  <a:pt x="1193" y="1333"/>
                  <a:pt x="1439" y="912"/>
                  <a:pt x="1351" y="562"/>
                </a:cubicBezTo>
                <a:cubicBezTo>
                  <a:pt x="1228" y="211"/>
                  <a:pt x="772" y="1"/>
                  <a:pt x="474"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8588130" y="4571276"/>
            <a:ext cx="298000" cy="309223"/>
          </a:xfrm>
          <a:custGeom>
            <a:avLst/>
            <a:gdLst/>
            <a:ahLst/>
            <a:cxnLst/>
            <a:rect l="l" t="t" r="r" b="b"/>
            <a:pathLst>
              <a:path w="4647" h="4822" fill="none" extrusionOk="0">
                <a:moveTo>
                  <a:pt x="1" y="4822"/>
                </a:moveTo>
                <a:cubicBezTo>
                  <a:pt x="369" y="3893"/>
                  <a:pt x="1596" y="3384"/>
                  <a:pt x="2508" y="3823"/>
                </a:cubicBezTo>
                <a:cubicBezTo>
                  <a:pt x="2858" y="3963"/>
                  <a:pt x="3174" y="4471"/>
                  <a:pt x="2858" y="4699"/>
                </a:cubicBezTo>
                <a:cubicBezTo>
                  <a:pt x="2718" y="4804"/>
                  <a:pt x="2473" y="4769"/>
                  <a:pt x="2333" y="4629"/>
                </a:cubicBezTo>
                <a:cubicBezTo>
                  <a:pt x="2210" y="4489"/>
                  <a:pt x="2140" y="4296"/>
                  <a:pt x="2105" y="4103"/>
                </a:cubicBezTo>
                <a:cubicBezTo>
                  <a:pt x="1982" y="3472"/>
                  <a:pt x="2157" y="2771"/>
                  <a:pt x="2666" y="2350"/>
                </a:cubicBezTo>
                <a:cubicBezTo>
                  <a:pt x="3174" y="1929"/>
                  <a:pt x="3981" y="1911"/>
                  <a:pt x="4419" y="2385"/>
                </a:cubicBezTo>
                <a:cubicBezTo>
                  <a:pt x="4577" y="2578"/>
                  <a:pt x="4647" y="2876"/>
                  <a:pt x="4436" y="2981"/>
                </a:cubicBezTo>
                <a:cubicBezTo>
                  <a:pt x="4349" y="3034"/>
                  <a:pt x="4226" y="3016"/>
                  <a:pt x="4138" y="2963"/>
                </a:cubicBezTo>
                <a:cubicBezTo>
                  <a:pt x="3630" y="2736"/>
                  <a:pt x="3349" y="2157"/>
                  <a:pt x="3349" y="1596"/>
                </a:cubicBezTo>
                <a:cubicBezTo>
                  <a:pt x="3332" y="1052"/>
                  <a:pt x="3542" y="509"/>
                  <a:pt x="3770" y="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195;p3"/>
          <p:cNvGrpSpPr/>
          <p:nvPr/>
        </p:nvGrpSpPr>
        <p:grpSpPr>
          <a:xfrm>
            <a:off x="1617410" y="4787221"/>
            <a:ext cx="149610" cy="181032"/>
            <a:chOff x="1846010" y="4634821"/>
            <a:chExt cx="149610" cy="181032"/>
          </a:xfrm>
        </p:grpSpPr>
        <p:sp>
          <p:nvSpPr>
            <p:cNvPr id="196" name="Google Shape;196;p3"/>
            <p:cNvSpPr/>
            <p:nvPr/>
          </p:nvSpPr>
          <p:spPr>
            <a:xfrm>
              <a:off x="1846010" y="4676376"/>
              <a:ext cx="133834" cy="99013"/>
            </a:xfrm>
            <a:custGeom>
              <a:avLst/>
              <a:gdLst/>
              <a:ahLst/>
              <a:cxnLst/>
              <a:rect l="l" t="t" r="r" b="b"/>
              <a:pathLst>
                <a:path w="2087" h="1544" fill="none" extrusionOk="0">
                  <a:moveTo>
                    <a:pt x="0" y="1"/>
                  </a:moveTo>
                  <a:cubicBezTo>
                    <a:pt x="702" y="509"/>
                    <a:pt x="1385" y="1035"/>
                    <a:pt x="2087" y="154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1849345" y="4661755"/>
              <a:ext cx="146275" cy="112544"/>
            </a:xfrm>
            <a:custGeom>
              <a:avLst/>
              <a:gdLst/>
              <a:ahLst/>
              <a:cxnLst/>
              <a:rect l="l" t="t" r="r" b="b"/>
              <a:pathLst>
                <a:path w="2281" h="1755" fill="none" extrusionOk="0">
                  <a:moveTo>
                    <a:pt x="1" y="1754"/>
                  </a:moveTo>
                  <a:cubicBezTo>
                    <a:pt x="755" y="1176"/>
                    <a:pt x="1526" y="615"/>
                    <a:pt x="2280"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1905585" y="4634821"/>
              <a:ext cx="23663" cy="181032"/>
            </a:xfrm>
            <a:custGeom>
              <a:avLst/>
              <a:gdLst/>
              <a:ahLst/>
              <a:cxnLst/>
              <a:rect l="l" t="t" r="r" b="b"/>
              <a:pathLst>
                <a:path w="369" h="2823" fill="none" extrusionOk="0">
                  <a:moveTo>
                    <a:pt x="1" y="0"/>
                  </a:moveTo>
                  <a:cubicBezTo>
                    <a:pt x="211" y="912"/>
                    <a:pt x="299" y="1876"/>
                    <a:pt x="264" y="2823"/>
                  </a:cubicBezTo>
                  <a:cubicBezTo>
                    <a:pt x="211" y="2718"/>
                    <a:pt x="281" y="2577"/>
                    <a:pt x="369" y="2525"/>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 name="Google Shape;199;p3"/>
          <p:cNvSpPr/>
          <p:nvPr/>
        </p:nvSpPr>
        <p:spPr>
          <a:xfrm>
            <a:off x="7623338" y="4674684"/>
            <a:ext cx="91125" cy="102412"/>
          </a:xfrm>
          <a:custGeom>
            <a:avLst/>
            <a:gdLst/>
            <a:ahLst/>
            <a:cxnLst/>
            <a:rect l="l" t="t" r="r" b="b"/>
            <a:pathLst>
              <a:path w="1421" h="1597" fill="none" extrusionOk="0">
                <a:moveTo>
                  <a:pt x="825" y="1509"/>
                </a:moveTo>
                <a:cubicBezTo>
                  <a:pt x="526" y="1596"/>
                  <a:pt x="176" y="1421"/>
                  <a:pt x="88" y="1123"/>
                </a:cubicBezTo>
                <a:cubicBezTo>
                  <a:pt x="0" y="825"/>
                  <a:pt x="158" y="457"/>
                  <a:pt x="456" y="352"/>
                </a:cubicBezTo>
                <a:cubicBezTo>
                  <a:pt x="684" y="1"/>
                  <a:pt x="1000" y="89"/>
                  <a:pt x="1228" y="439"/>
                </a:cubicBezTo>
                <a:cubicBezTo>
                  <a:pt x="1421" y="807"/>
                  <a:pt x="1228" y="1386"/>
                  <a:pt x="825" y="1509"/>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8457508" y="2397722"/>
            <a:ext cx="186011" cy="172776"/>
          </a:xfrm>
          <a:custGeom>
            <a:avLst/>
            <a:gdLst/>
            <a:ahLst/>
            <a:cxnLst/>
            <a:rect l="l" t="t" r="r" b="b"/>
            <a:pathLst>
              <a:path w="2839" h="2637" extrusionOk="0">
                <a:moveTo>
                  <a:pt x="1341" y="1"/>
                </a:moveTo>
                <a:cubicBezTo>
                  <a:pt x="1201" y="1"/>
                  <a:pt x="1061" y="24"/>
                  <a:pt x="928" y="74"/>
                </a:cubicBezTo>
                <a:lnTo>
                  <a:pt x="595" y="56"/>
                </a:lnTo>
                <a:cubicBezTo>
                  <a:pt x="314" y="389"/>
                  <a:pt x="69" y="775"/>
                  <a:pt x="51" y="1214"/>
                </a:cubicBezTo>
                <a:cubicBezTo>
                  <a:pt x="0" y="1958"/>
                  <a:pt x="684" y="2636"/>
                  <a:pt x="1393" y="2636"/>
                </a:cubicBezTo>
                <a:cubicBezTo>
                  <a:pt x="1419" y="2636"/>
                  <a:pt x="1445" y="2636"/>
                  <a:pt x="1471" y="2634"/>
                </a:cubicBezTo>
                <a:cubicBezTo>
                  <a:pt x="2243" y="2581"/>
                  <a:pt x="2839" y="1792"/>
                  <a:pt x="2681" y="1038"/>
                </a:cubicBezTo>
                <a:cubicBezTo>
                  <a:pt x="2553" y="427"/>
                  <a:pt x="1942"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1434360" y="392438"/>
            <a:ext cx="293005" cy="294119"/>
          </a:xfrm>
          <a:custGeom>
            <a:avLst/>
            <a:gdLst/>
            <a:ahLst/>
            <a:cxnLst/>
            <a:rect l="l" t="t" r="r" b="b"/>
            <a:pathLst>
              <a:path w="4472" h="4489" extrusionOk="0">
                <a:moveTo>
                  <a:pt x="2017" y="0"/>
                </a:moveTo>
                <a:cubicBezTo>
                  <a:pt x="1947" y="18"/>
                  <a:pt x="1929" y="53"/>
                  <a:pt x="1894" y="88"/>
                </a:cubicBezTo>
                <a:cubicBezTo>
                  <a:pt x="1736" y="246"/>
                  <a:pt x="1719" y="403"/>
                  <a:pt x="1561" y="544"/>
                </a:cubicBezTo>
                <a:cubicBezTo>
                  <a:pt x="1035" y="1052"/>
                  <a:pt x="526" y="1561"/>
                  <a:pt x="1" y="2069"/>
                </a:cubicBezTo>
                <a:cubicBezTo>
                  <a:pt x="754" y="2770"/>
                  <a:pt x="1701" y="3752"/>
                  <a:pt x="2350" y="4489"/>
                </a:cubicBezTo>
                <a:cubicBezTo>
                  <a:pt x="2981" y="3840"/>
                  <a:pt x="3647" y="3174"/>
                  <a:pt x="4278" y="2525"/>
                </a:cubicBezTo>
                <a:cubicBezTo>
                  <a:pt x="4366" y="2437"/>
                  <a:pt x="4454" y="2350"/>
                  <a:pt x="4454" y="2227"/>
                </a:cubicBezTo>
                <a:cubicBezTo>
                  <a:pt x="4471" y="2087"/>
                  <a:pt x="4366" y="1981"/>
                  <a:pt x="4261" y="1859"/>
                </a:cubicBezTo>
                <a:cubicBezTo>
                  <a:pt x="3595" y="1227"/>
                  <a:pt x="2893" y="614"/>
                  <a:pt x="2157" y="70"/>
                </a:cubicBezTo>
                <a:cubicBezTo>
                  <a:pt x="2104" y="18"/>
                  <a:pt x="2069" y="0"/>
                  <a:pt x="20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2618502" y="4443678"/>
            <a:ext cx="297993" cy="329785"/>
          </a:xfrm>
          <a:custGeom>
            <a:avLst/>
            <a:gdLst/>
            <a:ahLst/>
            <a:cxnLst/>
            <a:rect l="l" t="t" r="r" b="b"/>
            <a:pathLst>
              <a:path w="5577" h="6172" extrusionOk="0">
                <a:moveTo>
                  <a:pt x="1" y="0"/>
                </a:moveTo>
                <a:lnTo>
                  <a:pt x="1" y="0"/>
                </a:lnTo>
                <a:cubicBezTo>
                  <a:pt x="439" y="2104"/>
                  <a:pt x="1070" y="4173"/>
                  <a:pt x="1877" y="6172"/>
                </a:cubicBezTo>
                <a:cubicBezTo>
                  <a:pt x="3209" y="4681"/>
                  <a:pt x="4472" y="3104"/>
                  <a:pt x="5576" y="1438"/>
                </a:cubicBezTo>
                <a:cubicBezTo>
                  <a:pt x="3595" y="1000"/>
                  <a:pt x="1894" y="82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8" name="Google Shape;18;p1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88497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8" name="Google Shape;18;p1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456966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3" name="Google Shape;33;p3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69514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613006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6" name="Google Shape;46;p41"/>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8" name="Google Shape;48;p41"/>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776880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92934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87191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307211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64" name="Google Shape;64;p44"/>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5" name="Google Shape;65;p4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886700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72" name="Google Shape;72;p4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40113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3"/>
        <p:cNvGrpSpPr/>
        <p:nvPr/>
      </p:nvGrpSpPr>
      <p:grpSpPr>
        <a:xfrm>
          <a:off x="0" y="0"/>
          <a:ext cx="0" cy="0"/>
          <a:chOff x="0" y="0"/>
          <a:chExt cx="0" cy="0"/>
        </a:xfrm>
      </p:grpSpPr>
      <p:grpSp>
        <p:nvGrpSpPr>
          <p:cNvPr id="204" name="Google Shape;204;p4"/>
          <p:cNvGrpSpPr/>
          <p:nvPr/>
        </p:nvGrpSpPr>
        <p:grpSpPr>
          <a:xfrm>
            <a:off x="-53725" y="-101750"/>
            <a:ext cx="9267497" cy="5337726"/>
            <a:chOff x="-53725" y="-101750"/>
            <a:chExt cx="9267497" cy="5337726"/>
          </a:xfrm>
        </p:grpSpPr>
        <p:sp>
          <p:nvSpPr>
            <p:cNvPr id="205" name="Google Shape;205;p4"/>
            <p:cNvSpPr/>
            <p:nvPr/>
          </p:nvSpPr>
          <p:spPr>
            <a:xfrm>
              <a:off x="-53725" y="61500"/>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53725" y="30037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53725" y="540392"/>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53725" y="781625"/>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53725" y="102043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
            <p:cNvSpPr/>
            <p:nvPr/>
          </p:nvSpPr>
          <p:spPr>
            <a:xfrm>
              <a:off x="-53725" y="125930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a:off x="-53725" y="149932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53725" y="174055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53725" y="197936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53725" y="2219448"/>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a:off x="-53725" y="246061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
            <p:cNvSpPr/>
            <p:nvPr/>
          </p:nvSpPr>
          <p:spPr>
            <a:xfrm>
              <a:off x="-53725" y="269948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
            <p:cNvSpPr/>
            <p:nvPr/>
          </p:nvSpPr>
          <p:spPr>
            <a:xfrm>
              <a:off x="-53725" y="293950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
            <p:cNvSpPr/>
            <p:nvPr/>
          </p:nvSpPr>
          <p:spPr>
            <a:xfrm>
              <a:off x="-53725" y="317831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53725" y="341954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
            <p:cNvSpPr/>
            <p:nvPr/>
          </p:nvSpPr>
          <p:spPr>
            <a:xfrm>
              <a:off x="-53725" y="3658417"/>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4"/>
            <p:cNvSpPr/>
            <p:nvPr/>
          </p:nvSpPr>
          <p:spPr>
            <a:xfrm>
              <a:off x="-53725" y="389843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
            <p:cNvSpPr/>
            <p:nvPr/>
          </p:nvSpPr>
          <p:spPr>
            <a:xfrm>
              <a:off x="-53725" y="4139669"/>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a:off x="-53725" y="4378475"/>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
            <p:cNvSpPr/>
            <p:nvPr/>
          </p:nvSpPr>
          <p:spPr>
            <a:xfrm>
              <a:off x="-53725" y="461849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53725" y="485851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
            <p:cNvSpPr/>
            <p:nvPr/>
          </p:nvSpPr>
          <p:spPr>
            <a:xfrm>
              <a:off x="-53725" y="509853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
            <p:cNvSpPr/>
            <p:nvPr/>
          </p:nvSpPr>
          <p:spPr>
            <a:xfrm>
              <a:off x="58966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
            <p:cNvSpPr/>
            <p:nvPr/>
          </p:nvSpPr>
          <p:spPr>
            <a:xfrm>
              <a:off x="565542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
            <p:cNvSpPr/>
            <p:nvPr/>
          </p:nvSpPr>
          <p:spPr>
            <a:xfrm>
              <a:off x="54165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
            <p:cNvSpPr/>
            <p:nvPr/>
          </p:nvSpPr>
          <p:spPr>
            <a:xfrm>
              <a:off x="51753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
            <p:cNvSpPr/>
            <p:nvPr/>
          </p:nvSpPr>
          <p:spPr>
            <a:xfrm>
              <a:off x="493651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
            <p:cNvSpPr/>
            <p:nvPr/>
          </p:nvSpPr>
          <p:spPr>
            <a:xfrm>
              <a:off x="469528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44552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421409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39752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
            <p:cNvSpPr/>
            <p:nvPr/>
          </p:nvSpPr>
          <p:spPr>
            <a:xfrm>
              <a:off x="373399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
            <p:cNvSpPr/>
            <p:nvPr/>
          </p:nvSpPr>
          <p:spPr>
            <a:xfrm>
              <a:off x="34951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
            <p:cNvSpPr/>
            <p:nvPr/>
          </p:nvSpPr>
          <p:spPr>
            <a:xfrm>
              <a:off x="32539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30127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
            <p:cNvSpPr/>
            <p:nvPr/>
          </p:nvSpPr>
          <p:spPr>
            <a:xfrm>
              <a:off x="27739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
            <p:cNvSpPr/>
            <p:nvPr/>
          </p:nvSpPr>
          <p:spPr>
            <a:xfrm>
              <a:off x="25326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22926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
            <p:cNvSpPr/>
            <p:nvPr/>
          </p:nvSpPr>
          <p:spPr>
            <a:xfrm>
              <a:off x="205264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
            <p:cNvSpPr/>
            <p:nvPr/>
          </p:nvSpPr>
          <p:spPr>
            <a:xfrm>
              <a:off x="1812625"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
            <p:cNvSpPr/>
            <p:nvPr/>
          </p:nvSpPr>
          <p:spPr>
            <a:xfrm>
              <a:off x="157260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
            <p:cNvSpPr/>
            <p:nvPr/>
          </p:nvSpPr>
          <p:spPr>
            <a:xfrm>
              <a:off x="13325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
            <p:cNvSpPr/>
            <p:nvPr/>
          </p:nvSpPr>
          <p:spPr>
            <a:xfrm>
              <a:off x="10913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852549" y="-101750"/>
              <a:ext cx="0" cy="5337726"/>
            </a:xfrm>
            <a:custGeom>
              <a:avLst/>
              <a:gdLst/>
              <a:ahLst/>
              <a:cxnLst/>
              <a:rect l="l" t="t" r="r" b="b"/>
              <a:pathLst>
                <a:path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
            <p:cNvSpPr/>
            <p:nvPr/>
          </p:nvSpPr>
          <p:spPr>
            <a:xfrm>
              <a:off x="6113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a:off x="3700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13127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901933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
            <p:cNvSpPr/>
            <p:nvPr/>
          </p:nvSpPr>
          <p:spPr>
            <a:xfrm>
              <a:off x="8780530"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85392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829806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80592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7818026"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757915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73379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709796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685794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66178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63766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61378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265;p4"/>
          <p:cNvSpPr/>
          <p:nvPr/>
        </p:nvSpPr>
        <p:spPr>
          <a:xfrm>
            <a:off x="8843775" y="4537011"/>
            <a:ext cx="161986" cy="160832"/>
          </a:xfrm>
          <a:custGeom>
            <a:avLst/>
            <a:gdLst/>
            <a:ahLst/>
            <a:cxnLst/>
            <a:rect l="l" t="t" r="r" b="b"/>
            <a:pathLst>
              <a:path w="2526" h="2508" fill="none" extrusionOk="0">
                <a:moveTo>
                  <a:pt x="1" y="1227"/>
                </a:moveTo>
                <a:cubicBezTo>
                  <a:pt x="264" y="929"/>
                  <a:pt x="544" y="614"/>
                  <a:pt x="807" y="316"/>
                </a:cubicBezTo>
                <a:cubicBezTo>
                  <a:pt x="895" y="228"/>
                  <a:pt x="895" y="140"/>
                  <a:pt x="983" y="53"/>
                </a:cubicBezTo>
                <a:cubicBezTo>
                  <a:pt x="1000" y="18"/>
                  <a:pt x="1035" y="0"/>
                  <a:pt x="1053" y="0"/>
                </a:cubicBezTo>
                <a:cubicBezTo>
                  <a:pt x="1070" y="0"/>
                  <a:pt x="1088" y="18"/>
                  <a:pt x="1123" y="18"/>
                </a:cubicBezTo>
                <a:cubicBezTo>
                  <a:pt x="1561" y="316"/>
                  <a:pt x="1965" y="614"/>
                  <a:pt x="2385" y="947"/>
                </a:cubicBezTo>
                <a:cubicBezTo>
                  <a:pt x="2455" y="982"/>
                  <a:pt x="2526" y="1052"/>
                  <a:pt x="2526" y="1140"/>
                </a:cubicBezTo>
                <a:cubicBezTo>
                  <a:pt x="2526" y="1210"/>
                  <a:pt x="2473" y="1245"/>
                  <a:pt x="2438" y="1315"/>
                </a:cubicBezTo>
                <a:cubicBezTo>
                  <a:pt x="2105" y="1718"/>
                  <a:pt x="1754" y="2104"/>
                  <a:pt x="1421" y="2507"/>
                </a:cubicBezTo>
                <a:cubicBezTo>
                  <a:pt x="1035" y="2104"/>
                  <a:pt x="439" y="1596"/>
                  <a:pt x="1" y="1227"/>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8031405" y="264401"/>
            <a:ext cx="394705" cy="287868"/>
          </a:xfrm>
          <a:custGeom>
            <a:avLst/>
            <a:gdLst/>
            <a:ahLst/>
            <a:cxnLst/>
            <a:rect l="l" t="t" r="r" b="b"/>
            <a:pathLst>
              <a:path w="6155" h="4489" fill="none" extrusionOk="0">
                <a:moveTo>
                  <a:pt x="0" y="649"/>
                </a:moveTo>
                <a:cubicBezTo>
                  <a:pt x="544" y="228"/>
                  <a:pt x="1245" y="0"/>
                  <a:pt x="1911" y="140"/>
                </a:cubicBezTo>
                <a:cubicBezTo>
                  <a:pt x="2560" y="281"/>
                  <a:pt x="3174" y="807"/>
                  <a:pt x="3279" y="1490"/>
                </a:cubicBezTo>
                <a:cubicBezTo>
                  <a:pt x="3384" y="2157"/>
                  <a:pt x="2911" y="2911"/>
                  <a:pt x="2244" y="2998"/>
                </a:cubicBezTo>
                <a:cubicBezTo>
                  <a:pt x="2052" y="2858"/>
                  <a:pt x="2017" y="2525"/>
                  <a:pt x="2122" y="2314"/>
                </a:cubicBezTo>
                <a:cubicBezTo>
                  <a:pt x="2227" y="2087"/>
                  <a:pt x="2420" y="1946"/>
                  <a:pt x="2648" y="1789"/>
                </a:cubicBezTo>
                <a:cubicBezTo>
                  <a:pt x="2946" y="1561"/>
                  <a:pt x="3296" y="1350"/>
                  <a:pt x="3682" y="1350"/>
                </a:cubicBezTo>
                <a:cubicBezTo>
                  <a:pt x="4173" y="1350"/>
                  <a:pt x="4646" y="1753"/>
                  <a:pt x="4839" y="2209"/>
                </a:cubicBezTo>
                <a:cubicBezTo>
                  <a:pt x="5032" y="2665"/>
                  <a:pt x="5085" y="3191"/>
                  <a:pt x="5102" y="3700"/>
                </a:cubicBezTo>
                <a:cubicBezTo>
                  <a:pt x="5102" y="3875"/>
                  <a:pt x="5102" y="4050"/>
                  <a:pt x="5015" y="4190"/>
                </a:cubicBezTo>
                <a:cubicBezTo>
                  <a:pt x="4822" y="4489"/>
                  <a:pt x="4331" y="4383"/>
                  <a:pt x="4191" y="4068"/>
                </a:cubicBezTo>
                <a:cubicBezTo>
                  <a:pt x="4050" y="3752"/>
                  <a:pt x="4191" y="3384"/>
                  <a:pt x="4454" y="3139"/>
                </a:cubicBezTo>
                <a:cubicBezTo>
                  <a:pt x="4927" y="2735"/>
                  <a:pt x="5733" y="2770"/>
                  <a:pt x="6154" y="326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8177920" y="4755614"/>
            <a:ext cx="291267" cy="294666"/>
          </a:xfrm>
          <a:custGeom>
            <a:avLst/>
            <a:gdLst/>
            <a:ahLst/>
            <a:cxnLst/>
            <a:rect l="l" t="t" r="r" b="b"/>
            <a:pathLst>
              <a:path w="4542" h="4595" fill="none" extrusionOk="0">
                <a:moveTo>
                  <a:pt x="4542" y="1719"/>
                </a:moveTo>
                <a:cubicBezTo>
                  <a:pt x="4016" y="1666"/>
                  <a:pt x="3367" y="1526"/>
                  <a:pt x="2823" y="1543"/>
                </a:cubicBezTo>
                <a:cubicBezTo>
                  <a:pt x="2613" y="1052"/>
                  <a:pt x="2455" y="474"/>
                  <a:pt x="2227" y="0"/>
                </a:cubicBezTo>
                <a:cubicBezTo>
                  <a:pt x="2105" y="579"/>
                  <a:pt x="1964" y="1070"/>
                  <a:pt x="1701" y="1596"/>
                </a:cubicBezTo>
                <a:cubicBezTo>
                  <a:pt x="1158" y="1596"/>
                  <a:pt x="1" y="1666"/>
                  <a:pt x="1" y="1701"/>
                </a:cubicBezTo>
                <a:cubicBezTo>
                  <a:pt x="386" y="1982"/>
                  <a:pt x="1298" y="2718"/>
                  <a:pt x="1316" y="2841"/>
                </a:cubicBezTo>
                <a:cubicBezTo>
                  <a:pt x="1333" y="2911"/>
                  <a:pt x="1123" y="4068"/>
                  <a:pt x="1000" y="4594"/>
                </a:cubicBezTo>
                <a:cubicBezTo>
                  <a:pt x="1403" y="4208"/>
                  <a:pt x="1789" y="3805"/>
                  <a:pt x="2210" y="3419"/>
                </a:cubicBezTo>
                <a:cubicBezTo>
                  <a:pt x="2631" y="3805"/>
                  <a:pt x="3051" y="4208"/>
                  <a:pt x="3490" y="4594"/>
                </a:cubicBezTo>
                <a:cubicBezTo>
                  <a:pt x="3420" y="4138"/>
                  <a:pt x="3192" y="2981"/>
                  <a:pt x="3192" y="2823"/>
                </a:cubicBezTo>
                <a:cubicBezTo>
                  <a:pt x="3683" y="2595"/>
                  <a:pt x="4156" y="2210"/>
                  <a:pt x="4542" y="1719"/>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 name="Google Shape;268;p4"/>
          <p:cNvGrpSpPr/>
          <p:nvPr/>
        </p:nvGrpSpPr>
        <p:grpSpPr>
          <a:xfrm>
            <a:off x="8757120" y="1803925"/>
            <a:ext cx="127101" cy="154098"/>
            <a:chOff x="5166195" y="1699150"/>
            <a:chExt cx="127101" cy="154098"/>
          </a:xfrm>
        </p:grpSpPr>
        <p:sp>
          <p:nvSpPr>
            <p:cNvPr id="269" name="Google Shape;269;p4"/>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 name="Google Shape;272;p4"/>
          <p:cNvGrpSpPr/>
          <p:nvPr/>
        </p:nvGrpSpPr>
        <p:grpSpPr>
          <a:xfrm>
            <a:off x="388338" y="3718490"/>
            <a:ext cx="119277" cy="145056"/>
            <a:chOff x="235938" y="3718490"/>
            <a:chExt cx="119277" cy="145056"/>
          </a:xfrm>
        </p:grpSpPr>
        <p:sp>
          <p:nvSpPr>
            <p:cNvPr id="273" name="Google Shape;273;p4"/>
            <p:cNvSpPr/>
            <p:nvPr/>
          </p:nvSpPr>
          <p:spPr>
            <a:xfrm>
              <a:off x="237092" y="3740935"/>
              <a:ext cx="107991" cy="90035"/>
            </a:xfrm>
            <a:custGeom>
              <a:avLst/>
              <a:gdLst/>
              <a:ahLst/>
              <a:cxnLst/>
              <a:rect l="l" t="t" r="r" b="b"/>
              <a:pathLst>
                <a:path w="1684" h="1404" fill="none" extrusionOk="0">
                  <a:moveTo>
                    <a:pt x="0" y="1"/>
                  </a:moveTo>
                  <a:cubicBezTo>
                    <a:pt x="561" y="457"/>
                    <a:pt x="1105" y="912"/>
                    <a:pt x="1683" y="1403"/>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235938" y="3728558"/>
              <a:ext cx="119277" cy="96768"/>
            </a:xfrm>
            <a:custGeom>
              <a:avLst/>
              <a:gdLst/>
              <a:ahLst/>
              <a:cxnLst/>
              <a:rect l="l" t="t" r="r" b="b"/>
              <a:pathLst>
                <a:path w="1860" h="1509" fill="none" extrusionOk="0">
                  <a:moveTo>
                    <a:pt x="1" y="1509"/>
                  </a:moveTo>
                  <a:cubicBezTo>
                    <a:pt x="614" y="1000"/>
                    <a:pt x="1228" y="492"/>
                    <a:pt x="1859"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277557" y="3718490"/>
              <a:ext cx="16930" cy="145056"/>
            </a:xfrm>
            <a:custGeom>
              <a:avLst/>
              <a:gdLst/>
              <a:ahLst/>
              <a:cxnLst/>
              <a:rect l="l" t="t" r="r" b="b"/>
              <a:pathLst>
                <a:path w="264" h="2262" fill="none" extrusionOk="0">
                  <a:moveTo>
                    <a:pt x="0" y="0"/>
                  </a:moveTo>
                  <a:cubicBezTo>
                    <a:pt x="71" y="736"/>
                    <a:pt x="141" y="1490"/>
                    <a:pt x="176" y="2262"/>
                  </a:cubicBezTo>
                  <a:cubicBezTo>
                    <a:pt x="193" y="2192"/>
                    <a:pt x="246" y="2122"/>
                    <a:pt x="263" y="205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6" name="Google Shape;276;p4"/>
          <p:cNvSpPr/>
          <p:nvPr/>
        </p:nvSpPr>
        <p:spPr>
          <a:xfrm>
            <a:off x="8879204" y="816849"/>
            <a:ext cx="91125" cy="96768"/>
          </a:xfrm>
          <a:custGeom>
            <a:avLst/>
            <a:gdLst/>
            <a:ahLst/>
            <a:cxnLst/>
            <a:rect l="l" t="t" r="r" b="b"/>
            <a:pathLst>
              <a:path w="1421" h="1509" fill="none" extrusionOk="0">
                <a:moveTo>
                  <a:pt x="474" y="106"/>
                </a:moveTo>
                <a:cubicBezTo>
                  <a:pt x="211" y="264"/>
                  <a:pt x="0" y="544"/>
                  <a:pt x="0" y="860"/>
                </a:cubicBezTo>
                <a:cubicBezTo>
                  <a:pt x="0" y="1158"/>
                  <a:pt x="246" y="1473"/>
                  <a:pt x="544" y="1491"/>
                </a:cubicBezTo>
                <a:cubicBezTo>
                  <a:pt x="649" y="1508"/>
                  <a:pt x="737" y="1491"/>
                  <a:pt x="824" y="1438"/>
                </a:cubicBezTo>
                <a:cubicBezTo>
                  <a:pt x="1175" y="1333"/>
                  <a:pt x="1420" y="912"/>
                  <a:pt x="1333" y="562"/>
                </a:cubicBezTo>
                <a:cubicBezTo>
                  <a:pt x="1245" y="211"/>
                  <a:pt x="754" y="1"/>
                  <a:pt x="456"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7" name="Google Shape;277;p4"/>
          <p:cNvGrpSpPr/>
          <p:nvPr/>
        </p:nvGrpSpPr>
        <p:grpSpPr>
          <a:xfrm>
            <a:off x="160639" y="4697850"/>
            <a:ext cx="269914" cy="239581"/>
            <a:chOff x="3442551" y="361175"/>
            <a:chExt cx="269914" cy="239581"/>
          </a:xfrm>
        </p:grpSpPr>
        <p:sp>
          <p:nvSpPr>
            <p:cNvPr id="278" name="Google Shape;278;p4"/>
            <p:cNvSpPr/>
            <p:nvPr/>
          </p:nvSpPr>
          <p:spPr>
            <a:xfrm>
              <a:off x="3533614" y="417416"/>
              <a:ext cx="178852" cy="183341"/>
            </a:xfrm>
            <a:custGeom>
              <a:avLst/>
              <a:gdLst/>
              <a:ahLst/>
              <a:cxnLst/>
              <a:rect l="l" t="t" r="r" b="b"/>
              <a:pathLst>
                <a:path w="2789" h="2859" fill="none" extrusionOk="0">
                  <a:moveTo>
                    <a:pt x="930" y="176"/>
                  </a:moveTo>
                  <a:cubicBezTo>
                    <a:pt x="404" y="456"/>
                    <a:pt x="1" y="1000"/>
                    <a:pt x="1" y="1596"/>
                  </a:cubicBezTo>
                  <a:cubicBezTo>
                    <a:pt x="1" y="2192"/>
                    <a:pt x="474" y="2770"/>
                    <a:pt x="1053" y="2841"/>
                  </a:cubicBezTo>
                  <a:cubicBezTo>
                    <a:pt x="1263" y="2858"/>
                    <a:pt x="1456" y="2841"/>
                    <a:pt x="1631" y="2770"/>
                  </a:cubicBezTo>
                  <a:cubicBezTo>
                    <a:pt x="2315" y="2543"/>
                    <a:pt x="2788" y="1771"/>
                    <a:pt x="2596" y="1087"/>
                  </a:cubicBezTo>
                  <a:cubicBezTo>
                    <a:pt x="2403" y="404"/>
                    <a:pt x="1491" y="0"/>
                    <a:pt x="877" y="368"/>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3442551" y="361175"/>
              <a:ext cx="178852" cy="183341"/>
            </a:xfrm>
            <a:custGeom>
              <a:avLst/>
              <a:gdLst/>
              <a:ahLst/>
              <a:cxnLst/>
              <a:rect l="l" t="t" r="r" b="b"/>
              <a:pathLst>
                <a:path w="2789" h="2859" fill="none" extrusionOk="0">
                  <a:moveTo>
                    <a:pt x="930" y="176"/>
                  </a:moveTo>
                  <a:cubicBezTo>
                    <a:pt x="404" y="457"/>
                    <a:pt x="1" y="1000"/>
                    <a:pt x="1" y="1596"/>
                  </a:cubicBezTo>
                  <a:cubicBezTo>
                    <a:pt x="1" y="2192"/>
                    <a:pt x="457" y="2771"/>
                    <a:pt x="1053" y="2841"/>
                  </a:cubicBezTo>
                  <a:cubicBezTo>
                    <a:pt x="1245" y="2858"/>
                    <a:pt x="1456" y="2841"/>
                    <a:pt x="1631" y="2771"/>
                  </a:cubicBezTo>
                  <a:cubicBezTo>
                    <a:pt x="2297" y="2543"/>
                    <a:pt x="2788" y="1771"/>
                    <a:pt x="2595" y="1088"/>
                  </a:cubicBezTo>
                  <a:cubicBezTo>
                    <a:pt x="2385" y="404"/>
                    <a:pt x="1491" y="1"/>
                    <a:pt x="877" y="369"/>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 name="Google Shape;280;p4"/>
          <p:cNvSpPr/>
          <p:nvPr/>
        </p:nvSpPr>
        <p:spPr>
          <a:xfrm>
            <a:off x="146593" y="645176"/>
            <a:ext cx="298000" cy="309223"/>
          </a:xfrm>
          <a:custGeom>
            <a:avLst/>
            <a:gdLst/>
            <a:ahLst/>
            <a:cxnLst/>
            <a:rect l="l" t="t" r="r" b="b"/>
            <a:pathLst>
              <a:path w="4647" h="4822" fill="none" extrusionOk="0">
                <a:moveTo>
                  <a:pt x="1" y="4822"/>
                </a:moveTo>
                <a:cubicBezTo>
                  <a:pt x="369" y="3893"/>
                  <a:pt x="1596" y="3384"/>
                  <a:pt x="2508" y="3823"/>
                </a:cubicBezTo>
                <a:cubicBezTo>
                  <a:pt x="2858" y="3963"/>
                  <a:pt x="3174" y="4471"/>
                  <a:pt x="2858" y="4699"/>
                </a:cubicBezTo>
                <a:cubicBezTo>
                  <a:pt x="2718" y="4804"/>
                  <a:pt x="2473" y="4769"/>
                  <a:pt x="2333" y="4629"/>
                </a:cubicBezTo>
                <a:cubicBezTo>
                  <a:pt x="2210" y="4489"/>
                  <a:pt x="2140" y="4296"/>
                  <a:pt x="2105" y="4103"/>
                </a:cubicBezTo>
                <a:cubicBezTo>
                  <a:pt x="1982" y="3472"/>
                  <a:pt x="2157" y="2771"/>
                  <a:pt x="2666" y="2350"/>
                </a:cubicBezTo>
                <a:cubicBezTo>
                  <a:pt x="3174" y="1929"/>
                  <a:pt x="3981" y="1911"/>
                  <a:pt x="4419" y="2385"/>
                </a:cubicBezTo>
                <a:cubicBezTo>
                  <a:pt x="4577" y="2578"/>
                  <a:pt x="4647" y="2876"/>
                  <a:pt x="4436" y="2981"/>
                </a:cubicBezTo>
                <a:cubicBezTo>
                  <a:pt x="4349" y="3034"/>
                  <a:pt x="4226" y="3016"/>
                  <a:pt x="4138" y="2963"/>
                </a:cubicBezTo>
                <a:cubicBezTo>
                  <a:pt x="3630" y="2736"/>
                  <a:pt x="3349" y="2157"/>
                  <a:pt x="3349" y="1596"/>
                </a:cubicBezTo>
                <a:cubicBezTo>
                  <a:pt x="3332" y="1052"/>
                  <a:pt x="3542" y="509"/>
                  <a:pt x="3770" y="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708604" y="264399"/>
            <a:ext cx="91125" cy="96768"/>
          </a:xfrm>
          <a:custGeom>
            <a:avLst/>
            <a:gdLst/>
            <a:ahLst/>
            <a:cxnLst/>
            <a:rect l="l" t="t" r="r" b="b"/>
            <a:pathLst>
              <a:path w="1421" h="1509" fill="none" extrusionOk="0">
                <a:moveTo>
                  <a:pt x="474" y="106"/>
                </a:moveTo>
                <a:cubicBezTo>
                  <a:pt x="211" y="264"/>
                  <a:pt x="0" y="544"/>
                  <a:pt x="0" y="860"/>
                </a:cubicBezTo>
                <a:cubicBezTo>
                  <a:pt x="0" y="1158"/>
                  <a:pt x="246" y="1473"/>
                  <a:pt x="544" y="1491"/>
                </a:cubicBezTo>
                <a:cubicBezTo>
                  <a:pt x="649" y="1508"/>
                  <a:pt x="737" y="1491"/>
                  <a:pt x="824" y="1438"/>
                </a:cubicBezTo>
                <a:cubicBezTo>
                  <a:pt x="1175" y="1333"/>
                  <a:pt x="1420" y="912"/>
                  <a:pt x="1333" y="562"/>
                </a:cubicBezTo>
                <a:cubicBezTo>
                  <a:pt x="1245" y="211"/>
                  <a:pt x="754" y="1"/>
                  <a:pt x="456"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8636377" y="3888391"/>
            <a:ext cx="297993" cy="329785"/>
          </a:xfrm>
          <a:custGeom>
            <a:avLst/>
            <a:gdLst/>
            <a:ahLst/>
            <a:cxnLst/>
            <a:rect l="l" t="t" r="r" b="b"/>
            <a:pathLst>
              <a:path w="5577" h="6172" extrusionOk="0">
                <a:moveTo>
                  <a:pt x="1" y="0"/>
                </a:moveTo>
                <a:lnTo>
                  <a:pt x="1" y="0"/>
                </a:lnTo>
                <a:cubicBezTo>
                  <a:pt x="439" y="2104"/>
                  <a:pt x="1070" y="4173"/>
                  <a:pt x="1877" y="6172"/>
                </a:cubicBezTo>
                <a:cubicBezTo>
                  <a:pt x="3209" y="4681"/>
                  <a:pt x="4472" y="3104"/>
                  <a:pt x="5576" y="1438"/>
                </a:cubicBezTo>
                <a:cubicBezTo>
                  <a:pt x="3595" y="1000"/>
                  <a:pt x="1894" y="82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713246" y="4877509"/>
            <a:ext cx="186011" cy="172776"/>
          </a:xfrm>
          <a:custGeom>
            <a:avLst/>
            <a:gdLst/>
            <a:ahLst/>
            <a:cxnLst/>
            <a:rect l="l" t="t" r="r" b="b"/>
            <a:pathLst>
              <a:path w="2839" h="2637" extrusionOk="0">
                <a:moveTo>
                  <a:pt x="1341" y="1"/>
                </a:moveTo>
                <a:cubicBezTo>
                  <a:pt x="1201" y="1"/>
                  <a:pt x="1061" y="24"/>
                  <a:pt x="928" y="74"/>
                </a:cubicBezTo>
                <a:lnTo>
                  <a:pt x="595" y="56"/>
                </a:lnTo>
                <a:cubicBezTo>
                  <a:pt x="314" y="389"/>
                  <a:pt x="69" y="775"/>
                  <a:pt x="51" y="1214"/>
                </a:cubicBezTo>
                <a:cubicBezTo>
                  <a:pt x="0" y="1958"/>
                  <a:pt x="684" y="2636"/>
                  <a:pt x="1393" y="2636"/>
                </a:cubicBezTo>
                <a:cubicBezTo>
                  <a:pt x="1419" y="2636"/>
                  <a:pt x="1445" y="2636"/>
                  <a:pt x="1471" y="2634"/>
                </a:cubicBezTo>
                <a:cubicBezTo>
                  <a:pt x="2243" y="2581"/>
                  <a:pt x="2839" y="1792"/>
                  <a:pt x="2681" y="1038"/>
                </a:cubicBezTo>
                <a:cubicBezTo>
                  <a:pt x="2553" y="427"/>
                  <a:pt x="1942"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8360575" y="1011928"/>
            <a:ext cx="184897" cy="172645"/>
          </a:xfrm>
          <a:custGeom>
            <a:avLst/>
            <a:gdLst/>
            <a:ahLst/>
            <a:cxnLst/>
            <a:rect l="l" t="t" r="r" b="b"/>
            <a:pathLst>
              <a:path w="2822" h="2635" extrusionOk="0">
                <a:moveTo>
                  <a:pt x="1334" y="0"/>
                </a:moveTo>
                <a:cubicBezTo>
                  <a:pt x="1196" y="0"/>
                  <a:pt x="1059" y="23"/>
                  <a:pt x="928" y="72"/>
                </a:cubicBezTo>
                <a:lnTo>
                  <a:pt x="595" y="54"/>
                </a:lnTo>
                <a:cubicBezTo>
                  <a:pt x="315" y="388"/>
                  <a:pt x="69" y="773"/>
                  <a:pt x="52" y="1212"/>
                </a:cubicBezTo>
                <a:cubicBezTo>
                  <a:pt x="1" y="1956"/>
                  <a:pt x="668" y="2635"/>
                  <a:pt x="1392" y="2635"/>
                </a:cubicBezTo>
                <a:cubicBezTo>
                  <a:pt x="1418" y="2635"/>
                  <a:pt x="1445" y="2634"/>
                  <a:pt x="1472" y="2632"/>
                </a:cubicBezTo>
                <a:cubicBezTo>
                  <a:pt x="2243" y="2579"/>
                  <a:pt x="2822" y="1790"/>
                  <a:pt x="2682" y="1036"/>
                </a:cubicBezTo>
                <a:cubicBezTo>
                  <a:pt x="2553" y="437"/>
                  <a:pt x="1937" y="0"/>
                  <a:pt x="1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149098" y="1381875"/>
            <a:ext cx="293005" cy="294119"/>
          </a:xfrm>
          <a:custGeom>
            <a:avLst/>
            <a:gdLst/>
            <a:ahLst/>
            <a:cxnLst/>
            <a:rect l="l" t="t" r="r" b="b"/>
            <a:pathLst>
              <a:path w="4472" h="4489" extrusionOk="0">
                <a:moveTo>
                  <a:pt x="2017" y="0"/>
                </a:moveTo>
                <a:cubicBezTo>
                  <a:pt x="1947" y="18"/>
                  <a:pt x="1929" y="53"/>
                  <a:pt x="1894" y="88"/>
                </a:cubicBezTo>
                <a:cubicBezTo>
                  <a:pt x="1736" y="246"/>
                  <a:pt x="1719" y="403"/>
                  <a:pt x="1561" y="544"/>
                </a:cubicBezTo>
                <a:cubicBezTo>
                  <a:pt x="1035" y="1052"/>
                  <a:pt x="526" y="1561"/>
                  <a:pt x="1" y="2069"/>
                </a:cubicBezTo>
                <a:cubicBezTo>
                  <a:pt x="754" y="2770"/>
                  <a:pt x="1701" y="3752"/>
                  <a:pt x="2350" y="4489"/>
                </a:cubicBezTo>
                <a:cubicBezTo>
                  <a:pt x="2981" y="3840"/>
                  <a:pt x="3647" y="3174"/>
                  <a:pt x="4278" y="2525"/>
                </a:cubicBezTo>
                <a:cubicBezTo>
                  <a:pt x="4366" y="2437"/>
                  <a:pt x="4454" y="2350"/>
                  <a:pt x="4454" y="2227"/>
                </a:cubicBezTo>
                <a:cubicBezTo>
                  <a:pt x="4471" y="2087"/>
                  <a:pt x="4366" y="1981"/>
                  <a:pt x="4261" y="1859"/>
                </a:cubicBezTo>
                <a:cubicBezTo>
                  <a:pt x="3595" y="1227"/>
                  <a:pt x="2893" y="614"/>
                  <a:pt x="2157" y="70"/>
                </a:cubicBezTo>
                <a:cubicBezTo>
                  <a:pt x="2104" y="18"/>
                  <a:pt x="2069" y="0"/>
                  <a:pt x="20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txBox="1">
            <a:spLocks noGrp="1"/>
          </p:cNvSpPr>
          <p:nvPr>
            <p:ph type="subTitle" idx="1"/>
          </p:nvPr>
        </p:nvSpPr>
        <p:spPr>
          <a:xfrm>
            <a:off x="713250" y="1184575"/>
            <a:ext cx="7717500" cy="3414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AutoNum type="arabicPeriod"/>
              <a:defRPr sz="1200"/>
            </a:lvl1pPr>
            <a:lvl2pPr lvl="1" rtl="0">
              <a:spcBef>
                <a:spcPts val="0"/>
              </a:spcBef>
              <a:spcAft>
                <a:spcPts val="0"/>
              </a:spcAft>
              <a:buSzPts val="1600"/>
              <a:buAutoNum type="alphaLcPeriod"/>
              <a:defRPr/>
            </a:lvl2pPr>
            <a:lvl3pPr lvl="2" rtl="0">
              <a:spcBef>
                <a:spcPts val="0"/>
              </a:spcBef>
              <a:spcAft>
                <a:spcPts val="0"/>
              </a:spcAft>
              <a:buSzPts val="1600"/>
              <a:buAutoNum type="romanLcPeriod"/>
              <a:defRPr/>
            </a:lvl3pPr>
            <a:lvl4pPr lvl="3" rtl="0">
              <a:spcBef>
                <a:spcPts val="0"/>
              </a:spcBef>
              <a:spcAft>
                <a:spcPts val="0"/>
              </a:spcAft>
              <a:buSzPts val="1600"/>
              <a:buAutoNum type="arabicPeriod"/>
              <a:defRPr/>
            </a:lvl4pPr>
            <a:lvl5pPr lvl="4" rtl="0">
              <a:spcBef>
                <a:spcPts val="0"/>
              </a:spcBef>
              <a:spcAft>
                <a:spcPts val="0"/>
              </a:spcAft>
              <a:buSzPts val="1600"/>
              <a:buAutoNum type="alphaLcPeriod"/>
              <a:defRPr/>
            </a:lvl5pPr>
            <a:lvl6pPr lvl="5" rtl="0">
              <a:spcBef>
                <a:spcPts val="0"/>
              </a:spcBef>
              <a:spcAft>
                <a:spcPts val="0"/>
              </a:spcAft>
              <a:buSzPts val="1600"/>
              <a:buAutoNum type="romanLcPeriod"/>
              <a:defRPr/>
            </a:lvl6pPr>
            <a:lvl7pPr lvl="6" rtl="0">
              <a:spcBef>
                <a:spcPts val="0"/>
              </a:spcBef>
              <a:spcAft>
                <a:spcPts val="0"/>
              </a:spcAft>
              <a:buSzPts val="1600"/>
              <a:buAutoNum type="arabicPeriod"/>
              <a:defRPr/>
            </a:lvl7pPr>
            <a:lvl8pPr lvl="7" rtl="0">
              <a:spcBef>
                <a:spcPts val="0"/>
              </a:spcBef>
              <a:spcAft>
                <a:spcPts val="0"/>
              </a:spcAft>
              <a:buSzPts val="1600"/>
              <a:buAutoNum type="alphaLcPeriod"/>
              <a:defRPr/>
            </a:lvl8pPr>
            <a:lvl9pPr lvl="8" rtl="0">
              <a:spcBef>
                <a:spcPts val="0"/>
              </a:spcBef>
              <a:spcAft>
                <a:spcPts val="0"/>
              </a:spcAft>
              <a:buSzPts val="1600"/>
              <a:buAutoNum type="romanLcPeriod"/>
              <a:defRPr/>
            </a:lvl9pPr>
          </a:lstStyle>
          <a:p>
            <a:endParaRPr/>
          </a:p>
        </p:txBody>
      </p:sp>
      <p:sp>
        <p:nvSpPr>
          <p:cNvPr id="287" name="Google Shape;287;p4"/>
          <p:cNvSpPr txBox="1">
            <a:spLocks noGrp="1"/>
          </p:cNvSpPr>
          <p:nvPr>
            <p:ph type="title"/>
          </p:nvPr>
        </p:nvSpPr>
        <p:spPr>
          <a:xfrm>
            <a:off x="708600" y="645175"/>
            <a:ext cx="7717500" cy="5394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2"/>
              </a:buClr>
              <a:buSzPts val="3600"/>
              <a:buFont typeface="Caveat"/>
              <a:buNone/>
              <a:defRPr sz="3600"/>
            </a:lvl1pPr>
            <a:lvl2pPr lvl="1"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2pPr>
            <a:lvl3pPr lvl="2"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3pPr>
            <a:lvl4pPr lvl="3"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4pPr>
            <a:lvl5pPr lvl="4"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5pPr>
            <a:lvl6pPr lvl="5"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6pPr>
            <a:lvl7pPr lvl="6"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7pPr>
            <a:lvl8pPr lvl="7"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8pPr>
            <a:lvl9pPr lvl="8"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9pPr>
          </a:lstStyle>
          <a:p>
            <a:endParaRPr/>
          </a:p>
        </p:txBody>
      </p:sp>
    </p:spTree>
  </p:cSld>
  <p:clrMapOvr>
    <a:masterClrMapping/>
  </p:clrMapOvr>
  <p:transition spd="med">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420555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826652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2084404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9ABCA-F294-324F-08F1-C92AEE7FEAE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00B960C-CF29-C5AD-EF06-EBA4040F4B5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E02C277-A46A-B1AD-A6C0-EE5AFB1D7F80}"/>
              </a:ext>
            </a:extLst>
          </p:cNvPr>
          <p:cNvSpPr>
            <a:spLocks noGrp="1"/>
          </p:cNvSpPr>
          <p:nvPr>
            <p:ph type="dt" sz="half" idx="10"/>
          </p:nvPr>
        </p:nvSpPr>
        <p:spPr/>
        <p:txBody>
          <a:bodyPr/>
          <a:lstStyle/>
          <a:p>
            <a:fld id="{31790746-1FB3-41FB-938D-8CC59C100417}" type="datetimeFigureOut">
              <a:rPr lang="en-US" smtClean="0"/>
              <a:t>5/6/2025</a:t>
            </a:fld>
            <a:endParaRPr lang="en-US"/>
          </a:p>
        </p:txBody>
      </p:sp>
      <p:sp>
        <p:nvSpPr>
          <p:cNvPr id="5" name="Footer Placeholder 4">
            <a:extLst>
              <a:ext uri="{FF2B5EF4-FFF2-40B4-BE49-F238E27FC236}">
                <a16:creationId xmlns:a16="http://schemas.microsoft.com/office/drawing/2014/main" id="{42BE22CD-00B8-F2A5-5C09-16953E6DDF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CA4F41-5DCC-C719-29C8-6A834C385B3E}"/>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28326755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C6A1B-1F46-C048-3E8F-38B081DC57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A0A8F4-54E3-C3F1-DDEB-B64D25E7C9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A3E1E1-C3A7-D5F0-69B4-8FD6B0F313DC}"/>
              </a:ext>
            </a:extLst>
          </p:cNvPr>
          <p:cNvSpPr>
            <a:spLocks noGrp="1"/>
          </p:cNvSpPr>
          <p:nvPr>
            <p:ph type="dt" sz="half" idx="10"/>
          </p:nvPr>
        </p:nvSpPr>
        <p:spPr/>
        <p:txBody>
          <a:bodyPr/>
          <a:lstStyle/>
          <a:p>
            <a:fld id="{31790746-1FB3-41FB-938D-8CC59C100417}" type="datetimeFigureOut">
              <a:rPr lang="en-US" smtClean="0"/>
              <a:t>5/6/2025</a:t>
            </a:fld>
            <a:endParaRPr lang="en-US"/>
          </a:p>
        </p:txBody>
      </p:sp>
      <p:sp>
        <p:nvSpPr>
          <p:cNvPr id="5" name="Footer Placeholder 4">
            <a:extLst>
              <a:ext uri="{FF2B5EF4-FFF2-40B4-BE49-F238E27FC236}">
                <a16:creationId xmlns:a16="http://schemas.microsoft.com/office/drawing/2014/main" id="{1C56E090-9D76-2209-6C06-E1FC28C5F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4EFBB4-83B6-D9E0-8154-B18A1FEDF47E}"/>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32681814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0BF77-06D1-7221-673F-2DBE142A654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ED9322A-9C60-93B1-19BC-C1DDAFF4574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7D2182-F16F-D4A8-F6CE-585E77FE260C}"/>
              </a:ext>
            </a:extLst>
          </p:cNvPr>
          <p:cNvSpPr>
            <a:spLocks noGrp="1"/>
          </p:cNvSpPr>
          <p:nvPr>
            <p:ph type="dt" sz="half" idx="10"/>
          </p:nvPr>
        </p:nvSpPr>
        <p:spPr/>
        <p:txBody>
          <a:bodyPr/>
          <a:lstStyle/>
          <a:p>
            <a:fld id="{31790746-1FB3-41FB-938D-8CC59C100417}" type="datetimeFigureOut">
              <a:rPr lang="en-US" smtClean="0"/>
              <a:t>5/6/2025</a:t>
            </a:fld>
            <a:endParaRPr lang="en-US"/>
          </a:p>
        </p:txBody>
      </p:sp>
      <p:sp>
        <p:nvSpPr>
          <p:cNvPr id="5" name="Footer Placeholder 4">
            <a:extLst>
              <a:ext uri="{FF2B5EF4-FFF2-40B4-BE49-F238E27FC236}">
                <a16:creationId xmlns:a16="http://schemas.microsoft.com/office/drawing/2014/main" id="{A6826FEB-A69A-9120-9CD8-5737CEC99A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48849E-6B74-B2E2-7D37-23757552DAC7}"/>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40480420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C1B0B-6331-4CD0-3F10-EB059C9CE5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26EE99-B303-7CC9-5AAC-09C2EBF701C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609C81-803F-2879-F246-2E0FA4860EE6}"/>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1A8CF7-0692-09C4-1BF2-7829C9D2A9F1}"/>
              </a:ext>
            </a:extLst>
          </p:cNvPr>
          <p:cNvSpPr>
            <a:spLocks noGrp="1"/>
          </p:cNvSpPr>
          <p:nvPr>
            <p:ph type="dt" sz="half" idx="10"/>
          </p:nvPr>
        </p:nvSpPr>
        <p:spPr/>
        <p:txBody>
          <a:bodyPr/>
          <a:lstStyle/>
          <a:p>
            <a:fld id="{31790746-1FB3-41FB-938D-8CC59C100417}" type="datetimeFigureOut">
              <a:rPr lang="en-US" smtClean="0"/>
              <a:t>5/6/2025</a:t>
            </a:fld>
            <a:endParaRPr lang="en-US"/>
          </a:p>
        </p:txBody>
      </p:sp>
      <p:sp>
        <p:nvSpPr>
          <p:cNvPr id="6" name="Footer Placeholder 5">
            <a:extLst>
              <a:ext uri="{FF2B5EF4-FFF2-40B4-BE49-F238E27FC236}">
                <a16:creationId xmlns:a16="http://schemas.microsoft.com/office/drawing/2014/main" id="{FFB30AF9-5561-6F87-D475-85EED293D4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A29C02-A90A-C178-AAD1-845D33853A8D}"/>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36471103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74FD4-B6AB-4A2B-5CDA-6EC6747A4CAA}"/>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5EF150-4CC0-8DC1-1593-630A672F994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8CB2773-66F6-ED15-2839-5811EE1B9BCF}"/>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432741-48D2-EA85-6A15-4338613FBCC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6419F6C-AC8E-3B7E-C6D1-A505E2942B64}"/>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0E4CFD-3AA4-9758-E7E0-4586A91499EC}"/>
              </a:ext>
            </a:extLst>
          </p:cNvPr>
          <p:cNvSpPr>
            <a:spLocks noGrp="1"/>
          </p:cNvSpPr>
          <p:nvPr>
            <p:ph type="dt" sz="half" idx="10"/>
          </p:nvPr>
        </p:nvSpPr>
        <p:spPr/>
        <p:txBody>
          <a:bodyPr/>
          <a:lstStyle/>
          <a:p>
            <a:fld id="{31790746-1FB3-41FB-938D-8CC59C100417}" type="datetimeFigureOut">
              <a:rPr lang="en-US" smtClean="0"/>
              <a:t>5/6/2025</a:t>
            </a:fld>
            <a:endParaRPr lang="en-US"/>
          </a:p>
        </p:txBody>
      </p:sp>
      <p:sp>
        <p:nvSpPr>
          <p:cNvPr id="8" name="Footer Placeholder 7">
            <a:extLst>
              <a:ext uri="{FF2B5EF4-FFF2-40B4-BE49-F238E27FC236}">
                <a16:creationId xmlns:a16="http://schemas.microsoft.com/office/drawing/2014/main" id="{D2215BD4-BDFC-D3B3-8850-53E37C7BF6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7011D1-B8B6-D264-A29F-0252427E7B7A}"/>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42224314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79645-464E-A302-2BC8-5839538F22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3F26B7-8667-764E-6863-EED033E26DE2}"/>
              </a:ext>
            </a:extLst>
          </p:cNvPr>
          <p:cNvSpPr>
            <a:spLocks noGrp="1"/>
          </p:cNvSpPr>
          <p:nvPr>
            <p:ph type="dt" sz="half" idx="10"/>
          </p:nvPr>
        </p:nvSpPr>
        <p:spPr/>
        <p:txBody>
          <a:bodyPr/>
          <a:lstStyle/>
          <a:p>
            <a:fld id="{31790746-1FB3-41FB-938D-8CC59C100417}" type="datetimeFigureOut">
              <a:rPr lang="en-US" smtClean="0"/>
              <a:t>5/6/2025</a:t>
            </a:fld>
            <a:endParaRPr lang="en-US"/>
          </a:p>
        </p:txBody>
      </p:sp>
      <p:sp>
        <p:nvSpPr>
          <p:cNvPr id="4" name="Footer Placeholder 3">
            <a:extLst>
              <a:ext uri="{FF2B5EF4-FFF2-40B4-BE49-F238E27FC236}">
                <a16:creationId xmlns:a16="http://schemas.microsoft.com/office/drawing/2014/main" id="{93D65542-AA82-EE04-AB7F-931B669E9A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9D4B9B-602F-FA96-3035-217199ED7442}"/>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33962392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091407-1023-2CF3-C2F2-CEB178F98001}"/>
              </a:ext>
            </a:extLst>
          </p:cNvPr>
          <p:cNvSpPr>
            <a:spLocks noGrp="1"/>
          </p:cNvSpPr>
          <p:nvPr>
            <p:ph type="dt" sz="half" idx="10"/>
          </p:nvPr>
        </p:nvSpPr>
        <p:spPr/>
        <p:txBody>
          <a:bodyPr/>
          <a:lstStyle/>
          <a:p>
            <a:fld id="{31790746-1FB3-41FB-938D-8CC59C100417}" type="datetimeFigureOut">
              <a:rPr lang="en-US" smtClean="0"/>
              <a:t>5/6/2025</a:t>
            </a:fld>
            <a:endParaRPr lang="en-US"/>
          </a:p>
        </p:txBody>
      </p:sp>
      <p:sp>
        <p:nvSpPr>
          <p:cNvPr id="3" name="Footer Placeholder 2">
            <a:extLst>
              <a:ext uri="{FF2B5EF4-FFF2-40B4-BE49-F238E27FC236}">
                <a16:creationId xmlns:a16="http://schemas.microsoft.com/office/drawing/2014/main" id="{C24CD465-C56A-EA3B-32C1-914E80DBFD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418E49-40A3-5C88-F707-7ECE50663B71}"/>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2182431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6"/>
        <p:cNvGrpSpPr/>
        <p:nvPr/>
      </p:nvGrpSpPr>
      <p:grpSpPr>
        <a:xfrm>
          <a:off x="0" y="0"/>
          <a:ext cx="0" cy="0"/>
          <a:chOff x="0" y="0"/>
          <a:chExt cx="0" cy="0"/>
        </a:xfrm>
      </p:grpSpPr>
      <p:grpSp>
        <p:nvGrpSpPr>
          <p:cNvPr id="377" name="Google Shape;377;p6"/>
          <p:cNvGrpSpPr/>
          <p:nvPr/>
        </p:nvGrpSpPr>
        <p:grpSpPr>
          <a:xfrm>
            <a:off x="-53725" y="-101750"/>
            <a:ext cx="9267497" cy="5337726"/>
            <a:chOff x="-53725" y="-101750"/>
            <a:chExt cx="9267497" cy="5337726"/>
          </a:xfrm>
        </p:grpSpPr>
        <p:sp>
          <p:nvSpPr>
            <p:cNvPr id="378" name="Google Shape;378;p6"/>
            <p:cNvSpPr/>
            <p:nvPr/>
          </p:nvSpPr>
          <p:spPr>
            <a:xfrm>
              <a:off x="-53725" y="61500"/>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53725" y="30037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53725" y="540392"/>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53725" y="781625"/>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53725" y="102043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53725" y="125930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53725" y="149932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53725" y="174055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53725" y="197936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53725" y="2219448"/>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53725" y="246061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53725" y="269948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53725" y="293950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3725" y="317831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53725" y="341954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53725" y="3658417"/>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53725" y="389843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53725" y="4139669"/>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a:off x="-53725" y="4378475"/>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a:off x="-53725" y="461849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53725" y="485851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
            <p:cNvSpPr/>
            <p:nvPr/>
          </p:nvSpPr>
          <p:spPr>
            <a:xfrm>
              <a:off x="-53725" y="509853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a:off x="58966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a:off x="565542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54165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51753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493651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469528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44552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421409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39752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373399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34951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32539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6"/>
            <p:cNvSpPr/>
            <p:nvPr/>
          </p:nvSpPr>
          <p:spPr>
            <a:xfrm>
              <a:off x="30127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6"/>
            <p:cNvSpPr/>
            <p:nvPr/>
          </p:nvSpPr>
          <p:spPr>
            <a:xfrm>
              <a:off x="27739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25326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22926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205264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1812625"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157260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a:off x="13325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10913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852549" y="-101750"/>
              <a:ext cx="0" cy="5337726"/>
            </a:xfrm>
            <a:custGeom>
              <a:avLst/>
              <a:gdLst/>
              <a:ahLst/>
              <a:cxnLst/>
              <a:rect l="l" t="t" r="r" b="b"/>
              <a:pathLst>
                <a:path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6113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3700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6"/>
            <p:cNvSpPr/>
            <p:nvPr/>
          </p:nvSpPr>
          <p:spPr>
            <a:xfrm>
              <a:off x="13127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6"/>
            <p:cNvSpPr/>
            <p:nvPr/>
          </p:nvSpPr>
          <p:spPr>
            <a:xfrm>
              <a:off x="901933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780530"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85392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829806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80592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7818026"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757915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73379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709796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685794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66178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3766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61378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8" name="Google Shape;438;p6"/>
          <p:cNvSpPr txBox="1">
            <a:spLocks noGrp="1"/>
          </p:cNvSpPr>
          <p:nvPr>
            <p:ph type="title"/>
          </p:nvPr>
        </p:nvSpPr>
        <p:spPr>
          <a:xfrm>
            <a:off x="708600" y="645175"/>
            <a:ext cx="7717500" cy="5394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2"/>
              </a:buClr>
              <a:buSzPts val="3600"/>
              <a:buFont typeface="Caveat"/>
              <a:buNone/>
              <a:defRPr sz="3000"/>
            </a:lvl1pPr>
            <a:lvl2pPr lvl="1"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2pPr>
            <a:lvl3pPr lvl="2"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3pPr>
            <a:lvl4pPr lvl="3"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4pPr>
            <a:lvl5pPr lvl="4"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5pPr>
            <a:lvl6pPr lvl="5"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6pPr>
            <a:lvl7pPr lvl="6"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7pPr>
            <a:lvl8pPr lvl="7"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8pPr>
            <a:lvl9pPr lvl="8"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9pPr>
          </a:lstStyle>
          <a:p>
            <a:endParaRPr/>
          </a:p>
        </p:txBody>
      </p:sp>
      <p:sp>
        <p:nvSpPr>
          <p:cNvPr id="439" name="Google Shape;439;p6"/>
          <p:cNvSpPr/>
          <p:nvPr/>
        </p:nvSpPr>
        <p:spPr>
          <a:xfrm>
            <a:off x="461775" y="372436"/>
            <a:ext cx="161986" cy="160832"/>
          </a:xfrm>
          <a:custGeom>
            <a:avLst/>
            <a:gdLst/>
            <a:ahLst/>
            <a:cxnLst/>
            <a:rect l="l" t="t" r="r" b="b"/>
            <a:pathLst>
              <a:path w="2526" h="2508" fill="none" extrusionOk="0">
                <a:moveTo>
                  <a:pt x="1" y="1227"/>
                </a:moveTo>
                <a:cubicBezTo>
                  <a:pt x="264" y="929"/>
                  <a:pt x="544" y="614"/>
                  <a:pt x="807" y="316"/>
                </a:cubicBezTo>
                <a:cubicBezTo>
                  <a:pt x="895" y="228"/>
                  <a:pt x="895" y="140"/>
                  <a:pt x="983" y="53"/>
                </a:cubicBezTo>
                <a:cubicBezTo>
                  <a:pt x="1000" y="18"/>
                  <a:pt x="1035" y="0"/>
                  <a:pt x="1053" y="0"/>
                </a:cubicBezTo>
                <a:cubicBezTo>
                  <a:pt x="1070" y="0"/>
                  <a:pt x="1088" y="18"/>
                  <a:pt x="1123" y="18"/>
                </a:cubicBezTo>
                <a:cubicBezTo>
                  <a:pt x="1561" y="316"/>
                  <a:pt x="1965" y="614"/>
                  <a:pt x="2385" y="947"/>
                </a:cubicBezTo>
                <a:cubicBezTo>
                  <a:pt x="2455" y="982"/>
                  <a:pt x="2526" y="1052"/>
                  <a:pt x="2526" y="1140"/>
                </a:cubicBezTo>
                <a:cubicBezTo>
                  <a:pt x="2526" y="1210"/>
                  <a:pt x="2473" y="1245"/>
                  <a:pt x="2438" y="1315"/>
                </a:cubicBezTo>
                <a:cubicBezTo>
                  <a:pt x="2105" y="1718"/>
                  <a:pt x="1754" y="2104"/>
                  <a:pt x="1421" y="2507"/>
                </a:cubicBezTo>
                <a:cubicBezTo>
                  <a:pt x="1035" y="2104"/>
                  <a:pt x="439" y="1596"/>
                  <a:pt x="1" y="1227"/>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8539780" y="609676"/>
            <a:ext cx="394705" cy="287868"/>
          </a:xfrm>
          <a:custGeom>
            <a:avLst/>
            <a:gdLst/>
            <a:ahLst/>
            <a:cxnLst/>
            <a:rect l="l" t="t" r="r" b="b"/>
            <a:pathLst>
              <a:path w="6155" h="4489" fill="none" extrusionOk="0">
                <a:moveTo>
                  <a:pt x="0" y="649"/>
                </a:moveTo>
                <a:cubicBezTo>
                  <a:pt x="544" y="228"/>
                  <a:pt x="1245" y="0"/>
                  <a:pt x="1911" y="140"/>
                </a:cubicBezTo>
                <a:cubicBezTo>
                  <a:pt x="2560" y="281"/>
                  <a:pt x="3174" y="807"/>
                  <a:pt x="3279" y="1490"/>
                </a:cubicBezTo>
                <a:cubicBezTo>
                  <a:pt x="3384" y="2157"/>
                  <a:pt x="2911" y="2911"/>
                  <a:pt x="2244" y="2998"/>
                </a:cubicBezTo>
                <a:cubicBezTo>
                  <a:pt x="2052" y="2858"/>
                  <a:pt x="2017" y="2525"/>
                  <a:pt x="2122" y="2314"/>
                </a:cubicBezTo>
                <a:cubicBezTo>
                  <a:pt x="2227" y="2087"/>
                  <a:pt x="2420" y="1946"/>
                  <a:pt x="2648" y="1789"/>
                </a:cubicBezTo>
                <a:cubicBezTo>
                  <a:pt x="2946" y="1561"/>
                  <a:pt x="3296" y="1350"/>
                  <a:pt x="3682" y="1350"/>
                </a:cubicBezTo>
                <a:cubicBezTo>
                  <a:pt x="4173" y="1350"/>
                  <a:pt x="4646" y="1753"/>
                  <a:pt x="4839" y="2209"/>
                </a:cubicBezTo>
                <a:cubicBezTo>
                  <a:pt x="5032" y="2665"/>
                  <a:pt x="5085" y="3191"/>
                  <a:pt x="5102" y="3700"/>
                </a:cubicBezTo>
                <a:cubicBezTo>
                  <a:pt x="5102" y="3875"/>
                  <a:pt x="5102" y="4050"/>
                  <a:pt x="5015" y="4190"/>
                </a:cubicBezTo>
                <a:cubicBezTo>
                  <a:pt x="4822" y="4489"/>
                  <a:pt x="4331" y="4383"/>
                  <a:pt x="4191" y="4068"/>
                </a:cubicBezTo>
                <a:cubicBezTo>
                  <a:pt x="4050" y="3752"/>
                  <a:pt x="4191" y="3384"/>
                  <a:pt x="4454" y="3139"/>
                </a:cubicBezTo>
                <a:cubicBezTo>
                  <a:pt x="4927" y="2735"/>
                  <a:pt x="5733" y="2770"/>
                  <a:pt x="6154" y="326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1" name="Google Shape;441;p6"/>
          <p:cNvGrpSpPr/>
          <p:nvPr/>
        </p:nvGrpSpPr>
        <p:grpSpPr>
          <a:xfrm>
            <a:off x="8705527" y="2116175"/>
            <a:ext cx="284473" cy="256446"/>
            <a:chOff x="8705527" y="2116175"/>
            <a:chExt cx="284473" cy="256446"/>
          </a:xfrm>
        </p:grpSpPr>
        <p:sp>
          <p:nvSpPr>
            <p:cNvPr id="442" name="Google Shape;442;p6"/>
            <p:cNvSpPr/>
            <p:nvPr/>
          </p:nvSpPr>
          <p:spPr>
            <a:xfrm>
              <a:off x="8763948" y="2116175"/>
              <a:ext cx="193473" cy="256446"/>
            </a:xfrm>
            <a:custGeom>
              <a:avLst/>
              <a:gdLst/>
              <a:ahLst/>
              <a:cxnLst/>
              <a:rect l="l" t="t" r="r" b="b"/>
              <a:pathLst>
                <a:path w="3017" h="3999" fill="none" extrusionOk="0">
                  <a:moveTo>
                    <a:pt x="3016" y="492"/>
                  </a:moveTo>
                  <a:cubicBezTo>
                    <a:pt x="2736" y="334"/>
                    <a:pt x="2473" y="124"/>
                    <a:pt x="2192" y="1"/>
                  </a:cubicBezTo>
                  <a:cubicBezTo>
                    <a:pt x="1333" y="1070"/>
                    <a:pt x="579" y="2245"/>
                    <a:pt x="1" y="3472"/>
                  </a:cubicBezTo>
                  <a:cubicBezTo>
                    <a:pt x="316" y="3735"/>
                    <a:pt x="439" y="3823"/>
                    <a:pt x="825" y="3946"/>
                  </a:cubicBezTo>
                  <a:cubicBezTo>
                    <a:pt x="895" y="3998"/>
                    <a:pt x="2508" y="1404"/>
                    <a:pt x="3016" y="492"/>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8705527" y="2129706"/>
              <a:ext cx="77594" cy="78749"/>
            </a:xfrm>
            <a:custGeom>
              <a:avLst/>
              <a:gdLst/>
              <a:ahLst/>
              <a:cxnLst/>
              <a:rect l="l" t="t" r="r" b="b"/>
              <a:pathLst>
                <a:path w="1210" h="1228" fill="none" extrusionOk="0">
                  <a:moveTo>
                    <a:pt x="964" y="1035"/>
                  </a:moveTo>
                  <a:cubicBezTo>
                    <a:pt x="736" y="1228"/>
                    <a:pt x="316" y="1175"/>
                    <a:pt x="158" y="912"/>
                  </a:cubicBezTo>
                  <a:cubicBezTo>
                    <a:pt x="0" y="649"/>
                    <a:pt x="140" y="228"/>
                    <a:pt x="421" y="123"/>
                  </a:cubicBezTo>
                  <a:cubicBezTo>
                    <a:pt x="684" y="0"/>
                    <a:pt x="877" y="70"/>
                    <a:pt x="1034" y="298"/>
                  </a:cubicBezTo>
                  <a:cubicBezTo>
                    <a:pt x="1210" y="509"/>
                    <a:pt x="1192" y="859"/>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8912406" y="2267967"/>
              <a:ext cx="77594" cy="78813"/>
            </a:xfrm>
            <a:custGeom>
              <a:avLst/>
              <a:gdLst/>
              <a:ahLst/>
              <a:cxnLst/>
              <a:rect l="l" t="t" r="r" b="b"/>
              <a:pathLst>
                <a:path w="1210" h="1229" fill="none" extrusionOk="0">
                  <a:moveTo>
                    <a:pt x="964" y="1035"/>
                  </a:moveTo>
                  <a:cubicBezTo>
                    <a:pt x="719" y="1228"/>
                    <a:pt x="316" y="1158"/>
                    <a:pt x="158" y="895"/>
                  </a:cubicBezTo>
                  <a:cubicBezTo>
                    <a:pt x="0" y="632"/>
                    <a:pt x="140" y="211"/>
                    <a:pt x="421" y="106"/>
                  </a:cubicBezTo>
                  <a:cubicBezTo>
                    <a:pt x="684" y="1"/>
                    <a:pt x="877" y="71"/>
                    <a:pt x="1034" y="281"/>
                  </a:cubicBezTo>
                  <a:cubicBezTo>
                    <a:pt x="1210" y="509"/>
                    <a:pt x="1210" y="825"/>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6"/>
          <p:cNvSpPr/>
          <p:nvPr/>
        </p:nvSpPr>
        <p:spPr>
          <a:xfrm>
            <a:off x="3939295" y="4634814"/>
            <a:ext cx="291267" cy="294666"/>
          </a:xfrm>
          <a:custGeom>
            <a:avLst/>
            <a:gdLst/>
            <a:ahLst/>
            <a:cxnLst/>
            <a:rect l="l" t="t" r="r" b="b"/>
            <a:pathLst>
              <a:path w="4542" h="4595" fill="none" extrusionOk="0">
                <a:moveTo>
                  <a:pt x="4542" y="1719"/>
                </a:moveTo>
                <a:cubicBezTo>
                  <a:pt x="4016" y="1666"/>
                  <a:pt x="3367" y="1526"/>
                  <a:pt x="2823" y="1543"/>
                </a:cubicBezTo>
                <a:cubicBezTo>
                  <a:pt x="2613" y="1052"/>
                  <a:pt x="2455" y="474"/>
                  <a:pt x="2227" y="0"/>
                </a:cubicBezTo>
                <a:cubicBezTo>
                  <a:pt x="2105" y="579"/>
                  <a:pt x="1964" y="1070"/>
                  <a:pt x="1701" y="1596"/>
                </a:cubicBezTo>
                <a:cubicBezTo>
                  <a:pt x="1158" y="1596"/>
                  <a:pt x="1" y="1666"/>
                  <a:pt x="1" y="1701"/>
                </a:cubicBezTo>
                <a:cubicBezTo>
                  <a:pt x="386" y="1982"/>
                  <a:pt x="1298" y="2718"/>
                  <a:pt x="1316" y="2841"/>
                </a:cubicBezTo>
                <a:cubicBezTo>
                  <a:pt x="1333" y="2911"/>
                  <a:pt x="1123" y="4068"/>
                  <a:pt x="1000" y="4594"/>
                </a:cubicBezTo>
                <a:cubicBezTo>
                  <a:pt x="1403" y="4208"/>
                  <a:pt x="1789" y="3805"/>
                  <a:pt x="2210" y="3419"/>
                </a:cubicBezTo>
                <a:cubicBezTo>
                  <a:pt x="2631" y="3805"/>
                  <a:pt x="3051" y="4208"/>
                  <a:pt x="3490" y="4594"/>
                </a:cubicBezTo>
                <a:cubicBezTo>
                  <a:pt x="3420" y="4138"/>
                  <a:pt x="3192" y="2981"/>
                  <a:pt x="3192" y="2823"/>
                </a:cubicBezTo>
                <a:cubicBezTo>
                  <a:pt x="3683" y="2595"/>
                  <a:pt x="4156" y="2210"/>
                  <a:pt x="4542" y="1719"/>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6" name="Google Shape;446;p6"/>
          <p:cNvGrpSpPr/>
          <p:nvPr/>
        </p:nvGrpSpPr>
        <p:grpSpPr>
          <a:xfrm>
            <a:off x="5495009" y="4774291"/>
            <a:ext cx="128255" cy="154034"/>
            <a:chOff x="5990309" y="3853416"/>
            <a:chExt cx="128255" cy="154034"/>
          </a:xfrm>
        </p:grpSpPr>
        <p:sp>
          <p:nvSpPr>
            <p:cNvPr id="447" name="Google Shape;447;p6"/>
            <p:cNvSpPr/>
            <p:nvPr/>
          </p:nvSpPr>
          <p:spPr>
            <a:xfrm>
              <a:off x="5990309" y="3893881"/>
              <a:ext cx="128255" cy="104592"/>
            </a:xfrm>
            <a:custGeom>
              <a:avLst/>
              <a:gdLst/>
              <a:ahLst/>
              <a:cxnLst/>
              <a:rect l="l" t="t" r="r" b="b"/>
              <a:pathLst>
                <a:path w="2000" h="1631" fill="none" extrusionOk="0">
                  <a:moveTo>
                    <a:pt x="1" y="0"/>
                  </a:moveTo>
                  <a:cubicBezTo>
                    <a:pt x="667" y="544"/>
                    <a:pt x="1351" y="1070"/>
                    <a:pt x="1999" y="163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6017307" y="3881505"/>
              <a:ext cx="96768" cy="105746"/>
            </a:xfrm>
            <a:custGeom>
              <a:avLst/>
              <a:gdLst/>
              <a:ahLst/>
              <a:cxnLst/>
              <a:rect l="l" t="t" r="r" b="b"/>
              <a:pathLst>
                <a:path w="1509" h="1649" fill="none" extrusionOk="0">
                  <a:moveTo>
                    <a:pt x="0" y="1648"/>
                  </a:moveTo>
                  <a:cubicBezTo>
                    <a:pt x="544" y="1140"/>
                    <a:pt x="1052" y="596"/>
                    <a:pt x="1508" y="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6049884" y="3853416"/>
              <a:ext cx="16930" cy="154034"/>
            </a:xfrm>
            <a:custGeom>
              <a:avLst/>
              <a:gdLst/>
              <a:ahLst/>
              <a:cxnLst/>
              <a:rect l="l" t="t" r="r" b="b"/>
              <a:pathLst>
                <a:path w="264" h="2402" fill="none" extrusionOk="0">
                  <a:moveTo>
                    <a:pt x="1" y="0"/>
                  </a:moveTo>
                  <a:cubicBezTo>
                    <a:pt x="88" y="807"/>
                    <a:pt x="176" y="1595"/>
                    <a:pt x="264"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0" name="Google Shape;450;p6"/>
          <p:cNvGrpSpPr/>
          <p:nvPr/>
        </p:nvGrpSpPr>
        <p:grpSpPr>
          <a:xfrm>
            <a:off x="5166195" y="98950"/>
            <a:ext cx="127101" cy="154098"/>
            <a:chOff x="5166195" y="1699150"/>
            <a:chExt cx="127101" cy="154098"/>
          </a:xfrm>
        </p:grpSpPr>
        <p:sp>
          <p:nvSpPr>
            <p:cNvPr id="451" name="Google Shape;451;p6"/>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4" name="Google Shape;454;p6"/>
          <p:cNvSpPr/>
          <p:nvPr/>
        </p:nvSpPr>
        <p:spPr>
          <a:xfrm>
            <a:off x="237092" y="3740935"/>
            <a:ext cx="107991" cy="90035"/>
          </a:xfrm>
          <a:custGeom>
            <a:avLst/>
            <a:gdLst/>
            <a:ahLst/>
            <a:cxnLst/>
            <a:rect l="l" t="t" r="r" b="b"/>
            <a:pathLst>
              <a:path w="1684" h="1404" fill="none" extrusionOk="0">
                <a:moveTo>
                  <a:pt x="0" y="1"/>
                </a:moveTo>
                <a:cubicBezTo>
                  <a:pt x="561" y="457"/>
                  <a:pt x="1105" y="912"/>
                  <a:pt x="1683" y="1403"/>
                </a:cubicBezTo>
              </a:path>
            </a:pathLst>
          </a:custGeom>
          <a:solidFill>
            <a:schemeClr val="dk1"/>
          </a:solidFill>
          <a:ln w="7025" cap="rnd" cmpd="sng">
            <a:solidFill>
              <a:srgbClr val="193E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235938" y="3728558"/>
            <a:ext cx="119277" cy="96768"/>
          </a:xfrm>
          <a:custGeom>
            <a:avLst/>
            <a:gdLst/>
            <a:ahLst/>
            <a:cxnLst/>
            <a:rect l="l" t="t" r="r" b="b"/>
            <a:pathLst>
              <a:path w="1860" h="1509" fill="none" extrusionOk="0">
                <a:moveTo>
                  <a:pt x="1" y="1509"/>
                </a:moveTo>
                <a:cubicBezTo>
                  <a:pt x="614" y="1000"/>
                  <a:pt x="1228" y="492"/>
                  <a:pt x="1859" y="1"/>
                </a:cubicBezTo>
              </a:path>
            </a:pathLst>
          </a:custGeom>
          <a:solidFill>
            <a:schemeClr val="dk1"/>
          </a:solidFill>
          <a:ln w="7025" cap="rnd" cmpd="sng">
            <a:solidFill>
              <a:srgbClr val="193E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277557" y="3718490"/>
            <a:ext cx="16930" cy="145056"/>
          </a:xfrm>
          <a:custGeom>
            <a:avLst/>
            <a:gdLst/>
            <a:ahLst/>
            <a:cxnLst/>
            <a:rect l="l" t="t" r="r" b="b"/>
            <a:pathLst>
              <a:path w="264" h="2262" fill="none" extrusionOk="0">
                <a:moveTo>
                  <a:pt x="0" y="0"/>
                </a:moveTo>
                <a:cubicBezTo>
                  <a:pt x="71" y="736"/>
                  <a:pt x="141" y="1490"/>
                  <a:pt x="176" y="2262"/>
                </a:cubicBezTo>
                <a:cubicBezTo>
                  <a:pt x="193" y="2192"/>
                  <a:pt x="246" y="2122"/>
                  <a:pt x="263" y="205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8038104" y="264399"/>
            <a:ext cx="91125" cy="96768"/>
          </a:xfrm>
          <a:custGeom>
            <a:avLst/>
            <a:gdLst/>
            <a:ahLst/>
            <a:cxnLst/>
            <a:rect l="l" t="t" r="r" b="b"/>
            <a:pathLst>
              <a:path w="1421" h="1509" fill="none" extrusionOk="0">
                <a:moveTo>
                  <a:pt x="474" y="106"/>
                </a:moveTo>
                <a:cubicBezTo>
                  <a:pt x="211" y="264"/>
                  <a:pt x="0" y="544"/>
                  <a:pt x="0" y="860"/>
                </a:cubicBezTo>
                <a:cubicBezTo>
                  <a:pt x="0" y="1158"/>
                  <a:pt x="246" y="1473"/>
                  <a:pt x="544" y="1491"/>
                </a:cubicBezTo>
                <a:cubicBezTo>
                  <a:pt x="649" y="1508"/>
                  <a:pt x="737" y="1491"/>
                  <a:pt x="824" y="1438"/>
                </a:cubicBezTo>
                <a:cubicBezTo>
                  <a:pt x="1175" y="1333"/>
                  <a:pt x="1420" y="912"/>
                  <a:pt x="1333" y="562"/>
                </a:cubicBezTo>
                <a:cubicBezTo>
                  <a:pt x="1245" y="211"/>
                  <a:pt x="754" y="1"/>
                  <a:pt x="456"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8" name="Google Shape;458;p6"/>
          <p:cNvGrpSpPr/>
          <p:nvPr/>
        </p:nvGrpSpPr>
        <p:grpSpPr>
          <a:xfrm>
            <a:off x="3442551" y="361175"/>
            <a:ext cx="269914" cy="239581"/>
            <a:chOff x="3442551" y="361175"/>
            <a:chExt cx="269914" cy="239581"/>
          </a:xfrm>
        </p:grpSpPr>
        <p:sp>
          <p:nvSpPr>
            <p:cNvPr id="459" name="Google Shape;459;p6"/>
            <p:cNvSpPr/>
            <p:nvPr/>
          </p:nvSpPr>
          <p:spPr>
            <a:xfrm>
              <a:off x="3533614" y="417416"/>
              <a:ext cx="178852" cy="183341"/>
            </a:xfrm>
            <a:custGeom>
              <a:avLst/>
              <a:gdLst/>
              <a:ahLst/>
              <a:cxnLst/>
              <a:rect l="l" t="t" r="r" b="b"/>
              <a:pathLst>
                <a:path w="2789" h="2859" fill="none" extrusionOk="0">
                  <a:moveTo>
                    <a:pt x="930" y="176"/>
                  </a:moveTo>
                  <a:cubicBezTo>
                    <a:pt x="404" y="456"/>
                    <a:pt x="1" y="1000"/>
                    <a:pt x="1" y="1596"/>
                  </a:cubicBezTo>
                  <a:cubicBezTo>
                    <a:pt x="1" y="2192"/>
                    <a:pt x="474" y="2770"/>
                    <a:pt x="1053" y="2841"/>
                  </a:cubicBezTo>
                  <a:cubicBezTo>
                    <a:pt x="1263" y="2858"/>
                    <a:pt x="1456" y="2841"/>
                    <a:pt x="1631" y="2770"/>
                  </a:cubicBezTo>
                  <a:cubicBezTo>
                    <a:pt x="2315" y="2543"/>
                    <a:pt x="2788" y="1771"/>
                    <a:pt x="2596" y="1087"/>
                  </a:cubicBezTo>
                  <a:cubicBezTo>
                    <a:pt x="2403" y="404"/>
                    <a:pt x="1491" y="0"/>
                    <a:pt x="877" y="368"/>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442551" y="361175"/>
              <a:ext cx="178852" cy="183341"/>
            </a:xfrm>
            <a:custGeom>
              <a:avLst/>
              <a:gdLst/>
              <a:ahLst/>
              <a:cxnLst/>
              <a:rect l="l" t="t" r="r" b="b"/>
              <a:pathLst>
                <a:path w="2789" h="2859" fill="none" extrusionOk="0">
                  <a:moveTo>
                    <a:pt x="930" y="176"/>
                  </a:moveTo>
                  <a:cubicBezTo>
                    <a:pt x="404" y="457"/>
                    <a:pt x="1" y="1000"/>
                    <a:pt x="1" y="1596"/>
                  </a:cubicBezTo>
                  <a:cubicBezTo>
                    <a:pt x="1" y="2192"/>
                    <a:pt x="457" y="2771"/>
                    <a:pt x="1053" y="2841"/>
                  </a:cubicBezTo>
                  <a:cubicBezTo>
                    <a:pt x="1245" y="2858"/>
                    <a:pt x="1456" y="2841"/>
                    <a:pt x="1631" y="2771"/>
                  </a:cubicBezTo>
                  <a:cubicBezTo>
                    <a:pt x="2297" y="2543"/>
                    <a:pt x="2788" y="1771"/>
                    <a:pt x="2595" y="1088"/>
                  </a:cubicBezTo>
                  <a:cubicBezTo>
                    <a:pt x="2385" y="404"/>
                    <a:pt x="1491" y="1"/>
                    <a:pt x="877" y="369"/>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1" name="Google Shape;461;p6"/>
          <p:cNvSpPr/>
          <p:nvPr/>
        </p:nvSpPr>
        <p:spPr>
          <a:xfrm>
            <a:off x="75650" y="1303289"/>
            <a:ext cx="92279" cy="96768"/>
          </a:xfrm>
          <a:custGeom>
            <a:avLst/>
            <a:gdLst/>
            <a:ahLst/>
            <a:cxnLst/>
            <a:rect l="l" t="t" r="r" b="b"/>
            <a:pathLst>
              <a:path w="1439" h="1509" fill="none" extrusionOk="0">
                <a:moveTo>
                  <a:pt x="492" y="106"/>
                </a:moveTo>
                <a:cubicBezTo>
                  <a:pt x="229" y="264"/>
                  <a:pt x="1" y="544"/>
                  <a:pt x="1" y="842"/>
                </a:cubicBezTo>
                <a:cubicBezTo>
                  <a:pt x="1" y="1158"/>
                  <a:pt x="246" y="1456"/>
                  <a:pt x="562" y="1491"/>
                </a:cubicBezTo>
                <a:cubicBezTo>
                  <a:pt x="650" y="1508"/>
                  <a:pt x="755" y="1491"/>
                  <a:pt x="843" y="1438"/>
                </a:cubicBezTo>
                <a:cubicBezTo>
                  <a:pt x="1193" y="1333"/>
                  <a:pt x="1439" y="912"/>
                  <a:pt x="1351" y="562"/>
                </a:cubicBezTo>
                <a:cubicBezTo>
                  <a:pt x="1228" y="211"/>
                  <a:pt x="772" y="1"/>
                  <a:pt x="474"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8588130" y="4571276"/>
            <a:ext cx="298000" cy="309223"/>
          </a:xfrm>
          <a:custGeom>
            <a:avLst/>
            <a:gdLst/>
            <a:ahLst/>
            <a:cxnLst/>
            <a:rect l="l" t="t" r="r" b="b"/>
            <a:pathLst>
              <a:path w="4647" h="4822" fill="none" extrusionOk="0">
                <a:moveTo>
                  <a:pt x="1" y="4822"/>
                </a:moveTo>
                <a:cubicBezTo>
                  <a:pt x="369" y="3893"/>
                  <a:pt x="1596" y="3384"/>
                  <a:pt x="2508" y="3823"/>
                </a:cubicBezTo>
                <a:cubicBezTo>
                  <a:pt x="2858" y="3963"/>
                  <a:pt x="3174" y="4471"/>
                  <a:pt x="2858" y="4699"/>
                </a:cubicBezTo>
                <a:cubicBezTo>
                  <a:pt x="2718" y="4804"/>
                  <a:pt x="2473" y="4769"/>
                  <a:pt x="2333" y="4629"/>
                </a:cubicBezTo>
                <a:cubicBezTo>
                  <a:pt x="2210" y="4489"/>
                  <a:pt x="2140" y="4296"/>
                  <a:pt x="2105" y="4103"/>
                </a:cubicBezTo>
                <a:cubicBezTo>
                  <a:pt x="1982" y="3472"/>
                  <a:pt x="2157" y="2771"/>
                  <a:pt x="2666" y="2350"/>
                </a:cubicBezTo>
                <a:cubicBezTo>
                  <a:pt x="3174" y="1929"/>
                  <a:pt x="3981" y="1911"/>
                  <a:pt x="4419" y="2385"/>
                </a:cubicBezTo>
                <a:cubicBezTo>
                  <a:pt x="4577" y="2578"/>
                  <a:pt x="4647" y="2876"/>
                  <a:pt x="4436" y="2981"/>
                </a:cubicBezTo>
                <a:cubicBezTo>
                  <a:pt x="4349" y="3034"/>
                  <a:pt x="4226" y="3016"/>
                  <a:pt x="4138" y="2963"/>
                </a:cubicBezTo>
                <a:cubicBezTo>
                  <a:pt x="3630" y="2736"/>
                  <a:pt x="3349" y="2157"/>
                  <a:pt x="3349" y="1596"/>
                </a:cubicBezTo>
                <a:cubicBezTo>
                  <a:pt x="3332" y="1052"/>
                  <a:pt x="3542" y="509"/>
                  <a:pt x="3770" y="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1846010" y="4676376"/>
            <a:ext cx="133834" cy="99013"/>
          </a:xfrm>
          <a:custGeom>
            <a:avLst/>
            <a:gdLst/>
            <a:ahLst/>
            <a:cxnLst/>
            <a:rect l="l" t="t" r="r" b="b"/>
            <a:pathLst>
              <a:path w="2087" h="1544" fill="none" extrusionOk="0">
                <a:moveTo>
                  <a:pt x="0" y="1"/>
                </a:moveTo>
                <a:cubicBezTo>
                  <a:pt x="702" y="509"/>
                  <a:pt x="1385" y="1035"/>
                  <a:pt x="2087" y="1544"/>
                </a:cubicBezTo>
              </a:path>
            </a:pathLst>
          </a:custGeom>
          <a:solidFill>
            <a:schemeClr val="dk1"/>
          </a:solidFill>
          <a:ln w="7025" cap="rnd" cmpd="sng">
            <a:solidFill>
              <a:srgbClr val="193E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1849345" y="4661755"/>
            <a:ext cx="146275" cy="112544"/>
          </a:xfrm>
          <a:custGeom>
            <a:avLst/>
            <a:gdLst/>
            <a:ahLst/>
            <a:cxnLst/>
            <a:rect l="l" t="t" r="r" b="b"/>
            <a:pathLst>
              <a:path w="2281" h="1755" fill="none" extrusionOk="0">
                <a:moveTo>
                  <a:pt x="1" y="1754"/>
                </a:moveTo>
                <a:cubicBezTo>
                  <a:pt x="755" y="1176"/>
                  <a:pt x="1526" y="615"/>
                  <a:pt x="2280" y="1"/>
                </a:cubicBezTo>
              </a:path>
            </a:pathLst>
          </a:custGeom>
          <a:solidFill>
            <a:schemeClr val="dk1"/>
          </a:solidFill>
          <a:ln w="7025" cap="rnd" cmpd="sng">
            <a:solidFill>
              <a:srgbClr val="193E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1905585" y="4634821"/>
            <a:ext cx="23663" cy="181032"/>
          </a:xfrm>
          <a:custGeom>
            <a:avLst/>
            <a:gdLst/>
            <a:ahLst/>
            <a:cxnLst/>
            <a:rect l="l" t="t" r="r" b="b"/>
            <a:pathLst>
              <a:path w="369" h="2823" fill="none" extrusionOk="0">
                <a:moveTo>
                  <a:pt x="1" y="0"/>
                </a:moveTo>
                <a:cubicBezTo>
                  <a:pt x="211" y="912"/>
                  <a:pt x="299" y="1876"/>
                  <a:pt x="264" y="2823"/>
                </a:cubicBezTo>
                <a:cubicBezTo>
                  <a:pt x="211" y="2718"/>
                  <a:pt x="281" y="2577"/>
                  <a:pt x="369" y="2525"/>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7623338" y="4674684"/>
            <a:ext cx="91125" cy="102412"/>
          </a:xfrm>
          <a:custGeom>
            <a:avLst/>
            <a:gdLst/>
            <a:ahLst/>
            <a:cxnLst/>
            <a:rect l="l" t="t" r="r" b="b"/>
            <a:pathLst>
              <a:path w="1421" h="1597" fill="none" extrusionOk="0">
                <a:moveTo>
                  <a:pt x="825" y="1509"/>
                </a:moveTo>
                <a:cubicBezTo>
                  <a:pt x="526" y="1596"/>
                  <a:pt x="176" y="1421"/>
                  <a:pt x="88" y="1123"/>
                </a:cubicBezTo>
                <a:cubicBezTo>
                  <a:pt x="0" y="825"/>
                  <a:pt x="158" y="457"/>
                  <a:pt x="456" y="352"/>
                </a:cubicBezTo>
                <a:cubicBezTo>
                  <a:pt x="684" y="1"/>
                  <a:pt x="1000" y="89"/>
                  <a:pt x="1228" y="439"/>
                </a:cubicBezTo>
                <a:cubicBezTo>
                  <a:pt x="1421" y="807"/>
                  <a:pt x="1228" y="1386"/>
                  <a:pt x="825" y="1509"/>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8644121" y="3385572"/>
            <a:ext cx="186011" cy="172776"/>
          </a:xfrm>
          <a:custGeom>
            <a:avLst/>
            <a:gdLst/>
            <a:ahLst/>
            <a:cxnLst/>
            <a:rect l="l" t="t" r="r" b="b"/>
            <a:pathLst>
              <a:path w="2839" h="2637" extrusionOk="0">
                <a:moveTo>
                  <a:pt x="1341" y="1"/>
                </a:moveTo>
                <a:cubicBezTo>
                  <a:pt x="1201" y="1"/>
                  <a:pt x="1061" y="24"/>
                  <a:pt x="928" y="74"/>
                </a:cubicBezTo>
                <a:lnTo>
                  <a:pt x="595" y="56"/>
                </a:lnTo>
                <a:cubicBezTo>
                  <a:pt x="314" y="389"/>
                  <a:pt x="69" y="775"/>
                  <a:pt x="51" y="1214"/>
                </a:cubicBezTo>
                <a:cubicBezTo>
                  <a:pt x="0" y="1958"/>
                  <a:pt x="684" y="2636"/>
                  <a:pt x="1393" y="2636"/>
                </a:cubicBezTo>
                <a:cubicBezTo>
                  <a:pt x="1419" y="2636"/>
                  <a:pt x="1445" y="2636"/>
                  <a:pt x="1471" y="2634"/>
                </a:cubicBezTo>
                <a:cubicBezTo>
                  <a:pt x="2243" y="2581"/>
                  <a:pt x="2839" y="1792"/>
                  <a:pt x="2681" y="1038"/>
                </a:cubicBezTo>
                <a:cubicBezTo>
                  <a:pt x="2553" y="427"/>
                  <a:pt x="1942"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361600" y="4571278"/>
            <a:ext cx="184897" cy="172645"/>
          </a:xfrm>
          <a:custGeom>
            <a:avLst/>
            <a:gdLst/>
            <a:ahLst/>
            <a:cxnLst/>
            <a:rect l="l" t="t" r="r" b="b"/>
            <a:pathLst>
              <a:path w="2822" h="2635" extrusionOk="0">
                <a:moveTo>
                  <a:pt x="1334" y="0"/>
                </a:moveTo>
                <a:cubicBezTo>
                  <a:pt x="1196" y="0"/>
                  <a:pt x="1059" y="23"/>
                  <a:pt x="928" y="72"/>
                </a:cubicBezTo>
                <a:lnTo>
                  <a:pt x="595" y="54"/>
                </a:lnTo>
                <a:cubicBezTo>
                  <a:pt x="315" y="388"/>
                  <a:pt x="69" y="773"/>
                  <a:pt x="52" y="1212"/>
                </a:cubicBezTo>
                <a:cubicBezTo>
                  <a:pt x="1" y="1956"/>
                  <a:pt x="668" y="2635"/>
                  <a:pt x="1392" y="2635"/>
                </a:cubicBezTo>
                <a:cubicBezTo>
                  <a:pt x="1418" y="2635"/>
                  <a:pt x="1445" y="2634"/>
                  <a:pt x="1472" y="2632"/>
                </a:cubicBezTo>
                <a:cubicBezTo>
                  <a:pt x="2243" y="2579"/>
                  <a:pt x="2822" y="1790"/>
                  <a:pt x="2682" y="1036"/>
                </a:cubicBezTo>
                <a:cubicBezTo>
                  <a:pt x="2553" y="437"/>
                  <a:pt x="1937" y="0"/>
                  <a:pt x="1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6773935" y="305788"/>
            <a:ext cx="293005" cy="294119"/>
          </a:xfrm>
          <a:custGeom>
            <a:avLst/>
            <a:gdLst/>
            <a:ahLst/>
            <a:cxnLst/>
            <a:rect l="l" t="t" r="r" b="b"/>
            <a:pathLst>
              <a:path w="4472" h="4489" extrusionOk="0">
                <a:moveTo>
                  <a:pt x="2017" y="0"/>
                </a:moveTo>
                <a:cubicBezTo>
                  <a:pt x="1947" y="18"/>
                  <a:pt x="1929" y="53"/>
                  <a:pt x="1894" y="88"/>
                </a:cubicBezTo>
                <a:cubicBezTo>
                  <a:pt x="1736" y="246"/>
                  <a:pt x="1719" y="403"/>
                  <a:pt x="1561" y="544"/>
                </a:cubicBezTo>
                <a:cubicBezTo>
                  <a:pt x="1035" y="1052"/>
                  <a:pt x="526" y="1561"/>
                  <a:pt x="1" y="2069"/>
                </a:cubicBezTo>
                <a:cubicBezTo>
                  <a:pt x="754" y="2770"/>
                  <a:pt x="1701" y="3752"/>
                  <a:pt x="2350" y="4489"/>
                </a:cubicBezTo>
                <a:cubicBezTo>
                  <a:pt x="2981" y="3840"/>
                  <a:pt x="3647" y="3174"/>
                  <a:pt x="4278" y="2525"/>
                </a:cubicBezTo>
                <a:cubicBezTo>
                  <a:pt x="4366" y="2437"/>
                  <a:pt x="4454" y="2350"/>
                  <a:pt x="4454" y="2227"/>
                </a:cubicBezTo>
                <a:cubicBezTo>
                  <a:pt x="4471" y="2087"/>
                  <a:pt x="4366" y="1981"/>
                  <a:pt x="4261" y="1859"/>
                </a:cubicBezTo>
                <a:cubicBezTo>
                  <a:pt x="3595" y="1227"/>
                  <a:pt x="2893" y="614"/>
                  <a:pt x="2157" y="70"/>
                </a:cubicBezTo>
                <a:cubicBezTo>
                  <a:pt x="2104" y="18"/>
                  <a:pt x="2069" y="0"/>
                  <a:pt x="20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2273677" y="4686416"/>
            <a:ext cx="297993" cy="329785"/>
          </a:xfrm>
          <a:custGeom>
            <a:avLst/>
            <a:gdLst/>
            <a:ahLst/>
            <a:cxnLst/>
            <a:rect l="l" t="t" r="r" b="b"/>
            <a:pathLst>
              <a:path w="5577" h="6172" extrusionOk="0">
                <a:moveTo>
                  <a:pt x="1" y="0"/>
                </a:moveTo>
                <a:lnTo>
                  <a:pt x="1" y="0"/>
                </a:lnTo>
                <a:cubicBezTo>
                  <a:pt x="439" y="2104"/>
                  <a:pt x="1070" y="4173"/>
                  <a:pt x="1877" y="6172"/>
                </a:cubicBezTo>
                <a:cubicBezTo>
                  <a:pt x="3209" y="4681"/>
                  <a:pt x="4472" y="3104"/>
                  <a:pt x="5576" y="1438"/>
                </a:cubicBezTo>
                <a:cubicBezTo>
                  <a:pt x="3595" y="1000"/>
                  <a:pt x="1894" y="82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DD538-7B2B-D75B-C729-4F03FACA721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9E29CEB-6FF2-4C70-C6FE-1C4880FDC1C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0FE997-703C-6D8E-06FD-3EA7338A558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C873C2E-7BF2-8667-3ABD-409351FF7ED4}"/>
              </a:ext>
            </a:extLst>
          </p:cNvPr>
          <p:cNvSpPr>
            <a:spLocks noGrp="1"/>
          </p:cNvSpPr>
          <p:nvPr>
            <p:ph type="dt" sz="half" idx="10"/>
          </p:nvPr>
        </p:nvSpPr>
        <p:spPr/>
        <p:txBody>
          <a:bodyPr/>
          <a:lstStyle/>
          <a:p>
            <a:fld id="{31790746-1FB3-41FB-938D-8CC59C100417}" type="datetimeFigureOut">
              <a:rPr lang="en-US" smtClean="0"/>
              <a:t>5/6/2025</a:t>
            </a:fld>
            <a:endParaRPr lang="en-US"/>
          </a:p>
        </p:txBody>
      </p:sp>
      <p:sp>
        <p:nvSpPr>
          <p:cNvPr id="6" name="Footer Placeholder 5">
            <a:extLst>
              <a:ext uri="{FF2B5EF4-FFF2-40B4-BE49-F238E27FC236}">
                <a16:creationId xmlns:a16="http://schemas.microsoft.com/office/drawing/2014/main" id="{B483CD1D-A7AA-4895-B71C-3CB5C9817A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980E9D-4290-7DF2-2471-7BFE078C49B7}"/>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4683005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E3882-ECA7-6E53-DA78-628E5288273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AC979E6-48D8-459E-FC7A-A4E5055732A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629651F-D191-E785-C5EA-07F37D1E401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498F5C2-8670-74EE-2717-DEFB6207ABA6}"/>
              </a:ext>
            </a:extLst>
          </p:cNvPr>
          <p:cNvSpPr>
            <a:spLocks noGrp="1"/>
          </p:cNvSpPr>
          <p:nvPr>
            <p:ph type="dt" sz="half" idx="10"/>
          </p:nvPr>
        </p:nvSpPr>
        <p:spPr/>
        <p:txBody>
          <a:bodyPr/>
          <a:lstStyle/>
          <a:p>
            <a:fld id="{31790746-1FB3-41FB-938D-8CC59C100417}" type="datetimeFigureOut">
              <a:rPr lang="en-US" smtClean="0"/>
              <a:t>5/6/2025</a:t>
            </a:fld>
            <a:endParaRPr lang="en-US"/>
          </a:p>
        </p:txBody>
      </p:sp>
      <p:sp>
        <p:nvSpPr>
          <p:cNvPr id="6" name="Footer Placeholder 5">
            <a:extLst>
              <a:ext uri="{FF2B5EF4-FFF2-40B4-BE49-F238E27FC236}">
                <a16:creationId xmlns:a16="http://schemas.microsoft.com/office/drawing/2014/main" id="{8A6C741E-C3D6-8814-CCFC-BBE7A43E1B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4B1290-3A39-2D32-351C-0CF9CE7BDF55}"/>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18407067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70419-583F-D189-3CE5-CA9A56B918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1F2698-A7A0-BD8D-51F6-4119155A1A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79374B-8949-33F0-4123-DB51FAF96D9D}"/>
              </a:ext>
            </a:extLst>
          </p:cNvPr>
          <p:cNvSpPr>
            <a:spLocks noGrp="1"/>
          </p:cNvSpPr>
          <p:nvPr>
            <p:ph type="dt" sz="half" idx="10"/>
          </p:nvPr>
        </p:nvSpPr>
        <p:spPr/>
        <p:txBody>
          <a:bodyPr/>
          <a:lstStyle/>
          <a:p>
            <a:fld id="{31790746-1FB3-41FB-938D-8CC59C100417}" type="datetimeFigureOut">
              <a:rPr lang="en-US" smtClean="0"/>
              <a:t>5/6/2025</a:t>
            </a:fld>
            <a:endParaRPr lang="en-US"/>
          </a:p>
        </p:txBody>
      </p:sp>
      <p:sp>
        <p:nvSpPr>
          <p:cNvPr id="5" name="Footer Placeholder 4">
            <a:extLst>
              <a:ext uri="{FF2B5EF4-FFF2-40B4-BE49-F238E27FC236}">
                <a16:creationId xmlns:a16="http://schemas.microsoft.com/office/drawing/2014/main" id="{F9BA5603-88FD-31D9-61F5-A877636535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DB1A9F-DA78-391F-D923-AB34DA7F2591}"/>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10803726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8622ED-647B-CA04-A483-17DC785C7E84}"/>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4E625E-A7EC-BCCE-3EF5-118547DED1BA}"/>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49CF7E-B133-6576-8157-151352191BD1}"/>
              </a:ext>
            </a:extLst>
          </p:cNvPr>
          <p:cNvSpPr>
            <a:spLocks noGrp="1"/>
          </p:cNvSpPr>
          <p:nvPr>
            <p:ph type="dt" sz="half" idx="10"/>
          </p:nvPr>
        </p:nvSpPr>
        <p:spPr/>
        <p:txBody>
          <a:bodyPr/>
          <a:lstStyle/>
          <a:p>
            <a:fld id="{31790746-1FB3-41FB-938D-8CC59C100417}" type="datetimeFigureOut">
              <a:rPr lang="en-US" smtClean="0"/>
              <a:t>5/6/2025</a:t>
            </a:fld>
            <a:endParaRPr lang="en-US"/>
          </a:p>
        </p:txBody>
      </p:sp>
      <p:sp>
        <p:nvSpPr>
          <p:cNvPr id="5" name="Footer Placeholder 4">
            <a:extLst>
              <a:ext uri="{FF2B5EF4-FFF2-40B4-BE49-F238E27FC236}">
                <a16:creationId xmlns:a16="http://schemas.microsoft.com/office/drawing/2014/main" id="{809A94D6-4B01-AC86-263C-384D3A3C7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76F2BD-B4EC-C849-0F08-A3788567A8D5}"/>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1609028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userDrawn="1"/>
        </p:nvPicPr>
        <p:blipFill rotWithShape="1">
          <a:blip r:embed="rId2">
            <a:alphaModFix/>
          </a:blip>
          <a:srcRect/>
          <a:stretch/>
        </p:blipFill>
        <p:spPr>
          <a:xfrm>
            <a:off x="7141" y="1503"/>
            <a:ext cx="9124379" cy="5140495"/>
          </a:xfrm>
          <a:prstGeom prst="rect">
            <a:avLst/>
          </a:prstGeom>
          <a:noFill/>
          <a:ln>
            <a:noFill/>
          </a:ln>
        </p:spPr>
      </p:pic>
      <p:sp>
        <p:nvSpPr>
          <p:cNvPr id="37" name="Google Shape;37;p1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5/6/2025</a:t>
            </a:fld>
            <a:endParaRPr lang="en-US" dirty="0"/>
          </a:p>
        </p:txBody>
      </p:sp>
      <p:sp>
        <p:nvSpPr>
          <p:cNvPr id="38" name="Google Shape;38;p1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dirty="0"/>
          </a:p>
        </p:txBody>
      </p:sp>
    </p:spTree>
    <p:extLst>
      <p:ext uri="{BB962C8B-B14F-4D97-AF65-F5344CB8AC3E}">
        <p14:creationId xmlns:p14="http://schemas.microsoft.com/office/powerpoint/2010/main" val="28603802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8" name="Google Shape;18;p1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695835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8" name="Google Shape;18;p1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48668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8" name="Google Shape;18;p1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531551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8" name="Google Shape;18;p1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429850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8" name="Google Shape;18;p1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0693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64"/>
        <p:cNvGrpSpPr/>
        <p:nvPr/>
      </p:nvGrpSpPr>
      <p:grpSpPr>
        <a:xfrm>
          <a:off x="0" y="0"/>
          <a:ext cx="0" cy="0"/>
          <a:chOff x="0" y="0"/>
          <a:chExt cx="0" cy="0"/>
        </a:xfrm>
      </p:grpSpPr>
    </p:spTree>
  </p:cSld>
  <p:clrMapOvr>
    <a:masterClrMapping/>
  </p:clrMapOvr>
  <p:transition spd="med">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8" name="Google Shape;18;p1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18182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8" name="Google Shape;18;p1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662044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3" name="Google Shape;33;p3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475683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368196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6" name="Google Shape;46;p41"/>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8" name="Google Shape;48;p41"/>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092108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549612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956712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139126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64" name="Google Shape;64;p44"/>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5" name="Google Shape;65;p4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69716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72" name="Google Shape;72;p4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41533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865"/>
        <p:cNvGrpSpPr/>
        <p:nvPr/>
      </p:nvGrpSpPr>
      <p:grpSpPr>
        <a:xfrm>
          <a:off x="0" y="0"/>
          <a:ext cx="0" cy="0"/>
          <a:chOff x="0" y="0"/>
          <a:chExt cx="0" cy="0"/>
        </a:xfrm>
      </p:grpSpPr>
      <p:grpSp>
        <p:nvGrpSpPr>
          <p:cNvPr id="866" name="Google Shape;866;p13"/>
          <p:cNvGrpSpPr/>
          <p:nvPr/>
        </p:nvGrpSpPr>
        <p:grpSpPr>
          <a:xfrm>
            <a:off x="-53725" y="-101750"/>
            <a:ext cx="9267497" cy="5337726"/>
            <a:chOff x="-53725" y="-101750"/>
            <a:chExt cx="9267497" cy="5337726"/>
          </a:xfrm>
        </p:grpSpPr>
        <p:sp>
          <p:nvSpPr>
            <p:cNvPr id="867" name="Google Shape;867;p13"/>
            <p:cNvSpPr/>
            <p:nvPr/>
          </p:nvSpPr>
          <p:spPr>
            <a:xfrm>
              <a:off x="-53725" y="61500"/>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3"/>
            <p:cNvSpPr/>
            <p:nvPr/>
          </p:nvSpPr>
          <p:spPr>
            <a:xfrm>
              <a:off x="-53725" y="30037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3"/>
            <p:cNvSpPr/>
            <p:nvPr/>
          </p:nvSpPr>
          <p:spPr>
            <a:xfrm>
              <a:off x="-53725" y="540392"/>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3"/>
            <p:cNvSpPr/>
            <p:nvPr/>
          </p:nvSpPr>
          <p:spPr>
            <a:xfrm>
              <a:off x="-53725" y="781625"/>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3"/>
            <p:cNvSpPr/>
            <p:nvPr/>
          </p:nvSpPr>
          <p:spPr>
            <a:xfrm>
              <a:off x="-53725" y="102043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3"/>
            <p:cNvSpPr/>
            <p:nvPr/>
          </p:nvSpPr>
          <p:spPr>
            <a:xfrm>
              <a:off x="-53725" y="125930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3"/>
            <p:cNvSpPr/>
            <p:nvPr/>
          </p:nvSpPr>
          <p:spPr>
            <a:xfrm>
              <a:off x="-53725" y="149932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3"/>
            <p:cNvSpPr/>
            <p:nvPr/>
          </p:nvSpPr>
          <p:spPr>
            <a:xfrm>
              <a:off x="-53725" y="174055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3"/>
            <p:cNvSpPr/>
            <p:nvPr/>
          </p:nvSpPr>
          <p:spPr>
            <a:xfrm>
              <a:off x="-53725" y="197936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3"/>
            <p:cNvSpPr/>
            <p:nvPr/>
          </p:nvSpPr>
          <p:spPr>
            <a:xfrm>
              <a:off x="-53725" y="2219448"/>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3"/>
            <p:cNvSpPr/>
            <p:nvPr/>
          </p:nvSpPr>
          <p:spPr>
            <a:xfrm>
              <a:off x="-53725" y="246061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3"/>
            <p:cNvSpPr/>
            <p:nvPr/>
          </p:nvSpPr>
          <p:spPr>
            <a:xfrm>
              <a:off x="-53725" y="269948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3"/>
            <p:cNvSpPr/>
            <p:nvPr/>
          </p:nvSpPr>
          <p:spPr>
            <a:xfrm>
              <a:off x="-53725" y="293950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3"/>
            <p:cNvSpPr/>
            <p:nvPr/>
          </p:nvSpPr>
          <p:spPr>
            <a:xfrm>
              <a:off x="-53725" y="317831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3"/>
            <p:cNvSpPr/>
            <p:nvPr/>
          </p:nvSpPr>
          <p:spPr>
            <a:xfrm>
              <a:off x="-53725" y="341954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3"/>
            <p:cNvSpPr/>
            <p:nvPr/>
          </p:nvSpPr>
          <p:spPr>
            <a:xfrm>
              <a:off x="-53725" y="3658417"/>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3"/>
            <p:cNvSpPr/>
            <p:nvPr/>
          </p:nvSpPr>
          <p:spPr>
            <a:xfrm>
              <a:off x="-53725" y="389843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3"/>
            <p:cNvSpPr/>
            <p:nvPr/>
          </p:nvSpPr>
          <p:spPr>
            <a:xfrm>
              <a:off x="-53725" y="4139669"/>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3"/>
            <p:cNvSpPr/>
            <p:nvPr/>
          </p:nvSpPr>
          <p:spPr>
            <a:xfrm>
              <a:off x="-53725" y="4378475"/>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3"/>
            <p:cNvSpPr/>
            <p:nvPr/>
          </p:nvSpPr>
          <p:spPr>
            <a:xfrm>
              <a:off x="-53725" y="461849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3"/>
            <p:cNvSpPr/>
            <p:nvPr/>
          </p:nvSpPr>
          <p:spPr>
            <a:xfrm>
              <a:off x="-53725" y="485851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3"/>
            <p:cNvSpPr/>
            <p:nvPr/>
          </p:nvSpPr>
          <p:spPr>
            <a:xfrm>
              <a:off x="-53725" y="509853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3"/>
            <p:cNvSpPr/>
            <p:nvPr/>
          </p:nvSpPr>
          <p:spPr>
            <a:xfrm>
              <a:off x="58966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3"/>
            <p:cNvSpPr/>
            <p:nvPr/>
          </p:nvSpPr>
          <p:spPr>
            <a:xfrm>
              <a:off x="565542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3"/>
            <p:cNvSpPr/>
            <p:nvPr/>
          </p:nvSpPr>
          <p:spPr>
            <a:xfrm>
              <a:off x="54165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3"/>
            <p:cNvSpPr/>
            <p:nvPr/>
          </p:nvSpPr>
          <p:spPr>
            <a:xfrm>
              <a:off x="51753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3"/>
            <p:cNvSpPr/>
            <p:nvPr/>
          </p:nvSpPr>
          <p:spPr>
            <a:xfrm>
              <a:off x="493651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3"/>
            <p:cNvSpPr/>
            <p:nvPr/>
          </p:nvSpPr>
          <p:spPr>
            <a:xfrm>
              <a:off x="469528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3"/>
            <p:cNvSpPr/>
            <p:nvPr/>
          </p:nvSpPr>
          <p:spPr>
            <a:xfrm>
              <a:off x="44552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3"/>
            <p:cNvSpPr/>
            <p:nvPr/>
          </p:nvSpPr>
          <p:spPr>
            <a:xfrm>
              <a:off x="421409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3"/>
            <p:cNvSpPr/>
            <p:nvPr/>
          </p:nvSpPr>
          <p:spPr>
            <a:xfrm>
              <a:off x="39752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3"/>
            <p:cNvSpPr/>
            <p:nvPr/>
          </p:nvSpPr>
          <p:spPr>
            <a:xfrm>
              <a:off x="373399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3"/>
            <p:cNvSpPr/>
            <p:nvPr/>
          </p:nvSpPr>
          <p:spPr>
            <a:xfrm>
              <a:off x="34951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3"/>
            <p:cNvSpPr/>
            <p:nvPr/>
          </p:nvSpPr>
          <p:spPr>
            <a:xfrm>
              <a:off x="32539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3"/>
            <p:cNvSpPr/>
            <p:nvPr/>
          </p:nvSpPr>
          <p:spPr>
            <a:xfrm>
              <a:off x="30127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3"/>
            <p:cNvSpPr/>
            <p:nvPr/>
          </p:nvSpPr>
          <p:spPr>
            <a:xfrm>
              <a:off x="27739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3"/>
            <p:cNvSpPr/>
            <p:nvPr/>
          </p:nvSpPr>
          <p:spPr>
            <a:xfrm>
              <a:off x="25326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3"/>
            <p:cNvSpPr/>
            <p:nvPr/>
          </p:nvSpPr>
          <p:spPr>
            <a:xfrm>
              <a:off x="22926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3"/>
            <p:cNvSpPr/>
            <p:nvPr/>
          </p:nvSpPr>
          <p:spPr>
            <a:xfrm>
              <a:off x="205264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3"/>
            <p:cNvSpPr/>
            <p:nvPr/>
          </p:nvSpPr>
          <p:spPr>
            <a:xfrm>
              <a:off x="1812625"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3"/>
            <p:cNvSpPr/>
            <p:nvPr/>
          </p:nvSpPr>
          <p:spPr>
            <a:xfrm>
              <a:off x="157260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3"/>
            <p:cNvSpPr/>
            <p:nvPr/>
          </p:nvSpPr>
          <p:spPr>
            <a:xfrm>
              <a:off x="13325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3"/>
            <p:cNvSpPr/>
            <p:nvPr/>
          </p:nvSpPr>
          <p:spPr>
            <a:xfrm>
              <a:off x="10913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3"/>
            <p:cNvSpPr/>
            <p:nvPr/>
          </p:nvSpPr>
          <p:spPr>
            <a:xfrm>
              <a:off x="852549" y="-101750"/>
              <a:ext cx="0" cy="5337726"/>
            </a:xfrm>
            <a:custGeom>
              <a:avLst/>
              <a:gdLst/>
              <a:ahLst/>
              <a:cxnLst/>
              <a:rect l="l" t="t" r="r" b="b"/>
              <a:pathLst>
                <a:path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3"/>
            <p:cNvSpPr/>
            <p:nvPr/>
          </p:nvSpPr>
          <p:spPr>
            <a:xfrm>
              <a:off x="6113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3"/>
            <p:cNvSpPr/>
            <p:nvPr/>
          </p:nvSpPr>
          <p:spPr>
            <a:xfrm>
              <a:off x="3700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3"/>
            <p:cNvSpPr/>
            <p:nvPr/>
          </p:nvSpPr>
          <p:spPr>
            <a:xfrm>
              <a:off x="13127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3"/>
            <p:cNvSpPr/>
            <p:nvPr/>
          </p:nvSpPr>
          <p:spPr>
            <a:xfrm>
              <a:off x="901933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3"/>
            <p:cNvSpPr/>
            <p:nvPr/>
          </p:nvSpPr>
          <p:spPr>
            <a:xfrm>
              <a:off x="8780530"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3"/>
            <p:cNvSpPr/>
            <p:nvPr/>
          </p:nvSpPr>
          <p:spPr>
            <a:xfrm>
              <a:off x="85392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3"/>
            <p:cNvSpPr/>
            <p:nvPr/>
          </p:nvSpPr>
          <p:spPr>
            <a:xfrm>
              <a:off x="829806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3"/>
            <p:cNvSpPr/>
            <p:nvPr/>
          </p:nvSpPr>
          <p:spPr>
            <a:xfrm>
              <a:off x="80592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3"/>
            <p:cNvSpPr/>
            <p:nvPr/>
          </p:nvSpPr>
          <p:spPr>
            <a:xfrm>
              <a:off x="7818026"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3"/>
            <p:cNvSpPr/>
            <p:nvPr/>
          </p:nvSpPr>
          <p:spPr>
            <a:xfrm>
              <a:off x="757915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3"/>
            <p:cNvSpPr/>
            <p:nvPr/>
          </p:nvSpPr>
          <p:spPr>
            <a:xfrm>
              <a:off x="73379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3"/>
            <p:cNvSpPr/>
            <p:nvPr/>
          </p:nvSpPr>
          <p:spPr>
            <a:xfrm>
              <a:off x="709796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3"/>
            <p:cNvSpPr/>
            <p:nvPr/>
          </p:nvSpPr>
          <p:spPr>
            <a:xfrm>
              <a:off x="685794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3"/>
            <p:cNvSpPr/>
            <p:nvPr/>
          </p:nvSpPr>
          <p:spPr>
            <a:xfrm>
              <a:off x="66178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3"/>
            <p:cNvSpPr/>
            <p:nvPr/>
          </p:nvSpPr>
          <p:spPr>
            <a:xfrm>
              <a:off x="63766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3"/>
            <p:cNvSpPr/>
            <p:nvPr/>
          </p:nvSpPr>
          <p:spPr>
            <a:xfrm>
              <a:off x="61378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7" name="Google Shape;927;p13"/>
          <p:cNvSpPr txBox="1">
            <a:spLocks noGrp="1"/>
          </p:cNvSpPr>
          <p:nvPr>
            <p:ph type="subTitle" idx="1"/>
          </p:nvPr>
        </p:nvSpPr>
        <p:spPr>
          <a:xfrm>
            <a:off x="1120173" y="2924175"/>
            <a:ext cx="2130600" cy="43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Francois One"/>
              <a:buNone/>
              <a:defRPr sz="2400" b="1">
                <a:latin typeface="Caveat Brush"/>
                <a:ea typeface="Caveat Brush"/>
                <a:cs typeface="Caveat Brush"/>
                <a:sym typeface="Caveat Brush"/>
              </a:defRPr>
            </a:lvl1pPr>
            <a:lvl2pPr lvl="1" rtl="0">
              <a:spcBef>
                <a:spcPts val="0"/>
              </a:spcBef>
              <a:spcAft>
                <a:spcPts val="0"/>
              </a:spcAft>
              <a:buSzPts val="2400"/>
              <a:buFont typeface="Francois One"/>
              <a:buNone/>
              <a:defRPr sz="2400">
                <a:latin typeface="Francois One"/>
                <a:ea typeface="Francois One"/>
                <a:cs typeface="Francois One"/>
                <a:sym typeface="Francois One"/>
              </a:defRPr>
            </a:lvl2pPr>
            <a:lvl3pPr lvl="2" rtl="0">
              <a:spcBef>
                <a:spcPts val="0"/>
              </a:spcBef>
              <a:spcAft>
                <a:spcPts val="0"/>
              </a:spcAft>
              <a:buSzPts val="2400"/>
              <a:buFont typeface="Francois One"/>
              <a:buNone/>
              <a:defRPr sz="2400">
                <a:latin typeface="Francois One"/>
                <a:ea typeface="Francois One"/>
                <a:cs typeface="Francois One"/>
                <a:sym typeface="Francois One"/>
              </a:defRPr>
            </a:lvl3pPr>
            <a:lvl4pPr lvl="3" rtl="0">
              <a:spcBef>
                <a:spcPts val="0"/>
              </a:spcBef>
              <a:spcAft>
                <a:spcPts val="0"/>
              </a:spcAft>
              <a:buSzPts val="2400"/>
              <a:buFont typeface="Francois One"/>
              <a:buNone/>
              <a:defRPr sz="2400">
                <a:latin typeface="Francois One"/>
                <a:ea typeface="Francois One"/>
                <a:cs typeface="Francois One"/>
                <a:sym typeface="Francois One"/>
              </a:defRPr>
            </a:lvl4pPr>
            <a:lvl5pPr lvl="4" rtl="0">
              <a:spcBef>
                <a:spcPts val="0"/>
              </a:spcBef>
              <a:spcAft>
                <a:spcPts val="0"/>
              </a:spcAft>
              <a:buSzPts val="2400"/>
              <a:buFont typeface="Francois One"/>
              <a:buNone/>
              <a:defRPr sz="2400">
                <a:latin typeface="Francois One"/>
                <a:ea typeface="Francois One"/>
                <a:cs typeface="Francois One"/>
                <a:sym typeface="Francois One"/>
              </a:defRPr>
            </a:lvl5pPr>
            <a:lvl6pPr lvl="5" rtl="0">
              <a:spcBef>
                <a:spcPts val="0"/>
              </a:spcBef>
              <a:spcAft>
                <a:spcPts val="0"/>
              </a:spcAft>
              <a:buSzPts val="2400"/>
              <a:buFont typeface="Francois One"/>
              <a:buNone/>
              <a:defRPr sz="2400">
                <a:latin typeface="Francois One"/>
                <a:ea typeface="Francois One"/>
                <a:cs typeface="Francois One"/>
                <a:sym typeface="Francois One"/>
              </a:defRPr>
            </a:lvl6pPr>
            <a:lvl7pPr lvl="6" rtl="0">
              <a:spcBef>
                <a:spcPts val="0"/>
              </a:spcBef>
              <a:spcAft>
                <a:spcPts val="0"/>
              </a:spcAft>
              <a:buSzPts val="2400"/>
              <a:buFont typeface="Francois One"/>
              <a:buNone/>
              <a:defRPr sz="2400">
                <a:latin typeface="Francois One"/>
                <a:ea typeface="Francois One"/>
                <a:cs typeface="Francois One"/>
                <a:sym typeface="Francois One"/>
              </a:defRPr>
            </a:lvl7pPr>
            <a:lvl8pPr lvl="7" rtl="0">
              <a:spcBef>
                <a:spcPts val="0"/>
              </a:spcBef>
              <a:spcAft>
                <a:spcPts val="0"/>
              </a:spcAft>
              <a:buSzPts val="2400"/>
              <a:buFont typeface="Francois One"/>
              <a:buNone/>
              <a:defRPr sz="2400">
                <a:latin typeface="Francois One"/>
                <a:ea typeface="Francois One"/>
                <a:cs typeface="Francois One"/>
                <a:sym typeface="Francois One"/>
              </a:defRPr>
            </a:lvl8pPr>
            <a:lvl9pPr lvl="8" rtl="0">
              <a:spcBef>
                <a:spcPts val="0"/>
              </a:spcBef>
              <a:spcAft>
                <a:spcPts val="0"/>
              </a:spcAft>
              <a:buSzPts val="2400"/>
              <a:buFont typeface="Francois One"/>
              <a:buNone/>
              <a:defRPr sz="2400">
                <a:latin typeface="Francois One"/>
                <a:ea typeface="Francois One"/>
                <a:cs typeface="Francois One"/>
                <a:sym typeface="Francois One"/>
              </a:defRPr>
            </a:lvl9pPr>
          </a:lstStyle>
          <a:p>
            <a:endParaRPr/>
          </a:p>
        </p:txBody>
      </p:sp>
      <p:sp>
        <p:nvSpPr>
          <p:cNvPr id="928" name="Google Shape;928;p13"/>
          <p:cNvSpPr txBox="1">
            <a:spLocks noGrp="1"/>
          </p:cNvSpPr>
          <p:nvPr>
            <p:ph type="title" hasCustomPrompt="1"/>
          </p:nvPr>
        </p:nvSpPr>
        <p:spPr>
          <a:xfrm>
            <a:off x="1887573" y="2000090"/>
            <a:ext cx="595800" cy="52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600" b="1"/>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929" name="Google Shape;929;p13"/>
          <p:cNvSpPr txBox="1">
            <a:spLocks noGrp="1"/>
          </p:cNvSpPr>
          <p:nvPr>
            <p:ph type="subTitle" idx="2"/>
          </p:nvPr>
        </p:nvSpPr>
        <p:spPr>
          <a:xfrm>
            <a:off x="1120323" y="3342600"/>
            <a:ext cx="2130300" cy="52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930" name="Google Shape;930;p13"/>
          <p:cNvSpPr txBox="1">
            <a:spLocks noGrp="1"/>
          </p:cNvSpPr>
          <p:nvPr>
            <p:ph type="subTitle" idx="3"/>
          </p:nvPr>
        </p:nvSpPr>
        <p:spPr>
          <a:xfrm>
            <a:off x="3493908" y="2924175"/>
            <a:ext cx="2130600" cy="43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Francois One"/>
              <a:buNone/>
              <a:defRPr sz="2400" b="1">
                <a:latin typeface="Caveat Brush"/>
                <a:ea typeface="Caveat Brush"/>
                <a:cs typeface="Caveat Brush"/>
                <a:sym typeface="Caveat Brush"/>
              </a:defRPr>
            </a:lvl1pPr>
            <a:lvl2pPr lvl="1" rtl="0">
              <a:spcBef>
                <a:spcPts val="0"/>
              </a:spcBef>
              <a:spcAft>
                <a:spcPts val="0"/>
              </a:spcAft>
              <a:buSzPts val="2400"/>
              <a:buFont typeface="Francois One"/>
              <a:buNone/>
              <a:defRPr sz="2400">
                <a:latin typeface="Francois One"/>
                <a:ea typeface="Francois One"/>
                <a:cs typeface="Francois One"/>
                <a:sym typeface="Francois One"/>
              </a:defRPr>
            </a:lvl2pPr>
            <a:lvl3pPr lvl="2" rtl="0">
              <a:spcBef>
                <a:spcPts val="0"/>
              </a:spcBef>
              <a:spcAft>
                <a:spcPts val="0"/>
              </a:spcAft>
              <a:buSzPts val="2400"/>
              <a:buFont typeface="Francois One"/>
              <a:buNone/>
              <a:defRPr sz="2400">
                <a:latin typeface="Francois One"/>
                <a:ea typeface="Francois One"/>
                <a:cs typeface="Francois One"/>
                <a:sym typeface="Francois One"/>
              </a:defRPr>
            </a:lvl3pPr>
            <a:lvl4pPr lvl="3" rtl="0">
              <a:spcBef>
                <a:spcPts val="0"/>
              </a:spcBef>
              <a:spcAft>
                <a:spcPts val="0"/>
              </a:spcAft>
              <a:buSzPts val="2400"/>
              <a:buFont typeface="Francois One"/>
              <a:buNone/>
              <a:defRPr sz="2400">
                <a:latin typeface="Francois One"/>
                <a:ea typeface="Francois One"/>
                <a:cs typeface="Francois One"/>
                <a:sym typeface="Francois One"/>
              </a:defRPr>
            </a:lvl4pPr>
            <a:lvl5pPr lvl="4" rtl="0">
              <a:spcBef>
                <a:spcPts val="0"/>
              </a:spcBef>
              <a:spcAft>
                <a:spcPts val="0"/>
              </a:spcAft>
              <a:buSzPts val="2400"/>
              <a:buFont typeface="Francois One"/>
              <a:buNone/>
              <a:defRPr sz="2400">
                <a:latin typeface="Francois One"/>
                <a:ea typeface="Francois One"/>
                <a:cs typeface="Francois One"/>
                <a:sym typeface="Francois One"/>
              </a:defRPr>
            </a:lvl5pPr>
            <a:lvl6pPr lvl="5" rtl="0">
              <a:spcBef>
                <a:spcPts val="0"/>
              </a:spcBef>
              <a:spcAft>
                <a:spcPts val="0"/>
              </a:spcAft>
              <a:buSzPts val="2400"/>
              <a:buFont typeface="Francois One"/>
              <a:buNone/>
              <a:defRPr sz="2400">
                <a:latin typeface="Francois One"/>
                <a:ea typeface="Francois One"/>
                <a:cs typeface="Francois One"/>
                <a:sym typeface="Francois One"/>
              </a:defRPr>
            </a:lvl6pPr>
            <a:lvl7pPr lvl="6" rtl="0">
              <a:spcBef>
                <a:spcPts val="0"/>
              </a:spcBef>
              <a:spcAft>
                <a:spcPts val="0"/>
              </a:spcAft>
              <a:buSzPts val="2400"/>
              <a:buFont typeface="Francois One"/>
              <a:buNone/>
              <a:defRPr sz="2400">
                <a:latin typeface="Francois One"/>
                <a:ea typeface="Francois One"/>
                <a:cs typeface="Francois One"/>
                <a:sym typeface="Francois One"/>
              </a:defRPr>
            </a:lvl7pPr>
            <a:lvl8pPr lvl="7" rtl="0">
              <a:spcBef>
                <a:spcPts val="0"/>
              </a:spcBef>
              <a:spcAft>
                <a:spcPts val="0"/>
              </a:spcAft>
              <a:buSzPts val="2400"/>
              <a:buFont typeface="Francois One"/>
              <a:buNone/>
              <a:defRPr sz="2400">
                <a:latin typeface="Francois One"/>
                <a:ea typeface="Francois One"/>
                <a:cs typeface="Francois One"/>
                <a:sym typeface="Francois One"/>
              </a:defRPr>
            </a:lvl8pPr>
            <a:lvl9pPr lvl="8" rtl="0">
              <a:spcBef>
                <a:spcPts val="0"/>
              </a:spcBef>
              <a:spcAft>
                <a:spcPts val="0"/>
              </a:spcAft>
              <a:buSzPts val="2400"/>
              <a:buFont typeface="Francois One"/>
              <a:buNone/>
              <a:defRPr sz="2400">
                <a:latin typeface="Francois One"/>
                <a:ea typeface="Francois One"/>
                <a:cs typeface="Francois One"/>
                <a:sym typeface="Francois One"/>
              </a:defRPr>
            </a:lvl9pPr>
          </a:lstStyle>
          <a:p>
            <a:endParaRPr/>
          </a:p>
        </p:txBody>
      </p:sp>
      <p:sp>
        <p:nvSpPr>
          <p:cNvPr id="931" name="Google Shape;931;p13"/>
          <p:cNvSpPr txBox="1">
            <a:spLocks noGrp="1"/>
          </p:cNvSpPr>
          <p:nvPr>
            <p:ph type="title" idx="4" hasCustomPrompt="1"/>
          </p:nvPr>
        </p:nvSpPr>
        <p:spPr>
          <a:xfrm>
            <a:off x="4263874" y="2000090"/>
            <a:ext cx="595800" cy="52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600" b="1"/>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932" name="Google Shape;932;p13"/>
          <p:cNvSpPr txBox="1">
            <a:spLocks noGrp="1"/>
          </p:cNvSpPr>
          <p:nvPr>
            <p:ph type="subTitle" idx="5"/>
          </p:nvPr>
        </p:nvSpPr>
        <p:spPr>
          <a:xfrm>
            <a:off x="3494058" y="3342600"/>
            <a:ext cx="2130300" cy="52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933" name="Google Shape;933;p13"/>
          <p:cNvSpPr txBox="1">
            <a:spLocks noGrp="1"/>
          </p:cNvSpPr>
          <p:nvPr>
            <p:ph type="subTitle" idx="6"/>
          </p:nvPr>
        </p:nvSpPr>
        <p:spPr>
          <a:xfrm>
            <a:off x="5867642" y="2924175"/>
            <a:ext cx="2130600" cy="43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Francois One"/>
              <a:buNone/>
              <a:defRPr sz="2400" b="1">
                <a:latin typeface="Caveat Brush"/>
                <a:ea typeface="Caveat Brush"/>
                <a:cs typeface="Caveat Brush"/>
                <a:sym typeface="Caveat Brush"/>
              </a:defRPr>
            </a:lvl1pPr>
            <a:lvl2pPr lvl="1" rtl="0">
              <a:spcBef>
                <a:spcPts val="0"/>
              </a:spcBef>
              <a:spcAft>
                <a:spcPts val="0"/>
              </a:spcAft>
              <a:buSzPts val="2400"/>
              <a:buFont typeface="Francois One"/>
              <a:buNone/>
              <a:defRPr sz="2400">
                <a:latin typeface="Francois One"/>
                <a:ea typeface="Francois One"/>
                <a:cs typeface="Francois One"/>
                <a:sym typeface="Francois One"/>
              </a:defRPr>
            </a:lvl2pPr>
            <a:lvl3pPr lvl="2" rtl="0">
              <a:spcBef>
                <a:spcPts val="0"/>
              </a:spcBef>
              <a:spcAft>
                <a:spcPts val="0"/>
              </a:spcAft>
              <a:buSzPts val="2400"/>
              <a:buFont typeface="Francois One"/>
              <a:buNone/>
              <a:defRPr sz="2400">
                <a:latin typeface="Francois One"/>
                <a:ea typeface="Francois One"/>
                <a:cs typeface="Francois One"/>
                <a:sym typeface="Francois One"/>
              </a:defRPr>
            </a:lvl3pPr>
            <a:lvl4pPr lvl="3" rtl="0">
              <a:spcBef>
                <a:spcPts val="0"/>
              </a:spcBef>
              <a:spcAft>
                <a:spcPts val="0"/>
              </a:spcAft>
              <a:buSzPts val="2400"/>
              <a:buFont typeface="Francois One"/>
              <a:buNone/>
              <a:defRPr sz="2400">
                <a:latin typeface="Francois One"/>
                <a:ea typeface="Francois One"/>
                <a:cs typeface="Francois One"/>
                <a:sym typeface="Francois One"/>
              </a:defRPr>
            </a:lvl4pPr>
            <a:lvl5pPr lvl="4" rtl="0">
              <a:spcBef>
                <a:spcPts val="0"/>
              </a:spcBef>
              <a:spcAft>
                <a:spcPts val="0"/>
              </a:spcAft>
              <a:buSzPts val="2400"/>
              <a:buFont typeface="Francois One"/>
              <a:buNone/>
              <a:defRPr sz="2400">
                <a:latin typeface="Francois One"/>
                <a:ea typeface="Francois One"/>
                <a:cs typeface="Francois One"/>
                <a:sym typeface="Francois One"/>
              </a:defRPr>
            </a:lvl5pPr>
            <a:lvl6pPr lvl="5" rtl="0">
              <a:spcBef>
                <a:spcPts val="0"/>
              </a:spcBef>
              <a:spcAft>
                <a:spcPts val="0"/>
              </a:spcAft>
              <a:buSzPts val="2400"/>
              <a:buFont typeface="Francois One"/>
              <a:buNone/>
              <a:defRPr sz="2400">
                <a:latin typeface="Francois One"/>
                <a:ea typeface="Francois One"/>
                <a:cs typeface="Francois One"/>
                <a:sym typeface="Francois One"/>
              </a:defRPr>
            </a:lvl6pPr>
            <a:lvl7pPr lvl="6" rtl="0">
              <a:spcBef>
                <a:spcPts val="0"/>
              </a:spcBef>
              <a:spcAft>
                <a:spcPts val="0"/>
              </a:spcAft>
              <a:buSzPts val="2400"/>
              <a:buFont typeface="Francois One"/>
              <a:buNone/>
              <a:defRPr sz="2400">
                <a:latin typeface="Francois One"/>
                <a:ea typeface="Francois One"/>
                <a:cs typeface="Francois One"/>
                <a:sym typeface="Francois One"/>
              </a:defRPr>
            </a:lvl7pPr>
            <a:lvl8pPr lvl="7" rtl="0">
              <a:spcBef>
                <a:spcPts val="0"/>
              </a:spcBef>
              <a:spcAft>
                <a:spcPts val="0"/>
              </a:spcAft>
              <a:buSzPts val="2400"/>
              <a:buFont typeface="Francois One"/>
              <a:buNone/>
              <a:defRPr sz="2400">
                <a:latin typeface="Francois One"/>
                <a:ea typeface="Francois One"/>
                <a:cs typeface="Francois One"/>
                <a:sym typeface="Francois One"/>
              </a:defRPr>
            </a:lvl8pPr>
            <a:lvl9pPr lvl="8" rtl="0">
              <a:spcBef>
                <a:spcPts val="0"/>
              </a:spcBef>
              <a:spcAft>
                <a:spcPts val="0"/>
              </a:spcAft>
              <a:buSzPts val="2400"/>
              <a:buFont typeface="Francois One"/>
              <a:buNone/>
              <a:defRPr sz="2400">
                <a:latin typeface="Francois One"/>
                <a:ea typeface="Francois One"/>
                <a:cs typeface="Francois One"/>
                <a:sym typeface="Francois One"/>
              </a:defRPr>
            </a:lvl9pPr>
          </a:lstStyle>
          <a:p>
            <a:endParaRPr/>
          </a:p>
        </p:txBody>
      </p:sp>
      <p:sp>
        <p:nvSpPr>
          <p:cNvPr id="934" name="Google Shape;934;p13"/>
          <p:cNvSpPr txBox="1">
            <a:spLocks noGrp="1"/>
          </p:cNvSpPr>
          <p:nvPr>
            <p:ph type="title" idx="7" hasCustomPrompt="1"/>
          </p:nvPr>
        </p:nvSpPr>
        <p:spPr>
          <a:xfrm>
            <a:off x="6611193" y="1944715"/>
            <a:ext cx="595800" cy="52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600" b="1"/>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935" name="Google Shape;935;p13"/>
          <p:cNvSpPr txBox="1">
            <a:spLocks noGrp="1"/>
          </p:cNvSpPr>
          <p:nvPr>
            <p:ph type="subTitle" idx="8"/>
          </p:nvPr>
        </p:nvSpPr>
        <p:spPr>
          <a:xfrm>
            <a:off x="5867792" y="3342600"/>
            <a:ext cx="2130300" cy="52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936" name="Google Shape;936;p13"/>
          <p:cNvSpPr txBox="1">
            <a:spLocks noGrp="1"/>
          </p:cNvSpPr>
          <p:nvPr>
            <p:ph type="title" idx="9"/>
          </p:nvPr>
        </p:nvSpPr>
        <p:spPr>
          <a:xfrm>
            <a:off x="708600" y="645175"/>
            <a:ext cx="7717500" cy="5394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2"/>
              </a:buClr>
              <a:buSzPts val="3600"/>
              <a:buFont typeface="Caveat"/>
              <a:buNone/>
              <a:defRPr sz="3600"/>
            </a:lvl1pPr>
            <a:lvl2pPr lvl="1"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2pPr>
            <a:lvl3pPr lvl="2"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3pPr>
            <a:lvl4pPr lvl="3"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4pPr>
            <a:lvl5pPr lvl="4"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5pPr>
            <a:lvl6pPr lvl="5"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6pPr>
            <a:lvl7pPr lvl="6"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7pPr>
            <a:lvl8pPr lvl="7"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8pPr>
            <a:lvl9pPr lvl="8"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9pPr>
          </a:lstStyle>
          <a:p>
            <a:endParaRPr/>
          </a:p>
        </p:txBody>
      </p:sp>
      <p:sp>
        <p:nvSpPr>
          <p:cNvPr id="937" name="Google Shape;937;p13"/>
          <p:cNvSpPr/>
          <p:nvPr/>
        </p:nvSpPr>
        <p:spPr>
          <a:xfrm>
            <a:off x="1046754" y="264399"/>
            <a:ext cx="91125" cy="96768"/>
          </a:xfrm>
          <a:custGeom>
            <a:avLst/>
            <a:gdLst/>
            <a:ahLst/>
            <a:cxnLst/>
            <a:rect l="l" t="t" r="r" b="b"/>
            <a:pathLst>
              <a:path w="1421" h="1509" fill="none" extrusionOk="0">
                <a:moveTo>
                  <a:pt x="474" y="106"/>
                </a:moveTo>
                <a:cubicBezTo>
                  <a:pt x="211" y="264"/>
                  <a:pt x="0" y="544"/>
                  <a:pt x="0" y="860"/>
                </a:cubicBezTo>
                <a:cubicBezTo>
                  <a:pt x="0" y="1158"/>
                  <a:pt x="246" y="1473"/>
                  <a:pt x="544" y="1491"/>
                </a:cubicBezTo>
                <a:cubicBezTo>
                  <a:pt x="649" y="1508"/>
                  <a:pt x="737" y="1491"/>
                  <a:pt x="824" y="1438"/>
                </a:cubicBezTo>
                <a:cubicBezTo>
                  <a:pt x="1175" y="1333"/>
                  <a:pt x="1420" y="912"/>
                  <a:pt x="1333" y="562"/>
                </a:cubicBezTo>
                <a:cubicBezTo>
                  <a:pt x="1245" y="211"/>
                  <a:pt x="754" y="1"/>
                  <a:pt x="456"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3"/>
          <p:cNvSpPr/>
          <p:nvPr/>
        </p:nvSpPr>
        <p:spPr>
          <a:xfrm>
            <a:off x="8224650" y="4763461"/>
            <a:ext cx="161986" cy="160832"/>
          </a:xfrm>
          <a:custGeom>
            <a:avLst/>
            <a:gdLst/>
            <a:ahLst/>
            <a:cxnLst/>
            <a:rect l="l" t="t" r="r" b="b"/>
            <a:pathLst>
              <a:path w="2526" h="2508" fill="none" extrusionOk="0">
                <a:moveTo>
                  <a:pt x="1" y="1227"/>
                </a:moveTo>
                <a:cubicBezTo>
                  <a:pt x="264" y="929"/>
                  <a:pt x="544" y="614"/>
                  <a:pt x="807" y="316"/>
                </a:cubicBezTo>
                <a:cubicBezTo>
                  <a:pt x="895" y="228"/>
                  <a:pt x="895" y="140"/>
                  <a:pt x="983" y="53"/>
                </a:cubicBezTo>
                <a:cubicBezTo>
                  <a:pt x="1000" y="18"/>
                  <a:pt x="1035" y="0"/>
                  <a:pt x="1053" y="0"/>
                </a:cubicBezTo>
                <a:cubicBezTo>
                  <a:pt x="1070" y="0"/>
                  <a:pt x="1088" y="18"/>
                  <a:pt x="1123" y="18"/>
                </a:cubicBezTo>
                <a:cubicBezTo>
                  <a:pt x="1561" y="316"/>
                  <a:pt x="1965" y="614"/>
                  <a:pt x="2385" y="947"/>
                </a:cubicBezTo>
                <a:cubicBezTo>
                  <a:pt x="2455" y="982"/>
                  <a:pt x="2526" y="1052"/>
                  <a:pt x="2526" y="1140"/>
                </a:cubicBezTo>
                <a:cubicBezTo>
                  <a:pt x="2526" y="1210"/>
                  <a:pt x="2473" y="1245"/>
                  <a:pt x="2438" y="1315"/>
                </a:cubicBezTo>
                <a:cubicBezTo>
                  <a:pt x="2105" y="1718"/>
                  <a:pt x="1754" y="2104"/>
                  <a:pt x="1421" y="2507"/>
                </a:cubicBezTo>
                <a:cubicBezTo>
                  <a:pt x="1035" y="2104"/>
                  <a:pt x="439" y="1596"/>
                  <a:pt x="1" y="1227"/>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3"/>
          <p:cNvSpPr/>
          <p:nvPr/>
        </p:nvSpPr>
        <p:spPr>
          <a:xfrm>
            <a:off x="313905" y="4562551"/>
            <a:ext cx="394705" cy="287868"/>
          </a:xfrm>
          <a:custGeom>
            <a:avLst/>
            <a:gdLst/>
            <a:ahLst/>
            <a:cxnLst/>
            <a:rect l="l" t="t" r="r" b="b"/>
            <a:pathLst>
              <a:path w="6155" h="4489" fill="none" extrusionOk="0">
                <a:moveTo>
                  <a:pt x="0" y="649"/>
                </a:moveTo>
                <a:cubicBezTo>
                  <a:pt x="544" y="228"/>
                  <a:pt x="1245" y="0"/>
                  <a:pt x="1911" y="140"/>
                </a:cubicBezTo>
                <a:cubicBezTo>
                  <a:pt x="2560" y="281"/>
                  <a:pt x="3174" y="807"/>
                  <a:pt x="3279" y="1490"/>
                </a:cubicBezTo>
                <a:cubicBezTo>
                  <a:pt x="3384" y="2157"/>
                  <a:pt x="2911" y="2911"/>
                  <a:pt x="2244" y="2998"/>
                </a:cubicBezTo>
                <a:cubicBezTo>
                  <a:pt x="2052" y="2858"/>
                  <a:pt x="2017" y="2525"/>
                  <a:pt x="2122" y="2314"/>
                </a:cubicBezTo>
                <a:cubicBezTo>
                  <a:pt x="2227" y="2087"/>
                  <a:pt x="2420" y="1946"/>
                  <a:pt x="2648" y="1789"/>
                </a:cubicBezTo>
                <a:cubicBezTo>
                  <a:pt x="2946" y="1561"/>
                  <a:pt x="3296" y="1350"/>
                  <a:pt x="3682" y="1350"/>
                </a:cubicBezTo>
                <a:cubicBezTo>
                  <a:pt x="4173" y="1350"/>
                  <a:pt x="4646" y="1753"/>
                  <a:pt x="4839" y="2209"/>
                </a:cubicBezTo>
                <a:cubicBezTo>
                  <a:pt x="5032" y="2665"/>
                  <a:pt x="5085" y="3191"/>
                  <a:pt x="5102" y="3700"/>
                </a:cubicBezTo>
                <a:cubicBezTo>
                  <a:pt x="5102" y="3875"/>
                  <a:pt x="5102" y="4050"/>
                  <a:pt x="5015" y="4190"/>
                </a:cubicBezTo>
                <a:cubicBezTo>
                  <a:pt x="4822" y="4489"/>
                  <a:pt x="4331" y="4383"/>
                  <a:pt x="4191" y="4068"/>
                </a:cubicBezTo>
                <a:cubicBezTo>
                  <a:pt x="4050" y="3752"/>
                  <a:pt x="4191" y="3384"/>
                  <a:pt x="4454" y="3139"/>
                </a:cubicBezTo>
                <a:cubicBezTo>
                  <a:pt x="4927" y="2735"/>
                  <a:pt x="5733" y="2770"/>
                  <a:pt x="6154" y="326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0" name="Google Shape;940;p13"/>
          <p:cNvGrpSpPr/>
          <p:nvPr/>
        </p:nvGrpSpPr>
        <p:grpSpPr>
          <a:xfrm>
            <a:off x="8648377" y="4306100"/>
            <a:ext cx="284473" cy="256446"/>
            <a:chOff x="8705527" y="2116175"/>
            <a:chExt cx="284473" cy="256446"/>
          </a:xfrm>
        </p:grpSpPr>
        <p:sp>
          <p:nvSpPr>
            <p:cNvPr id="941" name="Google Shape;941;p13"/>
            <p:cNvSpPr/>
            <p:nvPr/>
          </p:nvSpPr>
          <p:spPr>
            <a:xfrm>
              <a:off x="8763948" y="2116175"/>
              <a:ext cx="193473" cy="256446"/>
            </a:xfrm>
            <a:custGeom>
              <a:avLst/>
              <a:gdLst/>
              <a:ahLst/>
              <a:cxnLst/>
              <a:rect l="l" t="t" r="r" b="b"/>
              <a:pathLst>
                <a:path w="3017" h="3999" fill="none" extrusionOk="0">
                  <a:moveTo>
                    <a:pt x="3016" y="492"/>
                  </a:moveTo>
                  <a:cubicBezTo>
                    <a:pt x="2736" y="334"/>
                    <a:pt x="2473" y="124"/>
                    <a:pt x="2192" y="1"/>
                  </a:cubicBezTo>
                  <a:cubicBezTo>
                    <a:pt x="1333" y="1070"/>
                    <a:pt x="579" y="2245"/>
                    <a:pt x="1" y="3472"/>
                  </a:cubicBezTo>
                  <a:cubicBezTo>
                    <a:pt x="316" y="3735"/>
                    <a:pt x="439" y="3823"/>
                    <a:pt x="825" y="3946"/>
                  </a:cubicBezTo>
                  <a:cubicBezTo>
                    <a:pt x="895" y="3998"/>
                    <a:pt x="2508" y="1404"/>
                    <a:pt x="3016" y="492"/>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3"/>
            <p:cNvSpPr/>
            <p:nvPr/>
          </p:nvSpPr>
          <p:spPr>
            <a:xfrm>
              <a:off x="8705527" y="2129706"/>
              <a:ext cx="77594" cy="78749"/>
            </a:xfrm>
            <a:custGeom>
              <a:avLst/>
              <a:gdLst/>
              <a:ahLst/>
              <a:cxnLst/>
              <a:rect l="l" t="t" r="r" b="b"/>
              <a:pathLst>
                <a:path w="1210" h="1228" fill="none" extrusionOk="0">
                  <a:moveTo>
                    <a:pt x="964" y="1035"/>
                  </a:moveTo>
                  <a:cubicBezTo>
                    <a:pt x="736" y="1228"/>
                    <a:pt x="316" y="1175"/>
                    <a:pt x="158" y="912"/>
                  </a:cubicBezTo>
                  <a:cubicBezTo>
                    <a:pt x="0" y="649"/>
                    <a:pt x="140" y="228"/>
                    <a:pt x="421" y="123"/>
                  </a:cubicBezTo>
                  <a:cubicBezTo>
                    <a:pt x="684" y="0"/>
                    <a:pt x="877" y="70"/>
                    <a:pt x="1034" y="298"/>
                  </a:cubicBezTo>
                  <a:cubicBezTo>
                    <a:pt x="1210" y="509"/>
                    <a:pt x="1192" y="859"/>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3"/>
            <p:cNvSpPr/>
            <p:nvPr/>
          </p:nvSpPr>
          <p:spPr>
            <a:xfrm>
              <a:off x="8912406" y="2267967"/>
              <a:ext cx="77594" cy="78813"/>
            </a:xfrm>
            <a:custGeom>
              <a:avLst/>
              <a:gdLst/>
              <a:ahLst/>
              <a:cxnLst/>
              <a:rect l="l" t="t" r="r" b="b"/>
              <a:pathLst>
                <a:path w="1210" h="1229" fill="none" extrusionOk="0">
                  <a:moveTo>
                    <a:pt x="964" y="1035"/>
                  </a:moveTo>
                  <a:cubicBezTo>
                    <a:pt x="719" y="1228"/>
                    <a:pt x="316" y="1158"/>
                    <a:pt x="158" y="895"/>
                  </a:cubicBezTo>
                  <a:cubicBezTo>
                    <a:pt x="0" y="632"/>
                    <a:pt x="140" y="211"/>
                    <a:pt x="421" y="106"/>
                  </a:cubicBezTo>
                  <a:cubicBezTo>
                    <a:pt x="684" y="1"/>
                    <a:pt x="877" y="71"/>
                    <a:pt x="1034" y="281"/>
                  </a:cubicBezTo>
                  <a:cubicBezTo>
                    <a:pt x="1210" y="509"/>
                    <a:pt x="1210" y="825"/>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4" name="Google Shape;944;p13"/>
          <p:cNvSpPr/>
          <p:nvPr/>
        </p:nvSpPr>
        <p:spPr>
          <a:xfrm>
            <a:off x="100720" y="767539"/>
            <a:ext cx="291267" cy="294666"/>
          </a:xfrm>
          <a:custGeom>
            <a:avLst/>
            <a:gdLst/>
            <a:ahLst/>
            <a:cxnLst/>
            <a:rect l="l" t="t" r="r" b="b"/>
            <a:pathLst>
              <a:path w="4542" h="4595" fill="none" extrusionOk="0">
                <a:moveTo>
                  <a:pt x="4542" y="1719"/>
                </a:moveTo>
                <a:cubicBezTo>
                  <a:pt x="4016" y="1666"/>
                  <a:pt x="3367" y="1526"/>
                  <a:pt x="2823" y="1543"/>
                </a:cubicBezTo>
                <a:cubicBezTo>
                  <a:pt x="2613" y="1052"/>
                  <a:pt x="2455" y="474"/>
                  <a:pt x="2227" y="0"/>
                </a:cubicBezTo>
                <a:cubicBezTo>
                  <a:pt x="2105" y="579"/>
                  <a:pt x="1964" y="1070"/>
                  <a:pt x="1701" y="1596"/>
                </a:cubicBezTo>
                <a:cubicBezTo>
                  <a:pt x="1158" y="1596"/>
                  <a:pt x="1" y="1666"/>
                  <a:pt x="1" y="1701"/>
                </a:cubicBezTo>
                <a:cubicBezTo>
                  <a:pt x="386" y="1982"/>
                  <a:pt x="1298" y="2718"/>
                  <a:pt x="1316" y="2841"/>
                </a:cubicBezTo>
                <a:cubicBezTo>
                  <a:pt x="1333" y="2911"/>
                  <a:pt x="1123" y="4068"/>
                  <a:pt x="1000" y="4594"/>
                </a:cubicBezTo>
                <a:cubicBezTo>
                  <a:pt x="1403" y="4208"/>
                  <a:pt x="1789" y="3805"/>
                  <a:pt x="2210" y="3419"/>
                </a:cubicBezTo>
                <a:cubicBezTo>
                  <a:pt x="2631" y="3805"/>
                  <a:pt x="3051" y="4208"/>
                  <a:pt x="3490" y="4594"/>
                </a:cubicBezTo>
                <a:cubicBezTo>
                  <a:pt x="3420" y="4138"/>
                  <a:pt x="3192" y="2981"/>
                  <a:pt x="3192" y="2823"/>
                </a:cubicBezTo>
                <a:cubicBezTo>
                  <a:pt x="3683" y="2595"/>
                  <a:pt x="4156" y="2210"/>
                  <a:pt x="4542" y="1719"/>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5" name="Google Shape;945;p13"/>
          <p:cNvGrpSpPr/>
          <p:nvPr/>
        </p:nvGrpSpPr>
        <p:grpSpPr>
          <a:xfrm>
            <a:off x="8932845" y="837825"/>
            <a:ext cx="127101" cy="154098"/>
            <a:chOff x="5166195" y="1699150"/>
            <a:chExt cx="127101" cy="154098"/>
          </a:xfrm>
        </p:grpSpPr>
        <p:sp>
          <p:nvSpPr>
            <p:cNvPr id="946" name="Google Shape;946;p13"/>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3"/>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3"/>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9" name="Google Shape;949;p13"/>
          <p:cNvGrpSpPr/>
          <p:nvPr/>
        </p:nvGrpSpPr>
        <p:grpSpPr>
          <a:xfrm>
            <a:off x="8426101" y="264400"/>
            <a:ext cx="269914" cy="239581"/>
            <a:chOff x="3442551" y="361175"/>
            <a:chExt cx="269914" cy="239581"/>
          </a:xfrm>
        </p:grpSpPr>
        <p:sp>
          <p:nvSpPr>
            <p:cNvPr id="950" name="Google Shape;950;p13"/>
            <p:cNvSpPr/>
            <p:nvPr/>
          </p:nvSpPr>
          <p:spPr>
            <a:xfrm>
              <a:off x="3533614" y="417416"/>
              <a:ext cx="178852" cy="183341"/>
            </a:xfrm>
            <a:custGeom>
              <a:avLst/>
              <a:gdLst/>
              <a:ahLst/>
              <a:cxnLst/>
              <a:rect l="l" t="t" r="r" b="b"/>
              <a:pathLst>
                <a:path w="2789" h="2859" fill="none" extrusionOk="0">
                  <a:moveTo>
                    <a:pt x="930" y="176"/>
                  </a:moveTo>
                  <a:cubicBezTo>
                    <a:pt x="404" y="456"/>
                    <a:pt x="1" y="1000"/>
                    <a:pt x="1" y="1596"/>
                  </a:cubicBezTo>
                  <a:cubicBezTo>
                    <a:pt x="1" y="2192"/>
                    <a:pt x="474" y="2770"/>
                    <a:pt x="1053" y="2841"/>
                  </a:cubicBezTo>
                  <a:cubicBezTo>
                    <a:pt x="1263" y="2858"/>
                    <a:pt x="1456" y="2841"/>
                    <a:pt x="1631" y="2770"/>
                  </a:cubicBezTo>
                  <a:cubicBezTo>
                    <a:pt x="2315" y="2543"/>
                    <a:pt x="2788" y="1771"/>
                    <a:pt x="2596" y="1087"/>
                  </a:cubicBezTo>
                  <a:cubicBezTo>
                    <a:pt x="2403" y="404"/>
                    <a:pt x="1491" y="0"/>
                    <a:pt x="877" y="368"/>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3"/>
            <p:cNvSpPr/>
            <p:nvPr/>
          </p:nvSpPr>
          <p:spPr>
            <a:xfrm>
              <a:off x="3442551" y="361175"/>
              <a:ext cx="178852" cy="183341"/>
            </a:xfrm>
            <a:custGeom>
              <a:avLst/>
              <a:gdLst/>
              <a:ahLst/>
              <a:cxnLst/>
              <a:rect l="l" t="t" r="r" b="b"/>
              <a:pathLst>
                <a:path w="2789" h="2859" fill="none" extrusionOk="0">
                  <a:moveTo>
                    <a:pt x="930" y="176"/>
                  </a:moveTo>
                  <a:cubicBezTo>
                    <a:pt x="404" y="457"/>
                    <a:pt x="1" y="1000"/>
                    <a:pt x="1" y="1596"/>
                  </a:cubicBezTo>
                  <a:cubicBezTo>
                    <a:pt x="1" y="2192"/>
                    <a:pt x="457" y="2771"/>
                    <a:pt x="1053" y="2841"/>
                  </a:cubicBezTo>
                  <a:cubicBezTo>
                    <a:pt x="1245" y="2858"/>
                    <a:pt x="1456" y="2841"/>
                    <a:pt x="1631" y="2771"/>
                  </a:cubicBezTo>
                  <a:cubicBezTo>
                    <a:pt x="2297" y="2543"/>
                    <a:pt x="2788" y="1771"/>
                    <a:pt x="2595" y="1088"/>
                  </a:cubicBezTo>
                  <a:cubicBezTo>
                    <a:pt x="2385" y="404"/>
                    <a:pt x="1491" y="1"/>
                    <a:pt x="877" y="369"/>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2" name="Google Shape;952;p13"/>
          <p:cNvGrpSpPr/>
          <p:nvPr/>
        </p:nvGrpSpPr>
        <p:grpSpPr>
          <a:xfrm>
            <a:off x="541320" y="307138"/>
            <a:ext cx="127101" cy="154098"/>
            <a:chOff x="5166195" y="1699150"/>
            <a:chExt cx="127101" cy="154098"/>
          </a:xfrm>
        </p:grpSpPr>
        <p:sp>
          <p:nvSpPr>
            <p:cNvPr id="953" name="Google Shape;953;p13"/>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3"/>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3"/>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6" name="Google Shape;956;p13"/>
          <p:cNvGrpSpPr/>
          <p:nvPr/>
        </p:nvGrpSpPr>
        <p:grpSpPr>
          <a:xfrm>
            <a:off x="447695" y="3933450"/>
            <a:ext cx="127101" cy="154098"/>
            <a:chOff x="5166195" y="1699150"/>
            <a:chExt cx="127101" cy="154098"/>
          </a:xfrm>
        </p:grpSpPr>
        <p:sp>
          <p:nvSpPr>
            <p:cNvPr id="957" name="Google Shape;957;p13"/>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3"/>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3"/>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0" name="Google Shape;960;p13"/>
          <p:cNvGrpSpPr/>
          <p:nvPr/>
        </p:nvGrpSpPr>
        <p:grpSpPr>
          <a:xfrm>
            <a:off x="391970" y="1846013"/>
            <a:ext cx="127101" cy="154098"/>
            <a:chOff x="5166195" y="1699150"/>
            <a:chExt cx="127101" cy="154098"/>
          </a:xfrm>
        </p:grpSpPr>
        <p:sp>
          <p:nvSpPr>
            <p:cNvPr id="961" name="Google Shape;961;p13"/>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3"/>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3"/>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4" name="Google Shape;964;p13"/>
          <p:cNvSpPr/>
          <p:nvPr/>
        </p:nvSpPr>
        <p:spPr>
          <a:xfrm>
            <a:off x="8950841" y="1521699"/>
            <a:ext cx="91125" cy="96768"/>
          </a:xfrm>
          <a:custGeom>
            <a:avLst/>
            <a:gdLst/>
            <a:ahLst/>
            <a:cxnLst/>
            <a:rect l="l" t="t" r="r" b="b"/>
            <a:pathLst>
              <a:path w="1421" h="1509" fill="none" extrusionOk="0">
                <a:moveTo>
                  <a:pt x="474" y="106"/>
                </a:moveTo>
                <a:cubicBezTo>
                  <a:pt x="211" y="264"/>
                  <a:pt x="0" y="544"/>
                  <a:pt x="0" y="860"/>
                </a:cubicBezTo>
                <a:cubicBezTo>
                  <a:pt x="0" y="1158"/>
                  <a:pt x="246" y="1473"/>
                  <a:pt x="544" y="1491"/>
                </a:cubicBezTo>
                <a:cubicBezTo>
                  <a:pt x="649" y="1508"/>
                  <a:pt x="737" y="1491"/>
                  <a:pt x="824" y="1438"/>
                </a:cubicBezTo>
                <a:cubicBezTo>
                  <a:pt x="1175" y="1333"/>
                  <a:pt x="1420" y="912"/>
                  <a:pt x="1333" y="562"/>
                </a:cubicBezTo>
                <a:cubicBezTo>
                  <a:pt x="1245" y="211"/>
                  <a:pt x="754" y="1"/>
                  <a:pt x="456"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5" name="Google Shape;965;p13"/>
          <p:cNvGrpSpPr/>
          <p:nvPr/>
        </p:nvGrpSpPr>
        <p:grpSpPr>
          <a:xfrm>
            <a:off x="8823745" y="3530475"/>
            <a:ext cx="127101" cy="154098"/>
            <a:chOff x="5166195" y="1699150"/>
            <a:chExt cx="127101" cy="154098"/>
          </a:xfrm>
        </p:grpSpPr>
        <p:sp>
          <p:nvSpPr>
            <p:cNvPr id="966" name="Google Shape;966;p13"/>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3"/>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3"/>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9" name="Google Shape;969;p13"/>
          <p:cNvSpPr/>
          <p:nvPr/>
        </p:nvSpPr>
        <p:spPr>
          <a:xfrm>
            <a:off x="7871371" y="226409"/>
            <a:ext cx="186011" cy="172776"/>
          </a:xfrm>
          <a:custGeom>
            <a:avLst/>
            <a:gdLst/>
            <a:ahLst/>
            <a:cxnLst/>
            <a:rect l="l" t="t" r="r" b="b"/>
            <a:pathLst>
              <a:path w="2839" h="2637" extrusionOk="0">
                <a:moveTo>
                  <a:pt x="1341" y="1"/>
                </a:moveTo>
                <a:cubicBezTo>
                  <a:pt x="1201" y="1"/>
                  <a:pt x="1061" y="24"/>
                  <a:pt x="928" y="74"/>
                </a:cubicBezTo>
                <a:lnTo>
                  <a:pt x="595" y="56"/>
                </a:lnTo>
                <a:cubicBezTo>
                  <a:pt x="314" y="389"/>
                  <a:pt x="69" y="775"/>
                  <a:pt x="51" y="1214"/>
                </a:cubicBezTo>
                <a:cubicBezTo>
                  <a:pt x="0" y="1958"/>
                  <a:pt x="684" y="2636"/>
                  <a:pt x="1393" y="2636"/>
                </a:cubicBezTo>
                <a:cubicBezTo>
                  <a:pt x="1419" y="2636"/>
                  <a:pt x="1445" y="2636"/>
                  <a:pt x="1471" y="2634"/>
                </a:cubicBezTo>
                <a:cubicBezTo>
                  <a:pt x="2243" y="2581"/>
                  <a:pt x="2839" y="1792"/>
                  <a:pt x="2681" y="1038"/>
                </a:cubicBezTo>
                <a:cubicBezTo>
                  <a:pt x="2553" y="427"/>
                  <a:pt x="1942"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3"/>
          <p:cNvSpPr/>
          <p:nvPr/>
        </p:nvSpPr>
        <p:spPr>
          <a:xfrm>
            <a:off x="999863" y="4757553"/>
            <a:ext cx="184897" cy="172645"/>
          </a:xfrm>
          <a:custGeom>
            <a:avLst/>
            <a:gdLst/>
            <a:ahLst/>
            <a:cxnLst/>
            <a:rect l="l" t="t" r="r" b="b"/>
            <a:pathLst>
              <a:path w="2822" h="2635" extrusionOk="0">
                <a:moveTo>
                  <a:pt x="1334" y="0"/>
                </a:moveTo>
                <a:cubicBezTo>
                  <a:pt x="1196" y="0"/>
                  <a:pt x="1059" y="23"/>
                  <a:pt x="928" y="72"/>
                </a:cubicBezTo>
                <a:lnTo>
                  <a:pt x="595" y="54"/>
                </a:lnTo>
                <a:cubicBezTo>
                  <a:pt x="315" y="388"/>
                  <a:pt x="69" y="773"/>
                  <a:pt x="52" y="1212"/>
                </a:cubicBezTo>
                <a:cubicBezTo>
                  <a:pt x="1" y="1956"/>
                  <a:pt x="668" y="2635"/>
                  <a:pt x="1392" y="2635"/>
                </a:cubicBezTo>
                <a:cubicBezTo>
                  <a:pt x="1418" y="2635"/>
                  <a:pt x="1445" y="2634"/>
                  <a:pt x="1472" y="2632"/>
                </a:cubicBezTo>
                <a:cubicBezTo>
                  <a:pt x="2243" y="2579"/>
                  <a:pt x="2822" y="1790"/>
                  <a:pt x="2682" y="1036"/>
                </a:cubicBezTo>
                <a:cubicBezTo>
                  <a:pt x="2553" y="437"/>
                  <a:pt x="1937" y="0"/>
                  <a:pt x="1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3"/>
          <p:cNvSpPr/>
          <p:nvPr/>
        </p:nvSpPr>
        <p:spPr>
          <a:xfrm>
            <a:off x="99848" y="2524200"/>
            <a:ext cx="293005" cy="294119"/>
          </a:xfrm>
          <a:custGeom>
            <a:avLst/>
            <a:gdLst/>
            <a:ahLst/>
            <a:cxnLst/>
            <a:rect l="l" t="t" r="r" b="b"/>
            <a:pathLst>
              <a:path w="4472" h="4489" extrusionOk="0">
                <a:moveTo>
                  <a:pt x="2017" y="0"/>
                </a:moveTo>
                <a:cubicBezTo>
                  <a:pt x="1947" y="18"/>
                  <a:pt x="1929" y="53"/>
                  <a:pt x="1894" y="88"/>
                </a:cubicBezTo>
                <a:cubicBezTo>
                  <a:pt x="1736" y="246"/>
                  <a:pt x="1719" y="403"/>
                  <a:pt x="1561" y="544"/>
                </a:cubicBezTo>
                <a:cubicBezTo>
                  <a:pt x="1035" y="1052"/>
                  <a:pt x="526" y="1561"/>
                  <a:pt x="1" y="2069"/>
                </a:cubicBezTo>
                <a:cubicBezTo>
                  <a:pt x="754" y="2770"/>
                  <a:pt x="1701" y="3752"/>
                  <a:pt x="2350" y="4489"/>
                </a:cubicBezTo>
                <a:cubicBezTo>
                  <a:pt x="2981" y="3840"/>
                  <a:pt x="3647" y="3174"/>
                  <a:pt x="4278" y="2525"/>
                </a:cubicBezTo>
                <a:cubicBezTo>
                  <a:pt x="4366" y="2437"/>
                  <a:pt x="4454" y="2350"/>
                  <a:pt x="4454" y="2227"/>
                </a:cubicBezTo>
                <a:cubicBezTo>
                  <a:pt x="4471" y="2087"/>
                  <a:pt x="4366" y="1981"/>
                  <a:pt x="4261" y="1859"/>
                </a:cubicBezTo>
                <a:cubicBezTo>
                  <a:pt x="3595" y="1227"/>
                  <a:pt x="2893" y="614"/>
                  <a:pt x="2157" y="70"/>
                </a:cubicBezTo>
                <a:cubicBezTo>
                  <a:pt x="2104" y="18"/>
                  <a:pt x="2069" y="0"/>
                  <a:pt x="20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3"/>
          <p:cNvSpPr/>
          <p:nvPr/>
        </p:nvSpPr>
        <p:spPr>
          <a:xfrm>
            <a:off x="7474327" y="4600416"/>
            <a:ext cx="297993" cy="329785"/>
          </a:xfrm>
          <a:custGeom>
            <a:avLst/>
            <a:gdLst/>
            <a:ahLst/>
            <a:cxnLst/>
            <a:rect l="l" t="t" r="r" b="b"/>
            <a:pathLst>
              <a:path w="5577" h="6172" extrusionOk="0">
                <a:moveTo>
                  <a:pt x="1" y="0"/>
                </a:moveTo>
                <a:lnTo>
                  <a:pt x="1" y="0"/>
                </a:lnTo>
                <a:cubicBezTo>
                  <a:pt x="439" y="2104"/>
                  <a:pt x="1070" y="4173"/>
                  <a:pt x="1877" y="6172"/>
                </a:cubicBezTo>
                <a:cubicBezTo>
                  <a:pt x="3209" y="4681"/>
                  <a:pt x="4472" y="3104"/>
                  <a:pt x="5576" y="1438"/>
                </a:cubicBezTo>
                <a:cubicBezTo>
                  <a:pt x="3595" y="1000"/>
                  <a:pt x="1894" y="82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784566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080660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18883240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userDrawn="1"/>
        </p:nvPicPr>
        <p:blipFill rotWithShape="1">
          <a:blip r:embed="rId2">
            <a:alphaModFix/>
          </a:blip>
          <a:srcRect/>
          <a:stretch/>
        </p:blipFill>
        <p:spPr>
          <a:xfrm>
            <a:off x="7141" y="1503"/>
            <a:ext cx="9124379" cy="5140495"/>
          </a:xfrm>
          <a:prstGeom prst="rect">
            <a:avLst/>
          </a:prstGeom>
          <a:noFill/>
          <a:ln>
            <a:noFill/>
          </a:ln>
        </p:spPr>
      </p:pic>
      <p:sp>
        <p:nvSpPr>
          <p:cNvPr id="37" name="Google Shape;37;p1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5/6/2025</a:t>
            </a:fld>
            <a:endParaRPr lang="en-US" dirty="0"/>
          </a:p>
        </p:txBody>
      </p:sp>
      <p:sp>
        <p:nvSpPr>
          <p:cNvPr id="38" name="Google Shape;38;p1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dirty="0"/>
          </a:p>
        </p:txBody>
      </p:sp>
    </p:spTree>
    <p:extLst>
      <p:ext uri="{BB962C8B-B14F-4D97-AF65-F5344CB8AC3E}">
        <p14:creationId xmlns:p14="http://schemas.microsoft.com/office/powerpoint/2010/main" val="10435780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53725" y="-101750"/>
            <a:ext cx="9267497" cy="5337726"/>
            <a:chOff x="-53725" y="-101750"/>
            <a:chExt cx="9267497" cy="5337726"/>
          </a:xfrm>
        </p:grpSpPr>
        <p:sp>
          <p:nvSpPr>
            <p:cNvPr id="10" name="Google Shape;10;p2"/>
            <p:cNvSpPr/>
            <p:nvPr/>
          </p:nvSpPr>
          <p:spPr>
            <a:xfrm>
              <a:off x="-53725" y="61500"/>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53725" y="30037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3725" y="540392"/>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3725" y="781625"/>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3725" y="102043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3725" y="125930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3725" y="149932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3725" y="174055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3725" y="197936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3725" y="2219448"/>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3725" y="246061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3725" y="269948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3725" y="293950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3725" y="317831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3725" y="341954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725" y="3658417"/>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3725" y="389843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3725" y="4139669"/>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3725" y="4378475"/>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53725" y="461849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53725" y="485851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3725" y="509853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8966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65542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4165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1753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93651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69528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4552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21409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9752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73399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4951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2539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127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7739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5326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2926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05264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812625"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57260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13325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10913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852549" y="-101750"/>
              <a:ext cx="0" cy="5337726"/>
            </a:xfrm>
            <a:custGeom>
              <a:avLst/>
              <a:gdLst/>
              <a:ahLst/>
              <a:cxnLst/>
              <a:rect l="l" t="t" r="r" b="b"/>
              <a:pathLst>
                <a:path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113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700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13127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901933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8780530"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85392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829806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80592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7818026"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757915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73379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709796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685794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6178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63766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1378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p2"/>
          <p:cNvSpPr/>
          <p:nvPr/>
        </p:nvSpPr>
        <p:spPr>
          <a:xfrm>
            <a:off x="528325" y="1580128"/>
            <a:ext cx="184897" cy="172645"/>
          </a:xfrm>
          <a:custGeom>
            <a:avLst/>
            <a:gdLst/>
            <a:ahLst/>
            <a:cxnLst/>
            <a:rect l="l" t="t" r="r" b="b"/>
            <a:pathLst>
              <a:path w="2822" h="2635" extrusionOk="0">
                <a:moveTo>
                  <a:pt x="1334" y="0"/>
                </a:moveTo>
                <a:cubicBezTo>
                  <a:pt x="1196" y="0"/>
                  <a:pt x="1059" y="23"/>
                  <a:pt x="928" y="72"/>
                </a:cubicBezTo>
                <a:lnTo>
                  <a:pt x="595" y="54"/>
                </a:lnTo>
                <a:cubicBezTo>
                  <a:pt x="315" y="388"/>
                  <a:pt x="69" y="773"/>
                  <a:pt x="52" y="1212"/>
                </a:cubicBezTo>
                <a:cubicBezTo>
                  <a:pt x="1" y="1956"/>
                  <a:pt x="668" y="2635"/>
                  <a:pt x="1392" y="2635"/>
                </a:cubicBezTo>
                <a:cubicBezTo>
                  <a:pt x="1418" y="2635"/>
                  <a:pt x="1445" y="2634"/>
                  <a:pt x="1472" y="2632"/>
                </a:cubicBezTo>
                <a:cubicBezTo>
                  <a:pt x="2243" y="2579"/>
                  <a:pt x="2822" y="1790"/>
                  <a:pt x="2682" y="1036"/>
                </a:cubicBezTo>
                <a:cubicBezTo>
                  <a:pt x="2553" y="437"/>
                  <a:pt x="1937" y="0"/>
                  <a:pt x="1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61775" y="372436"/>
            <a:ext cx="161986" cy="160832"/>
          </a:xfrm>
          <a:custGeom>
            <a:avLst/>
            <a:gdLst/>
            <a:ahLst/>
            <a:cxnLst/>
            <a:rect l="l" t="t" r="r" b="b"/>
            <a:pathLst>
              <a:path w="2526" h="2508" fill="none" extrusionOk="0">
                <a:moveTo>
                  <a:pt x="1" y="1227"/>
                </a:moveTo>
                <a:cubicBezTo>
                  <a:pt x="264" y="929"/>
                  <a:pt x="544" y="614"/>
                  <a:pt x="807" y="316"/>
                </a:cubicBezTo>
                <a:cubicBezTo>
                  <a:pt x="895" y="228"/>
                  <a:pt x="895" y="140"/>
                  <a:pt x="983" y="53"/>
                </a:cubicBezTo>
                <a:cubicBezTo>
                  <a:pt x="1000" y="18"/>
                  <a:pt x="1035" y="0"/>
                  <a:pt x="1053" y="0"/>
                </a:cubicBezTo>
                <a:cubicBezTo>
                  <a:pt x="1070" y="0"/>
                  <a:pt x="1088" y="18"/>
                  <a:pt x="1123" y="18"/>
                </a:cubicBezTo>
                <a:cubicBezTo>
                  <a:pt x="1561" y="316"/>
                  <a:pt x="1965" y="614"/>
                  <a:pt x="2385" y="947"/>
                </a:cubicBezTo>
                <a:cubicBezTo>
                  <a:pt x="2455" y="982"/>
                  <a:pt x="2526" y="1052"/>
                  <a:pt x="2526" y="1140"/>
                </a:cubicBezTo>
                <a:cubicBezTo>
                  <a:pt x="2526" y="1210"/>
                  <a:pt x="2473" y="1245"/>
                  <a:pt x="2438" y="1315"/>
                </a:cubicBezTo>
                <a:cubicBezTo>
                  <a:pt x="2105" y="1718"/>
                  <a:pt x="1754" y="2104"/>
                  <a:pt x="1421" y="2507"/>
                </a:cubicBezTo>
                <a:cubicBezTo>
                  <a:pt x="1035" y="2104"/>
                  <a:pt x="439" y="1596"/>
                  <a:pt x="1" y="1227"/>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8566517" y="1427326"/>
            <a:ext cx="394705" cy="287868"/>
          </a:xfrm>
          <a:custGeom>
            <a:avLst/>
            <a:gdLst/>
            <a:ahLst/>
            <a:cxnLst/>
            <a:rect l="l" t="t" r="r" b="b"/>
            <a:pathLst>
              <a:path w="6155" h="4489" fill="none" extrusionOk="0">
                <a:moveTo>
                  <a:pt x="0" y="649"/>
                </a:moveTo>
                <a:cubicBezTo>
                  <a:pt x="544" y="228"/>
                  <a:pt x="1245" y="0"/>
                  <a:pt x="1911" y="140"/>
                </a:cubicBezTo>
                <a:cubicBezTo>
                  <a:pt x="2560" y="281"/>
                  <a:pt x="3174" y="807"/>
                  <a:pt x="3279" y="1490"/>
                </a:cubicBezTo>
                <a:cubicBezTo>
                  <a:pt x="3384" y="2157"/>
                  <a:pt x="2911" y="2911"/>
                  <a:pt x="2244" y="2998"/>
                </a:cubicBezTo>
                <a:cubicBezTo>
                  <a:pt x="2052" y="2858"/>
                  <a:pt x="2017" y="2525"/>
                  <a:pt x="2122" y="2314"/>
                </a:cubicBezTo>
                <a:cubicBezTo>
                  <a:pt x="2227" y="2087"/>
                  <a:pt x="2420" y="1946"/>
                  <a:pt x="2648" y="1789"/>
                </a:cubicBezTo>
                <a:cubicBezTo>
                  <a:pt x="2946" y="1561"/>
                  <a:pt x="3296" y="1350"/>
                  <a:pt x="3682" y="1350"/>
                </a:cubicBezTo>
                <a:cubicBezTo>
                  <a:pt x="4173" y="1350"/>
                  <a:pt x="4646" y="1753"/>
                  <a:pt x="4839" y="2209"/>
                </a:cubicBezTo>
                <a:cubicBezTo>
                  <a:pt x="5032" y="2665"/>
                  <a:pt x="5085" y="3191"/>
                  <a:pt x="5102" y="3700"/>
                </a:cubicBezTo>
                <a:cubicBezTo>
                  <a:pt x="5102" y="3875"/>
                  <a:pt x="5102" y="4050"/>
                  <a:pt x="5015" y="4190"/>
                </a:cubicBezTo>
                <a:cubicBezTo>
                  <a:pt x="4822" y="4489"/>
                  <a:pt x="4331" y="4383"/>
                  <a:pt x="4191" y="4068"/>
                </a:cubicBezTo>
                <a:cubicBezTo>
                  <a:pt x="4050" y="3752"/>
                  <a:pt x="4191" y="3384"/>
                  <a:pt x="4454" y="3139"/>
                </a:cubicBezTo>
                <a:cubicBezTo>
                  <a:pt x="4927" y="2735"/>
                  <a:pt x="5733" y="2770"/>
                  <a:pt x="6154" y="326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 name="Google Shape;73;p2"/>
          <p:cNvGrpSpPr/>
          <p:nvPr/>
        </p:nvGrpSpPr>
        <p:grpSpPr>
          <a:xfrm>
            <a:off x="8732265" y="2933825"/>
            <a:ext cx="284473" cy="256446"/>
            <a:chOff x="8705527" y="2116175"/>
            <a:chExt cx="284473" cy="256446"/>
          </a:xfrm>
        </p:grpSpPr>
        <p:sp>
          <p:nvSpPr>
            <p:cNvPr id="74" name="Google Shape;74;p2"/>
            <p:cNvSpPr/>
            <p:nvPr/>
          </p:nvSpPr>
          <p:spPr>
            <a:xfrm>
              <a:off x="8763948" y="2116175"/>
              <a:ext cx="193473" cy="256446"/>
            </a:xfrm>
            <a:custGeom>
              <a:avLst/>
              <a:gdLst/>
              <a:ahLst/>
              <a:cxnLst/>
              <a:rect l="l" t="t" r="r" b="b"/>
              <a:pathLst>
                <a:path w="3017" h="3999" fill="none" extrusionOk="0">
                  <a:moveTo>
                    <a:pt x="3016" y="492"/>
                  </a:moveTo>
                  <a:cubicBezTo>
                    <a:pt x="2736" y="334"/>
                    <a:pt x="2473" y="124"/>
                    <a:pt x="2192" y="1"/>
                  </a:cubicBezTo>
                  <a:cubicBezTo>
                    <a:pt x="1333" y="1070"/>
                    <a:pt x="579" y="2245"/>
                    <a:pt x="1" y="3472"/>
                  </a:cubicBezTo>
                  <a:cubicBezTo>
                    <a:pt x="316" y="3735"/>
                    <a:pt x="439" y="3823"/>
                    <a:pt x="825" y="3946"/>
                  </a:cubicBezTo>
                  <a:cubicBezTo>
                    <a:pt x="895" y="3998"/>
                    <a:pt x="2508" y="1404"/>
                    <a:pt x="3016" y="492"/>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8705527" y="2129706"/>
              <a:ext cx="77594" cy="78749"/>
            </a:xfrm>
            <a:custGeom>
              <a:avLst/>
              <a:gdLst/>
              <a:ahLst/>
              <a:cxnLst/>
              <a:rect l="l" t="t" r="r" b="b"/>
              <a:pathLst>
                <a:path w="1210" h="1228" fill="none" extrusionOk="0">
                  <a:moveTo>
                    <a:pt x="964" y="1035"/>
                  </a:moveTo>
                  <a:cubicBezTo>
                    <a:pt x="736" y="1228"/>
                    <a:pt x="316" y="1175"/>
                    <a:pt x="158" y="912"/>
                  </a:cubicBezTo>
                  <a:cubicBezTo>
                    <a:pt x="0" y="649"/>
                    <a:pt x="140" y="228"/>
                    <a:pt x="421" y="123"/>
                  </a:cubicBezTo>
                  <a:cubicBezTo>
                    <a:pt x="684" y="0"/>
                    <a:pt x="877" y="70"/>
                    <a:pt x="1034" y="298"/>
                  </a:cubicBezTo>
                  <a:cubicBezTo>
                    <a:pt x="1210" y="509"/>
                    <a:pt x="1192" y="859"/>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8912406" y="2267967"/>
              <a:ext cx="77594" cy="78813"/>
            </a:xfrm>
            <a:custGeom>
              <a:avLst/>
              <a:gdLst/>
              <a:ahLst/>
              <a:cxnLst/>
              <a:rect l="l" t="t" r="r" b="b"/>
              <a:pathLst>
                <a:path w="1210" h="1229" fill="none" extrusionOk="0">
                  <a:moveTo>
                    <a:pt x="964" y="1035"/>
                  </a:moveTo>
                  <a:cubicBezTo>
                    <a:pt x="719" y="1228"/>
                    <a:pt x="316" y="1158"/>
                    <a:pt x="158" y="895"/>
                  </a:cubicBezTo>
                  <a:cubicBezTo>
                    <a:pt x="0" y="632"/>
                    <a:pt x="140" y="211"/>
                    <a:pt x="421" y="106"/>
                  </a:cubicBezTo>
                  <a:cubicBezTo>
                    <a:pt x="684" y="1"/>
                    <a:pt x="877" y="71"/>
                    <a:pt x="1034" y="281"/>
                  </a:cubicBezTo>
                  <a:cubicBezTo>
                    <a:pt x="1210" y="509"/>
                    <a:pt x="1210" y="825"/>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2"/>
          <p:cNvSpPr/>
          <p:nvPr/>
        </p:nvSpPr>
        <p:spPr>
          <a:xfrm>
            <a:off x="3939295" y="4634814"/>
            <a:ext cx="291267" cy="294666"/>
          </a:xfrm>
          <a:custGeom>
            <a:avLst/>
            <a:gdLst/>
            <a:ahLst/>
            <a:cxnLst/>
            <a:rect l="l" t="t" r="r" b="b"/>
            <a:pathLst>
              <a:path w="4542" h="4595" fill="none" extrusionOk="0">
                <a:moveTo>
                  <a:pt x="4542" y="1719"/>
                </a:moveTo>
                <a:cubicBezTo>
                  <a:pt x="4016" y="1666"/>
                  <a:pt x="3367" y="1526"/>
                  <a:pt x="2823" y="1543"/>
                </a:cubicBezTo>
                <a:cubicBezTo>
                  <a:pt x="2613" y="1052"/>
                  <a:pt x="2455" y="474"/>
                  <a:pt x="2227" y="0"/>
                </a:cubicBezTo>
                <a:cubicBezTo>
                  <a:pt x="2105" y="579"/>
                  <a:pt x="1964" y="1070"/>
                  <a:pt x="1701" y="1596"/>
                </a:cubicBezTo>
                <a:cubicBezTo>
                  <a:pt x="1158" y="1596"/>
                  <a:pt x="1" y="1666"/>
                  <a:pt x="1" y="1701"/>
                </a:cubicBezTo>
                <a:cubicBezTo>
                  <a:pt x="386" y="1982"/>
                  <a:pt x="1298" y="2718"/>
                  <a:pt x="1316" y="2841"/>
                </a:cubicBezTo>
                <a:cubicBezTo>
                  <a:pt x="1333" y="2911"/>
                  <a:pt x="1123" y="4068"/>
                  <a:pt x="1000" y="4594"/>
                </a:cubicBezTo>
                <a:cubicBezTo>
                  <a:pt x="1403" y="4208"/>
                  <a:pt x="1789" y="3805"/>
                  <a:pt x="2210" y="3419"/>
                </a:cubicBezTo>
                <a:cubicBezTo>
                  <a:pt x="2631" y="3805"/>
                  <a:pt x="3051" y="4208"/>
                  <a:pt x="3490" y="4594"/>
                </a:cubicBezTo>
                <a:cubicBezTo>
                  <a:pt x="3420" y="4138"/>
                  <a:pt x="3192" y="2981"/>
                  <a:pt x="3192" y="2823"/>
                </a:cubicBezTo>
                <a:cubicBezTo>
                  <a:pt x="3683" y="2595"/>
                  <a:pt x="4156" y="2210"/>
                  <a:pt x="4542" y="1719"/>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 name="Google Shape;78;p2"/>
          <p:cNvGrpSpPr/>
          <p:nvPr/>
        </p:nvGrpSpPr>
        <p:grpSpPr>
          <a:xfrm>
            <a:off x="5495009" y="4774291"/>
            <a:ext cx="128255" cy="154034"/>
            <a:chOff x="5990309" y="3853416"/>
            <a:chExt cx="128255" cy="154034"/>
          </a:xfrm>
        </p:grpSpPr>
        <p:sp>
          <p:nvSpPr>
            <p:cNvPr id="79" name="Google Shape;79;p2"/>
            <p:cNvSpPr/>
            <p:nvPr/>
          </p:nvSpPr>
          <p:spPr>
            <a:xfrm>
              <a:off x="5990309" y="3893881"/>
              <a:ext cx="128255" cy="104592"/>
            </a:xfrm>
            <a:custGeom>
              <a:avLst/>
              <a:gdLst/>
              <a:ahLst/>
              <a:cxnLst/>
              <a:rect l="l" t="t" r="r" b="b"/>
              <a:pathLst>
                <a:path w="2000" h="1631" fill="none" extrusionOk="0">
                  <a:moveTo>
                    <a:pt x="1" y="0"/>
                  </a:moveTo>
                  <a:cubicBezTo>
                    <a:pt x="667" y="544"/>
                    <a:pt x="1351" y="1070"/>
                    <a:pt x="1999" y="163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6017307" y="3881505"/>
              <a:ext cx="96768" cy="105746"/>
            </a:xfrm>
            <a:custGeom>
              <a:avLst/>
              <a:gdLst/>
              <a:ahLst/>
              <a:cxnLst/>
              <a:rect l="l" t="t" r="r" b="b"/>
              <a:pathLst>
                <a:path w="1509" h="1649" fill="none" extrusionOk="0">
                  <a:moveTo>
                    <a:pt x="0" y="1648"/>
                  </a:moveTo>
                  <a:cubicBezTo>
                    <a:pt x="544" y="1140"/>
                    <a:pt x="1052" y="596"/>
                    <a:pt x="1508" y="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6049884" y="3853416"/>
              <a:ext cx="16930" cy="154034"/>
            </a:xfrm>
            <a:custGeom>
              <a:avLst/>
              <a:gdLst/>
              <a:ahLst/>
              <a:cxnLst/>
              <a:rect l="l" t="t" r="r" b="b"/>
              <a:pathLst>
                <a:path w="264" h="2402" fill="none" extrusionOk="0">
                  <a:moveTo>
                    <a:pt x="1" y="0"/>
                  </a:moveTo>
                  <a:cubicBezTo>
                    <a:pt x="88" y="807"/>
                    <a:pt x="176" y="1595"/>
                    <a:pt x="264"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82;p2"/>
          <p:cNvGrpSpPr/>
          <p:nvPr/>
        </p:nvGrpSpPr>
        <p:grpSpPr>
          <a:xfrm>
            <a:off x="5166195" y="98950"/>
            <a:ext cx="127101" cy="154098"/>
            <a:chOff x="5166195" y="1699150"/>
            <a:chExt cx="127101" cy="154098"/>
          </a:xfrm>
        </p:grpSpPr>
        <p:sp>
          <p:nvSpPr>
            <p:cNvPr id="83" name="Google Shape;83;p2"/>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Google Shape;86;p2"/>
          <p:cNvSpPr/>
          <p:nvPr/>
        </p:nvSpPr>
        <p:spPr>
          <a:xfrm>
            <a:off x="237092" y="3740935"/>
            <a:ext cx="107991" cy="90035"/>
          </a:xfrm>
          <a:custGeom>
            <a:avLst/>
            <a:gdLst/>
            <a:ahLst/>
            <a:cxnLst/>
            <a:rect l="l" t="t" r="r" b="b"/>
            <a:pathLst>
              <a:path w="1684" h="1404" fill="none" extrusionOk="0">
                <a:moveTo>
                  <a:pt x="0" y="1"/>
                </a:moveTo>
                <a:cubicBezTo>
                  <a:pt x="561" y="457"/>
                  <a:pt x="1105" y="912"/>
                  <a:pt x="1683" y="1403"/>
                </a:cubicBezTo>
              </a:path>
            </a:pathLst>
          </a:custGeom>
          <a:solidFill>
            <a:schemeClr val="dk1"/>
          </a:solidFill>
          <a:ln w="7025" cap="rnd" cmpd="sng">
            <a:solidFill>
              <a:srgbClr val="193E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35938" y="3728558"/>
            <a:ext cx="119277" cy="96768"/>
          </a:xfrm>
          <a:custGeom>
            <a:avLst/>
            <a:gdLst/>
            <a:ahLst/>
            <a:cxnLst/>
            <a:rect l="l" t="t" r="r" b="b"/>
            <a:pathLst>
              <a:path w="1860" h="1509" fill="none" extrusionOk="0">
                <a:moveTo>
                  <a:pt x="1" y="1509"/>
                </a:moveTo>
                <a:cubicBezTo>
                  <a:pt x="614" y="1000"/>
                  <a:pt x="1228" y="492"/>
                  <a:pt x="1859" y="1"/>
                </a:cubicBezTo>
              </a:path>
            </a:pathLst>
          </a:custGeom>
          <a:solidFill>
            <a:schemeClr val="dk1"/>
          </a:solidFill>
          <a:ln w="7025" cap="rnd" cmpd="sng">
            <a:solidFill>
              <a:srgbClr val="193E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277557" y="3718490"/>
            <a:ext cx="16930" cy="145056"/>
          </a:xfrm>
          <a:custGeom>
            <a:avLst/>
            <a:gdLst/>
            <a:ahLst/>
            <a:cxnLst/>
            <a:rect l="l" t="t" r="r" b="b"/>
            <a:pathLst>
              <a:path w="264" h="2262" fill="none" extrusionOk="0">
                <a:moveTo>
                  <a:pt x="0" y="0"/>
                </a:moveTo>
                <a:cubicBezTo>
                  <a:pt x="71" y="736"/>
                  <a:pt x="141" y="1490"/>
                  <a:pt x="176" y="2262"/>
                </a:cubicBezTo>
                <a:cubicBezTo>
                  <a:pt x="193" y="2192"/>
                  <a:pt x="246" y="2122"/>
                  <a:pt x="263" y="205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8588129" y="300174"/>
            <a:ext cx="91125" cy="96768"/>
          </a:xfrm>
          <a:custGeom>
            <a:avLst/>
            <a:gdLst/>
            <a:ahLst/>
            <a:cxnLst/>
            <a:rect l="l" t="t" r="r" b="b"/>
            <a:pathLst>
              <a:path w="1421" h="1509" fill="none" extrusionOk="0">
                <a:moveTo>
                  <a:pt x="474" y="106"/>
                </a:moveTo>
                <a:cubicBezTo>
                  <a:pt x="211" y="264"/>
                  <a:pt x="0" y="544"/>
                  <a:pt x="0" y="860"/>
                </a:cubicBezTo>
                <a:cubicBezTo>
                  <a:pt x="0" y="1158"/>
                  <a:pt x="246" y="1473"/>
                  <a:pt x="544" y="1491"/>
                </a:cubicBezTo>
                <a:cubicBezTo>
                  <a:pt x="649" y="1508"/>
                  <a:pt x="737" y="1491"/>
                  <a:pt x="824" y="1438"/>
                </a:cubicBezTo>
                <a:cubicBezTo>
                  <a:pt x="1175" y="1333"/>
                  <a:pt x="1420" y="912"/>
                  <a:pt x="1333" y="562"/>
                </a:cubicBezTo>
                <a:cubicBezTo>
                  <a:pt x="1245" y="211"/>
                  <a:pt x="754" y="1"/>
                  <a:pt x="456"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 name="Google Shape;90;p2"/>
          <p:cNvGrpSpPr/>
          <p:nvPr/>
        </p:nvGrpSpPr>
        <p:grpSpPr>
          <a:xfrm>
            <a:off x="3442551" y="361175"/>
            <a:ext cx="269914" cy="239581"/>
            <a:chOff x="3442551" y="361175"/>
            <a:chExt cx="269914" cy="239581"/>
          </a:xfrm>
        </p:grpSpPr>
        <p:sp>
          <p:nvSpPr>
            <p:cNvPr id="91" name="Google Shape;91;p2"/>
            <p:cNvSpPr/>
            <p:nvPr/>
          </p:nvSpPr>
          <p:spPr>
            <a:xfrm>
              <a:off x="3533614" y="417416"/>
              <a:ext cx="178852" cy="183341"/>
            </a:xfrm>
            <a:custGeom>
              <a:avLst/>
              <a:gdLst/>
              <a:ahLst/>
              <a:cxnLst/>
              <a:rect l="l" t="t" r="r" b="b"/>
              <a:pathLst>
                <a:path w="2789" h="2859" fill="none" extrusionOk="0">
                  <a:moveTo>
                    <a:pt x="930" y="176"/>
                  </a:moveTo>
                  <a:cubicBezTo>
                    <a:pt x="404" y="456"/>
                    <a:pt x="1" y="1000"/>
                    <a:pt x="1" y="1596"/>
                  </a:cubicBezTo>
                  <a:cubicBezTo>
                    <a:pt x="1" y="2192"/>
                    <a:pt x="474" y="2770"/>
                    <a:pt x="1053" y="2841"/>
                  </a:cubicBezTo>
                  <a:cubicBezTo>
                    <a:pt x="1263" y="2858"/>
                    <a:pt x="1456" y="2841"/>
                    <a:pt x="1631" y="2770"/>
                  </a:cubicBezTo>
                  <a:cubicBezTo>
                    <a:pt x="2315" y="2543"/>
                    <a:pt x="2788" y="1771"/>
                    <a:pt x="2596" y="1087"/>
                  </a:cubicBezTo>
                  <a:cubicBezTo>
                    <a:pt x="2403" y="404"/>
                    <a:pt x="1491" y="0"/>
                    <a:pt x="877" y="368"/>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442551" y="361175"/>
              <a:ext cx="178852" cy="183341"/>
            </a:xfrm>
            <a:custGeom>
              <a:avLst/>
              <a:gdLst/>
              <a:ahLst/>
              <a:cxnLst/>
              <a:rect l="l" t="t" r="r" b="b"/>
              <a:pathLst>
                <a:path w="2789" h="2859" fill="none" extrusionOk="0">
                  <a:moveTo>
                    <a:pt x="930" y="176"/>
                  </a:moveTo>
                  <a:cubicBezTo>
                    <a:pt x="404" y="457"/>
                    <a:pt x="1" y="1000"/>
                    <a:pt x="1" y="1596"/>
                  </a:cubicBezTo>
                  <a:cubicBezTo>
                    <a:pt x="1" y="2192"/>
                    <a:pt x="457" y="2771"/>
                    <a:pt x="1053" y="2841"/>
                  </a:cubicBezTo>
                  <a:cubicBezTo>
                    <a:pt x="1245" y="2858"/>
                    <a:pt x="1456" y="2841"/>
                    <a:pt x="1631" y="2771"/>
                  </a:cubicBezTo>
                  <a:cubicBezTo>
                    <a:pt x="2297" y="2543"/>
                    <a:pt x="2788" y="1771"/>
                    <a:pt x="2595" y="1088"/>
                  </a:cubicBezTo>
                  <a:cubicBezTo>
                    <a:pt x="2385" y="404"/>
                    <a:pt x="1491" y="1"/>
                    <a:pt x="877" y="369"/>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2"/>
          <p:cNvSpPr/>
          <p:nvPr/>
        </p:nvSpPr>
        <p:spPr>
          <a:xfrm>
            <a:off x="75650" y="1303289"/>
            <a:ext cx="92279" cy="96768"/>
          </a:xfrm>
          <a:custGeom>
            <a:avLst/>
            <a:gdLst/>
            <a:ahLst/>
            <a:cxnLst/>
            <a:rect l="l" t="t" r="r" b="b"/>
            <a:pathLst>
              <a:path w="1439" h="1509" fill="none" extrusionOk="0">
                <a:moveTo>
                  <a:pt x="492" y="106"/>
                </a:moveTo>
                <a:cubicBezTo>
                  <a:pt x="229" y="264"/>
                  <a:pt x="1" y="544"/>
                  <a:pt x="1" y="842"/>
                </a:cubicBezTo>
                <a:cubicBezTo>
                  <a:pt x="1" y="1158"/>
                  <a:pt x="246" y="1456"/>
                  <a:pt x="562" y="1491"/>
                </a:cubicBezTo>
                <a:cubicBezTo>
                  <a:pt x="650" y="1508"/>
                  <a:pt x="755" y="1491"/>
                  <a:pt x="843" y="1438"/>
                </a:cubicBezTo>
                <a:cubicBezTo>
                  <a:pt x="1193" y="1333"/>
                  <a:pt x="1439" y="912"/>
                  <a:pt x="1351" y="562"/>
                </a:cubicBezTo>
                <a:cubicBezTo>
                  <a:pt x="1228" y="211"/>
                  <a:pt x="772" y="1"/>
                  <a:pt x="474"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8588130" y="4571276"/>
            <a:ext cx="298000" cy="309223"/>
          </a:xfrm>
          <a:custGeom>
            <a:avLst/>
            <a:gdLst/>
            <a:ahLst/>
            <a:cxnLst/>
            <a:rect l="l" t="t" r="r" b="b"/>
            <a:pathLst>
              <a:path w="4647" h="4822" fill="none" extrusionOk="0">
                <a:moveTo>
                  <a:pt x="1" y="4822"/>
                </a:moveTo>
                <a:cubicBezTo>
                  <a:pt x="369" y="3893"/>
                  <a:pt x="1596" y="3384"/>
                  <a:pt x="2508" y="3823"/>
                </a:cubicBezTo>
                <a:cubicBezTo>
                  <a:pt x="2858" y="3963"/>
                  <a:pt x="3174" y="4471"/>
                  <a:pt x="2858" y="4699"/>
                </a:cubicBezTo>
                <a:cubicBezTo>
                  <a:pt x="2718" y="4804"/>
                  <a:pt x="2473" y="4769"/>
                  <a:pt x="2333" y="4629"/>
                </a:cubicBezTo>
                <a:cubicBezTo>
                  <a:pt x="2210" y="4489"/>
                  <a:pt x="2140" y="4296"/>
                  <a:pt x="2105" y="4103"/>
                </a:cubicBezTo>
                <a:cubicBezTo>
                  <a:pt x="1982" y="3472"/>
                  <a:pt x="2157" y="2771"/>
                  <a:pt x="2666" y="2350"/>
                </a:cubicBezTo>
                <a:cubicBezTo>
                  <a:pt x="3174" y="1929"/>
                  <a:pt x="3981" y="1911"/>
                  <a:pt x="4419" y="2385"/>
                </a:cubicBezTo>
                <a:cubicBezTo>
                  <a:pt x="4577" y="2578"/>
                  <a:pt x="4647" y="2876"/>
                  <a:pt x="4436" y="2981"/>
                </a:cubicBezTo>
                <a:cubicBezTo>
                  <a:pt x="4349" y="3034"/>
                  <a:pt x="4226" y="3016"/>
                  <a:pt x="4138" y="2963"/>
                </a:cubicBezTo>
                <a:cubicBezTo>
                  <a:pt x="3630" y="2736"/>
                  <a:pt x="3349" y="2157"/>
                  <a:pt x="3349" y="1596"/>
                </a:cubicBezTo>
                <a:cubicBezTo>
                  <a:pt x="3332" y="1052"/>
                  <a:pt x="3542" y="509"/>
                  <a:pt x="3770" y="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5;p2"/>
          <p:cNvGrpSpPr/>
          <p:nvPr/>
        </p:nvGrpSpPr>
        <p:grpSpPr>
          <a:xfrm>
            <a:off x="1617410" y="4787221"/>
            <a:ext cx="149610" cy="181032"/>
            <a:chOff x="1846010" y="4634821"/>
            <a:chExt cx="149610" cy="181032"/>
          </a:xfrm>
        </p:grpSpPr>
        <p:sp>
          <p:nvSpPr>
            <p:cNvPr id="96" name="Google Shape;96;p2"/>
            <p:cNvSpPr/>
            <p:nvPr/>
          </p:nvSpPr>
          <p:spPr>
            <a:xfrm>
              <a:off x="1846010" y="4676376"/>
              <a:ext cx="133834" cy="99013"/>
            </a:xfrm>
            <a:custGeom>
              <a:avLst/>
              <a:gdLst/>
              <a:ahLst/>
              <a:cxnLst/>
              <a:rect l="l" t="t" r="r" b="b"/>
              <a:pathLst>
                <a:path w="2087" h="1544" fill="none" extrusionOk="0">
                  <a:moveTo>
                    <a:pt x="0" y="1"/>
                  </a:moveTo>
                  <a:cubicBezTo>
                    <a:pt x="702" y="509"/>
                    <a:pt x="1385" y="1035"/>
                    <a:pt x="2087" y="154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849345" y="4661755"/>
              <a:ext cx="146275" cy="112544"/>
            </a:xfrm>
            <a:custGeom>
              <a:avLst/>
              <a:gdLst/>
              <a:ahLst/>
              <a:cxnLst/>
              <a:rect l="l" t="t" r="r" b="b"/>
              <a:pathLst>
                <a:path w="2281" h="1755" fill="none" extrusionOk="0">
                  <a:moveTo>
                    <a:pt x="1" y="1754"/>
                  </a:moveTo>
                  <a:cubicBezTo>
                    <a:pt x="755" y="1176"/>
                    <a:pt x="1526" y="615"/>
                    <a:pt x="2280"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905585" y="4634821"/>
              <a:ext cx="23663" cy="181032"/>
            </a:xfrm>
            <a:custGeom>
              <a:avLst/>
              <a:gdLst/>
              <a:ahLst/>
              <a:cxnLst/>
              <a:rect l="l" t="t" r="r" b="b"/>
              <a:pathLst>
                <a:path w="369" h="2823" fill="none" extrusionOk="0">
                  <a:moveTo>
                    <a:pt x="1" y="0"/>
                  </a:moveTo>
                  <a:cubicBezTo>
                    <a:pt x="211" y="912"/>
                    <a:pt x="299" y="1876"/>
                    <a:pt x="264" y="2823"/>
                  </a:cubicBezTo>
                  <a:cubicBezTo>
                    <a:pt x="211" y="2718"/>
                    <a:pt x="281" y="2577"/>
                    <a:pt x="369" y="2525"/>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2"/>
          <p:cNvSpPr/>
          <p:nvPr/>
        </p:nvSpPr>
        <p:spPr>
          <a:xfrm>
            <a:off x="7623338" y="4674684"/>
            <a:ext cx="91125" cy="102412"/>
          </a:xfrm>
          <a:custGeom>
            <a:avLst/>
            <a:gdLst/>
            <a:ahLst/>
            <a:cxnLst/>
            <a:rect l="l" t="t" r="r" b="b"/>
            <a:pathLst>
              <a:path w="1421" h="1597" fill="none" extrusionOk="0">
                <a:moveTo>
                  <a:pt x="825" y="1509"/>
                </a:moveTo>
                <a:cubicBezTo>
                  <a:pt x="526" y="1596"/>
                  <a:pt x="176" y="1421"/>
                  <a:pt x="88" y="1123"/>
                </a:cubicBezTo>
                <a:cubicBezTo>
                  <a:pt x="0" y="825"/>
                  <a:pt x="158" y="457"/>
                  <a:pt x="456" y="352"/>
                </a:cubicBezTo>
                <a:cubicBezTo>
                  <a:pt x="684" y="1"/>
                  <a:pt x="1000" y="89"/>
                  <a:pt x="1228" y="439"/>
                </a:cubicBezTo>
                <a:cubicBezTo>
                  <a:pt x="1421" y="807"/>
                  <a:pt x="1228" y="1386"/>
                  <a:pt x="825" y="1509"/>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8457508" y="2397722"/>
            <a:ext cx="186011" cy="172776"/>
          </a:xfrm>
          <a:custGeom>
            <a:avLst/>
            <a:gdLst/>
            <a:ahLst/>
            <a:cxnLst/>
            <a:rect l="l" t="t" r="r" b="b"/>
            <a:pathLst>
              <a:path w="2839" h="2637" extrusionOk="0">
                <a:moveTo>
                  <a:pt x="1341" y="1"/>
                </a:moveTo>
                <a:cubicBezTo>
                  <a:pt x="1201" y="1"/>
                  <a:pt x="1061" y="24"/>
                  <a:pt x="928" y="74"/>
                </a:cubicBezTo>
                <a:lnTo>
                  <a:pt x="595" y="56"/>
                </a:lnTo>
                <a:cubicBezTo>
                  <a:pt x="314" y="389"/>
                  <a:pt x="69" y="775"/>
                  <a:pt x="51" y="1214"/>
                </a:cubicBezTo>
                <a:cubicBezTo>
                  <a:pt x="0" y="1958"/>
                  <a:pt x="684" y="2636"/>
                  <a:pt x="1393" y="2636"/>
                </a:cubicBezTo>
                <a:cubicBezTo>
                  <a:pt x="1419" y="2636"/>
                  <a:pt x="1445" y="2636"/>
                  <a:pt x="1471" y="2634"/>
                </a:cubicBezTo>
                <a:cubicBezTo>
                  <a:pt x="2243" y="2581"/>
                  <a:pt x="2839" y="1792"/>
                  <a:pt x="2681" y="1038"/>
                </a:cubicBezTo>
                <a:cubicBezTo>
                  <a:pt x="2553" y="427"/>
                  <a:pt x="1942"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434360" y="392438"/>
            <a:ext cx="293005" cy="294119"/>
          </a:xfrm>
          <a:custGeom>
            <a:avLst/>
            <a:gdLst/>
            <a:ahLst/>
            <a:cxnLst/>
            <a:rect l="l" t="t" r="r" b="b"/>
            <a:pathLst>
              <a:path w="4472" h="4489" extrusionOk="0">
                <a:moveTo>
                  <a:pt x="2017" y="0"/>
                </a:moveTo>
                <a:cubicBezTo>
                  <a:pt x="1947" y="18"/>
                  <a:pt x="1929" y="53"/>
                  <a:pt x="1894" y="88"/>
                </a:cubicBezTo>
                <a:cubicBezTo>
                  <a:pt x="1736" y="246"/>
                  <a:pt x="1719" y="403"/>
                  <a:pt x="1561" y="544"/>
                </a:cubicBezTo>
                <a:cubicBezTo>
                  <a:pt x="1035" y="1052"/>
                  <a:pt x="526" y="1561"/>
                  <a:pt x="1" y="2069"/>
                </a:cubicBezTo>
                <a:cubicBezTo>
                  <a:pt x="754" y="2770"/>
                  <a:pt x="1701" y="3752"/>
                  <a:pt x="2350" y="4489"/>
                </a:cubicBezTo>
                <a:cubicBezTo>
                  <a:pt x="2981" y="3840"/>
                  <a:pt x="3647" y="3174"/>
                  <a:pt x="4278" y="2525"/>
                </a:cubicBezTo>
                <a:cubicBezTo>
                  <a:pt x="4366" y="2437"/>
                  <a:pt x="4454" y="2350"/>
                  <a:pt x="4454" y="2227"/>
                </a:cubicBezTo>
                <a:cubicBezTo>
                  <a:pt x="4471" y="2087"/>
                  <a:pt x="4366" y="1981"/>
                  <a:pt x="4261" y="1859"/>
                </a:cubicBezTo>
                <a:cubicBezTo>
                  <a:pt x="3595" y="1227"/>
                  <a:pt x="2893" y="614"/>
                  <a:pt x="2157" y="70"/>
                </a:cubicBezTo>
                <a:cubicBezTo>
                  <a:pt x="2104" y="18"/>
                  <a:pt x="2069" y="0"/>
                  <a:pt x="20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2618502" y="4443678"/>
            <a:ext cx="297993" cy="329785"/>
          </a:xfrm>
          <a:custGeom>
            <a:avLst/>
            <a:gdLst/>
            <a:ahLst/>
            <a:cxnLst/>
            <a:rect l="l" t="t" r="r" b="b"/>
            <a:pathLst>
              <a:path w="5577" h="6172" extrusionOk="0">
                <a:moveTo>
                  <a:pt x="1" y="0"/>
                </a:moveTo>
                <a:lnTo>
                  <a:pt x="1" y="0"/>
                </a:lnTo>
                <a:cubicBezTo>
                  <a:pt x="439" y="2104"/>
                  <a:pt x="1070" y="4173"/>
                  <a:pt x="1877" y="6172"/>
                </a:cubicBezTo>
                <a:cubicBezTo>
                  <a:pt x="3209" y="4681"/>
                  <a:pt x="4472" y="3104"/>
                  <a:pt x="5576" y="1438"/>
                </a:cubicBezTo>
                <a:cubicBezTo>
                  <a:pt x="3595" y="1000"/>
                  <a:pt x="1894" y="82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txBox="1">
            <a:spLocks noGrp="1"/>
          </p:cNvSpPr>
          <p:nvPr>
            <p:ph type="ctrTitle"/>
          </p:nvPr>
        </p:nvSpPr>
        <p:spPr>
          <a:xfrm>
            <a:off x="1075950" y="1800075"/>
            <a:ext cx="6992100" cy="13902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6500"/>
              <a:buNone/>
              <a:defRPr sz="7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4" name="Google Shape;104;p2"/>
          <p:cNvSpPr txBox="1">
            <a:spLocks noGrp="1"/>
          </p:cNvSpPr>
          <p:nvPr>
            <p:ph type="subTitle" idx="1"/>
          </p:nvPr>
        </p:nvSpPr>
        <p:spPr>
          <a:xfrm>
            <a:off x="1999670" y="3311625"/>
            <a:ext cx="5220300" cy="42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612701852"/>
      </p:ext>
    </p:extLst>
  </p:cSld>
  <p:clrMapOvr>
    <a:masterClrMapping/>
  </p:clrMapOvr>
  <p:transition spd="med">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5"/>
        <p:cNvGrpSpPr/>
        <p:nvPr/>
      </p:nvGrpSpPr>
      <p:grpSpPr>
        <a:xfrm>
          <a:off x="0" y="0"/>
          <a:ext cx="0" cy="0"/>
          <a:chOff x="0" y="0"/>
          <a:chExt cx="0" cy="0"/>
        </a:xfrm>
      </p:grpSpPr>
      <p:grpSp>
        <p:nvGrpSpPr>
          <p:cNvPr id="106" name="Google Shape;106;p3"/>
          <p:cNvGrpSpPr/>
          <p:nvPr/>
        </p:nvGrpSpPr>
        <p:grpSpPr>
          <a:xfrm>
            <a:off x="-53725" y="-101750"/>
            <a:ext cx="9267497" cy="5337726"/>
            <a:chOff x="-53725" y="-101750"/>
            <a:chExt cx="9267497" cy="5337726"/>
          </a:xfrm>
        </p:grpSpPr>
        <p:sp>
          <p:nvSpPr>
            <p:cNvPr id="107" name="Google Shape;107;p3"/>
            <p:cNvSpPr/>
            <p:nvPr/>
          </p:nvSpPr>
          <p:spPr>
            <a:xfrm>
              <a:off x="-53725" y="61500"/>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53725" y="30037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53725" y="540392"/>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53725" y="781625"/>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53725" y="102043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53725" y="125930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53725" y="149932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53725" y="174055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53725" y="197936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53725" y="2219448"/>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53725" y="246061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53725" y="269948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53725" y="293950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53725" y="317831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53725" y="341954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53725" y="3658417"/>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53725" y="389843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53725" y="4139669"/>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53725" y="4378475"/>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53725" y="461849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53725" y="485851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53725" y="509853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58966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565542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54165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51753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493651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469528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44552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421409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39752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373399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34951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32539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30127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27739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25326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22926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205264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1812625"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157260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13325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10913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852549" y="-101750"/>
              <a:ext cx="0" cy="5337726"/>
            </a:xfrm>
            <a:custGeom>
              <a:avLst/>
              <a:gdLst/>
              <a:ahLst/>
              <a:cxnLst/>
              <a:rect l="l" t="t" r="r" b="b"/>
              <a:pathLst>
                <a:path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6113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3700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13127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901933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8780530"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85392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829806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80592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7818026"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757915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73379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709796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685794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66178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63766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61378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 name="Google Shape;167;p3"/>
          <p:cNvSpPr txBox="1">
            <a:spLocks noGrp="1"/>
          </p:cNvSpPr>
          <p:nvPr>
            <p:ph type="title" hasCustomPrompt="1"/>
          </p:nvPr>
        </p:nvSpPr>
        <p:spPr>
          <a:xfrm>
            <a:off x="1312475" y="1874091"/>
            <a:ext cx="2029200" cy="13953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9600" b="1"/>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168" name="Google Shape;168;p3"/>
          <p:cNvSpPr txBox="1">
            <a:spLocks noGrp="1"/>
          </p:cNvSpPr>
          <p:nvPr>
            <p:ph type="title" idx="2"/>
          </p:nvPr>
        </p:nvSpPr>
        <p:spPr>
          <a:xfrm>
            <a:off x="3665524" y="1694025"/>
            <a:ext cx="4183200" cy="1516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6000" b="1"/>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69" name="Google Shape;169;p3"/>
          <p:cNvSpPr txBox="1">
            <a:spLocks noGrp="1"/>
          </p:cNvSpPr>
          <p:nvPr>
            <p:ph type="subTitle" idx="1"/>
          </p:nvPr>
        </p:nvSpPr>
        <p:spPr>
          <a:xfrm>
            <a:off x="3665524" y="2969471"/>
            <a:ext cx="4183200" cy="4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70" name="Google Shape;170;p3"/>
          <p:cNvSpPr/>
          <p:nvPr/>
        </p:nvSpPr>
        <p:spPr>
          <a:xfrm>
            <a:off x="528325" y="1580128"/>
            <a:ext cx="184897" cy="172645"/>
          </a:xfrm>
          <a:custGeom>
            <a:avLst/>
            <a:gdLst/>
            <a:ahLst/>
            <a:cxnLst/>
            <a:rect l="l" t="t" r="r" b="b"/>
            <a:pathLst>
              <a:path w="2822" h="2635" extrusionOk="0">
                <a:moveTo>
                  <a:pt x="1334" y="0"/>
                </a:moveTo>
                <a:cubicBezTo>
                  <a:pt x="1196" y="0"/>
                  <a:pt x="1059" y="23"/>
                  <a:pt x="928" y="72"/>
                </a:cubicBezTo>
                <a:lnTo>
                  <a:pt x="595" y="54"/>
                </a:lnTo>
                <a:cubicBezTo>
                  <a:pt x="315" y="388"/>
                  <a:pt x="69" y="773"/>
                  <a:pt x="52" y="1212"/>
                </a:cubicBezTo>
                <a:cubicBezTo>
                  <a:pt x="1" y="1956"/>
                  <a:pt x="668" y="2635"/>
                  <a:pt x="1392" y="2635"/>
                </a:cubicBezTo>
                <a:cubicBezTo>
                  <a:pt x="1418" y="2635"/>
                  <a:pt x="1445" y="2634"/>
                  <a:pt x="1472" y="2632"/>
                </a:cubicBezTo>
                <a:cubicBezTo>
                  <a:pt x="2243" y="2579"/>
                  <a:pt x="2822" y="1790"/>
                  <a:pt x="2682" y="1036"/>
                </a:cubicBezTo>
                <a:cubicBezTo>
                  <a:pt x="2553" y="437"/>
                  <a:pt x="1937" y="0"/>
                  <a:pt x="1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461775" y="372436"/>
            <a:ext cx="161986" cy="160832"/>
          </a:xfrm>
          <a:custGeom>
            <a:avLst/>
            <a:gdLst/>
            <a:ahLst/>
            <a:cxnLst/>
            <a:rect l="l" t="t" r="r" b="b"/>
            <a:pathLst>
              <a:path w="2526" h="2508" fill="none" extrusionOk="0">
                <a:moveTo>
                  <a:pt x="1" y="1227"/>
                </a:moveTo>
                <a:cubicBezTo>
                  <a:pt x="264" y="929"/>
                  <a:pt x="544" y="614"/>
                  <a:pt x="807" y="316"/>
                </a:cubicBezTo>
                <a:cubicBezTo>
                  <a:pt x="895" y="228"/>
                  <a:pt x="895" y="140"/>
                  <a:pt x="983" y="53"/>
                </a:cubicBezTo>
                <a:cubicBezTo>
                  <a:pt x="1000" y="18"/>
                  <a:pt x="1035" y="0"/>
                  <a:pt x="1053" y="0"/>
                </a:cubicBezTo>
                <a:cubicBezTo>
                  <a:pt x="1070" y="0"/>
                  <a:pt x="1088" y="18"/>
                  <a:pt x="1123" y="18"/>
                </a:cubicBezTo>
                <a:cubicBezTo>
                  <a:pt x="1561" y="316"/>
                  <a:pt x="1965" y="614"/>
                  <a:pt x="2385" y="947"/>
                </a:cubicBezTo>
                <a:cubicBezTo>
                  <a:pt x="2455" y="982"/>
                  <a:pt x="2526" y="1052"/>
                  <a:pt x="2526" y="1140"/>
                </a:cubicBezTo>
                <a:cubicBezTo>
                  <a:pt x="2526" y="1210"/>
                  <a:pt x="2473" y="1245"/>
                  <a:pt x="2438" y="1315"/>
                </a:cubicBezTo>
                <a:cubicBezTo>
                  <a:pt x="2105" y="1718"/>
                  <a:pt x="1754" y="2104"/>
                  <a:pt x="1421" y="2507"/>
                </a:cubicBezTo>
                <a:cubicBezTo>
                  <a:pt x="1035" y="2104"/>
                  <a:pt x="439" y="1596"/>
                  <a:pt x="1" y="1227"/>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8566517" y="1427326"/>
            <a:ext cx="394705" cy="287868"/>
          </a:xfrm>
          <a:custGeom>
            <a:avLst/>
            <a:gdLst/>
            <a:ahLst/>
            <a:cxnLst/>
            <a:rect l="l" t="t" r="r" b="b"/>
            <a:pathLst>
              <a:path w="6155" h="4489" fill="none" extrusionOk="0">
                <a:moveTo>
                  <a:pt x="0" y="649"/>
                </a:moveTo>
                <a:cubicBezTo>
                  <a:pt x="544" y="228"/>
                  <a:pt x="1245" y="0"/>
                  <a:pt x="1911" y="140"/>
                </a:cubicBezTo>
                <a:cubicBezTo>
                  <a:pt x="2560" y="281"/>
                  <a:pt x="3174" y="807"/>
                  <a:pt x="3279" y="1490"/>
                </a:cubicBezTo>
                <a:cubicBezTo>
                  <a:pt x="3384" y="2157"/>
                  <a:pt x="2911" y="2911"/>
                  <a:pt x="2244" y="2998"/>
                </a:cubicBezTo>
                <a:cubicBezTo>
                  <a:pt x="2052" y="2858"/>
                  <a:pt x="2017" y="2525"/>
                  <a:pt x="2122" y="2314"/>
                </a:cubicBezTo>
                <a:cubicBezTo>
                  <a:pt x="2227" y="2087"/>
                  <a:pt x="2420" y="1946"/>
                  <a:pt x="2648" y="1789"/>
                </a:cubicBezTo>
                <a:cubicBezTo>
                  <a:pt x="2946" y="1561"/>
                  <a:pt x="3296" y="1350"/>
                  <a:pt x="3682" y="1350"/>
                </a:cubicBezTo>
                <a:cubicBezTo>
                  <a:pt x="4173" y="1350"/>
                  <a:pt x="4646" y="1753"/>
                  <a:pt x="4839" y="2209"/>
                </a:cubicBezTo>
                <a:cubicBezTo>
                  <a:pt x="5032" y="2665"/>
                  <a:pt x="5085" y="3191"/>
                  <a:pt x="5102" y="3700"/>
                </a:cubicBezTo>
                <a:cubicBezTo>
                  <a:pt x="5102" y="3875"/>
                  <a:pt x="5102" y="4050"/>
                  <a:pt x="5015" y="4190"/>
                </a:cubicBezTo>
                <a:cubicBezTo>
                  <a:pt x="4822" y="4489"/>
                  <a:pt x="4331" y="4383"/>
                  <a:pt x="4191" y="4068"/>
                </a:cubicBezTo>
                <a:cubicBezTo>
                  <a:pt x="4050" y="3752"/>
                  <a:pt x="4191" y="3384"/>
                  <a:pt x="4454" y="3139"/>
                </a:cubicBezTo>
                <a:cubicBezTo>
                  <a:pt x="4927" y="2735"/>
                  <a:pt x="5733" y="2770"/>
                  <a:pt x="6154" y="326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 name="Google Shape;173;p3"/>
          <p:cNvGrpSpPr/>
          <p:nvPr/>
        </p:nvGrpSpPr>
        <p:grpSpPr>
          <a:xfrm>
            <a:off x="8732265" y="2933825"/>
            <a:ext cx="284473" cy="256446"/>
            <a:chOff x="8705527" y="2116175"/>
            <a:chExt cx="284473" cy="256446"/>
          </a:xfrm>
        </p:grpSpPr>
        <p:sp>
          <p:nvSpPr>
            <p:cNvPr id="174" name="Google Shape;174;p3"/>
            <p:cNvSpPr/>
            <p:nvPr/>
          </p:nvSpPr>
          <p:spPr>
            <a:xfrm>
              <a:off x="8763948" y="2116175"/>
              <a:ext cx="193473" cy="256446"/>
            </a:xfrm>
            <a:custGeom>
              <a:avLst/>
              <a:gdLst/>
              <a:ahLst/>
              <a:cxnLst/>
              <a:rect l="l" t="t" r="r" b="b"/>
              <a:pathLst>
                <a:path w="3017" h="3999" fill="none" extrusionOk="0">
                  <a:moveTo>
                    <a:pt x="3016" y="492"/>
                  </a:moveTo>
                  <a:cubicBezTo>
                    <a:pt x="2736" y="334"/>
                    <a:pt x="2473" y="124"/>
                    <a:pt x="2192" y="1"/>
                  </a:cubicBezTo>
                  <a:cubicBezTo>
                    <a:pt x="1333" y="1070"/>
                    <a:pt x="579" y="2245"/>
                    <a:pt x="1" y="3472"/>
                  </a:cubicBezTo>
                  <a:cubicBezTo>
                    <a:pt x="316" y="3735"/>
                    <a:pt x="439" y="3823"/>
                    <a:pt x="825" y="3946"/>
                  </a:cubicBezTo>
                  <a:cubicBezTo>
                    <a:pt x="895" y="3998"/>
                    <a:pt x="2508" y="1404"/>
                    <a:pt x="3016" y="492"/>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8705527" y="2129706"/>
              <a:ext cx="77594" cy="78749"/>
            </a:xfrm>
            <a:custGeom>
              <a:avLst/>
              <a:gdLst/>
              <a:ahLst/>
              <a:cxnLst/>
              <a:rect l="l" t="t" r="r" b="b"/>
              <a:pathLst>
                <a:path w="1210" h="1228" fill="none" extrusionOk="0">
                  <a:moveTo>
                    <a:pt x="964" y="1035"/>
                  </a:moveTo>
                  <a:cubicBezTo>
                    <a:pt x="736" y="1228"/>
                    <a:pt x="316" y="1175"/>
                    <a:pt x="158" y="912"/>
                  </a:cubicBezTo>
                  <a:cubicBezTo>
                    <a:pt x="0" y="649"/>
                    <a:pt x="140" y="228"/>
                    <a:pt x="421" y="123"/>
                  </a:cubicBezTo>
                  <a:cubicBezTo>
                    <a:pt x="684" y="0"/>
                    <a:pt x="877" y="70"/>
                    <a:pt x="1034" y="298"/>
                  </a:cubicBezTo>
                  <a:cubicBezTo>
                    <a:pt x="1210" y="509"/>
                    <a:pt x="1192" y="859"/>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8912406" y="2267967"/>
              <a:ext cx="77594" cy="78813"/>
            </a:xfrm>
            <a:custGeom>
              <a:avLst/>
              <a:gdLst/>
              <a:ahLst/>
              <a:cxnLst/>
              <a:rect l="l" t="t" r="r" b="b"/>
              <a:pathLst>
                <a:path w="1210" h="1229" fill="none" extrusionOk="0">
                  <a:moveTo>
                    <a:pt x="964" y="1035"/>
                  </a:moveTo>
                  <a:cubicBezTo>
                    <a:pt x="719" y="1228"/>
                    <a:pt x="316" y="1158"/>
                    <a:pt x="158" y="895"/>
                  </a:cubicBezTo>
                  <a:cubicBezTo>
                    <a:pt x="0" y="632"/>
                    <a:pt x="140" y="211"/>
                    <a:pt x="421" y="106"/>
                  </a:cubicBezTo>
                  <a:cubicBezTo>
                    <a:pt x="684" y="1"/>
                    <a:pt x="877" y="71"/>
                    <a:pt x="1034" y="281"/>
                  </a:cubicBezTo>
                  <a:cubicBezTo>
                    <a:pt x="1210" y="509"/>
                    <a:pt x="1210" y="825"/>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3"/>
          <p:cNvSpPr/>
          <p:nvPr/>
        </p:nvSpPr>
        <p:spPr>
          <a:xfrm>
            <a:off x="3939295" y="4634814"/>
            <a:ext cx="291267" cy="294666"/>
          </a:xfrm>
          <a:custGeom>
            <a:avLst/>
            <a:gdLst/>
            <a:ahLst/>
            <a:cxnLst/>
            <a:rect l="l" t="t" r="r" b="b"/>
            <a:pathLst>
              <a:path w="4542" h="4595" fill="none" extrusionOk="0">
                <a:moveTo>
                  <a:pt x="4542" y="1719"/>
                </a:moveTo>
                <a:cubicBezTo>
                  <a:pt x="4016" y="1666"/>
                  <a:pt x="3367" y="1526"/>
                  <a:pt x="2823" y="1543"/>
                </a:cubicBezTo>
                <a:cubicBezTo>
                  <a:pt x="2613" y="1052"/>
                  <a:pt x="2455" y="474"/>
                  <a:pt x="2227" y="0"/>
                </a:cubicBezTo>
                <a:cubicBezTo>
                  <a:pt x="2105" y="579"/>
                  <a:pt x="1964" y="1070"/>
                  <a:pt x="1701" y="1596"/>
                </a:cubicBezTo>
                <a:cubicBezTo>
                  <a:pt x="1158" y="1596"/>
                  <a:pt x="1" y="1666"/>
                  <a:pt x="1" y="1701"/>
                </a:cubicBezTo>
                <a:cubicBezTo>
                  <a:pt x="386" y="1982"/>
                  <a:pt x="1298" y="2718"/>
                  <a:pt x="1316" y="2841"/>
                </a:cubicBezTo>
                <a:cubicBezTo>
                  <a:pt x="1333" y="2911"/>
                  <a:pt x="1123" y="4068"/>
                  <a:pt x="1000" y="4594"/>
                </a:cubicBezTo>
                <a:cubicBezTo>
                  <a:pt x="1403" y="4208"/>
                  <a:pt x="1789" y="3805"/>
                  <a:pt x="2210" y="3419"/>
                </a:cubicBezTo>
                <a:cubicBezTo>
                  <a:pt x="2631" y="3805"/>
                  <a:pt x="3051" y="4208"/>
                  <a:pt x="3490" y="4594"/>
                </a:cubicBezTo>
                <a:cubicBezTo>
                  <a:pt x="3420" y="4138"/>
                  <a:pt x="3192" y="2981"/>
                  <a:pt x="3192" y="2823"/>
                </a:cubicBezTo>
                <a:cubicBezTo>
                  <a:pt x="3683" y="2595"/>
                  <a:pt x="4156" y="2210"/>
                  <a:pt x="4542" y="1719"/>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 name="Google Shape;178;p3"/>
          <p:cNvGrpSpPr/>
          <p:nvPr/>
        </p:nvGrpSpPr>
        <p:grpSpPr>
          <a:xfrm>
            <a:off x="5495009" y="4774291"/>
            <a:ext cx="128255" cy="154034"/>
            <a:chOff x="5990309" y="3853416"/>
            <a:chExt cx="128255" cy="154034"/>
          </a:xfrm>
        </p:grpSpPr>
        <p:sp>
          <p:nvSpPr>
            <p:cNvPr id="179" name="Google Shape;179;p3"/>
            <p:cNvSpPr/>
            <p:nvPr/>
          </p:nvSpPr>
          <p:spPr>
            <a:xfrm>
              <a:off x="5990309" y="3893881"/>
              <a:ext cx="128255" cy="104592"/>
            </a:xfrm>
            <a:custGeom>
              <a:avLst/>
              <a:gdLst/>
              <a:ahLst/>
              <a:cxnLst/>
              <a:rect l="l" t="t" r="r" b="b"/>
              <a:pathLst>
                <a:path w="2000" h="1631" fill="none" extrusionOk="0">
                  <a:moveTo>
                    <a:pt x="1" y="0"/>
                  </a:moveTo>
                  <a:cubicBezTo>
                    <a:pt x="667" y="544"/>
                    <a:pt x="1351" y="1070"/>
                    <a:pt x="1999" y="163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6017307" y="3881505"/>
              <a:ext cx="96768" cy="105746"/>
            </a:xfrm>
            <a:custGeom>
              <a:avLst/>
              <a:gdLst/>
              <a:ahLst/>
              <a:cxnLst/>
              <a:rect l="l" t="t" r="r" b="b"/>
              <a:pathLst>
                <a:path w="1509" h="1649" fill="none" extrusionOk="0">
                  <a:moveTo>
                    <a:pt x="0" y="1648"/>
                  </a:moveTo>
                  <a:cubicBezTo>
                    <a:pt x="544" y="1140"/>
                    <a:pt x="1052" y="596"/>
                    <a:pt x="1508" y="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6049884" y="3853416"/>
              <a:ext cx="16930" cy="154034"/>
            </a:xfrm>
            <a:custGeom>
              <a:avLst/>
              <a:gdLst/>
              <a:ahLst/>
              <a:cxnLst/>
              <a:rect l="l" t="t" r="r" b="b"/>
              <a:pathLst>
                <a:path w="264" h="2402" fill="none" extrusionOk="0">
                  <a:moveTo>
                    <a:pt x="1" y="0"/>
                  </a:moveTo>
                  <a:cubicBezTo>
                    <a:pt x="88" y="807"/>
                    <a:pt x="176" y="1595"/>
                    <a:pt x="264"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 name="Google Shape;182;p3"/>
          <p:cNvGrpSpPr/>
          <p:nvPr/>
        </p:nvGrpSpPr>
        <p:grpSpPr>
          <a:xfrm>
            <a:off x="5166195" y="98950"/>
            <a:ext cx="127101" cy="154098"/>
            <a:chOff x="5166195" y="1699150"/>
            <a:chExt cx="127101" cy="154098"/>
          </a:xfrm>
        </p:grpSpPr>
        <p:sp>
          <p:nvSpPr>
            <p:cNvPr id="183" name="Google Shape;183;p3"/>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6" name="Google Shape;186;p3"/>
          <p:cNvSpPr/>
          <p:nvPr/>
        </p:nvSpPr>
        <p:spPr>
          <a:xfrm>
            <a:off x="237092" y="3740935"/>
            <a:ext cx="107991" cy="90035"/>
          </a:xfrm>
          <a:custGeom>
            <a:avLst/>
            <a:gdLst/>
            <a:ahLst/>
            <a:cxnLst/>
            <a:rect l="l" t="t" r="r" b="b"/>
            <a:pathLst>
              <a:path w="1684" h="1404" fill="none" extrusionOk="0">
                <a:moveTo>
                  <a:pt x="0" y="1"/>
                </a:moveTo>
                <a:cubicBezTo>
                  <a:pt x="561" y="457"/>
                  <a:pt x="1105" y="912"/>
                  <a:pt x="1683" y="1403"/>
                </a:cubicBezTo>
              </a:path>
            </a:pathLst>
          </a:custGeom>
          <a:solidFill>
            <a:schemeClr val="dk1"/>
          </a:solidFill>
          <a:ln w="7025" cap="rnd" cmpd="sng">
            <a:solidFill>
              <a:srgbClr val="193E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235938" y="3728558"/>
            <a:ext cx="119277" cy="96768"/>
          </a:xfrm>
          <a:custGeom>
            <a:avLst/>
            <a:gdLst/>
            <a:ahLst/>
            <a:cxnLst/>
            <a:rect l="l" t="t" r="r" b="b"/>
            <a:pathLst>
              <a:path w="1860" h="1509" fill="none" extrusionOk="0">
                <a:moveTo>
                  <a:pt x="1" y="1509"/>
                </a:moveTo>
                <a:cubicBezTo>
                  <a:pt x="614" y="1000"/>
                  <a:pt x="1228" y="492"/>
                  <a:pt x="1859" y="1"/>
                </a:cubicBezTo>
              </a:path>
            </a:pathLst>
          </a:custGeom>
          <a:solidFill>
            <a:schemeClr val="dk1"/>
          </a:solidFill>
          <a:ln w="7025" cap="rnd" cmpd="sng">
            <a:solidFill>
              <a:srgbClr val="193E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277557" y="3718490"/>
            <a:ext cx="16930" cy="145056"/>
          </a:xfrm>
          <a:custGeom>
            <a:avLst/>
            <a:gdLst/>
            <a:ahLst/>
            <a:cxnLst/>
            <a:rect l="l" t="t" r="r" b="b"/>
            <a:pathLst>
              <a:path w="264" h="2262" fill="none" extrusionOk="0">
                <a:moveTo>
                  <a:pt x="0" y="0"/>
                </a:moveTo>
                <a:cubicBezTo>
                  <a:pt x="71" y="736"/>
                  <a:pt x="141" y="1490"/>
                  <a:pt x="176" y="2262"/>
                </a:cubicBezTo>
                <a:cubicBezTo>
                  <a:pt x="193" y="2192"/>
                  <a:pt x="246" y="2122"/>
                  <a:pt x="263" y="205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8588129" y="300174"/>
            <a:ext cx="91125" cy="96768"/>
          </a:xfrm>
          <a:custGeom>
            <a:avLst/>
            <a:gdLst/>
            <a:ahLst/>
            <a:cxnLst/>
            <a:rect l="l" t="t" r="r" b="b"/>
            <a:pathLst>
              <a:path w="1421" h="1509" fill="none" extrusionOk="0">
                <a:moveTo>
                  <a:pt x="474" y="106"/>
                </a:moveTo>
                <a:cubicBezTo>
                  <a:pt x="211" y="264"/>
                  <a:pt x="0" y="544"/>
                  <a:pt x="0" y="860"/>
                </a:cubicBezTo>
                <a:cubicBezTo>
                  <a:pt x="0" y="1158"/>
                  <a:pt x="246" y="1473"/>
                  <a:pt x="544" y="1491"/>
                </a:cubicBezTo>
                <a:cubicBezTo>
                  <a:pt x="649" y="1508"/>
                  <a:pt x="737" y="1491"/>
                  <a:pt x="824" y="1438"/>
                </a:cubicBezTo>
                <a:cubicBezTo>
                  <a:pt x="1175" y="1333"/>
                  <a:pt x="1420" y="912"/>
                  <a:pt x="1333" y="562"/>
                </a:cubicBezTo>
                <a:cubicBezTo>
                  <a:pt x="1245" y="211"/>
                  <a:pt x="754" y="1"/>
                  <a:pt x="456"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 name="Google Shape;190;p3"/>
          <p:cNvGrpSpPr/>
          <p:nvPr/>
        </p:nvGrpSpPr>
        <p:grpSpPr>
          <a:xfrm>
            <a:off x="3442551" y="361175"/>
            <a:ext cx="269914" cy="239581"/>
            <a:chOff x="3442551" y="361175"/>
            <a:chExt cx="269914" cy="239581"/>
          </a:xfrm>
        </p:grpSpPr>
        <p:sp>
          <p:nvSpPr>
            <p:cNvPr id="191" name="Google Shape;191;p3"/>
            <p:cNvSpPr/>
            <p:nvPr/>
          </p:nvSpPr>
          <p:spPr>
            <a:xfrm>
              <a:off x="3533614" y="417416"/>
              <a:ext cx="178852" cy="183341"/>
            </a:xfrm>
            <a:custGeom>
              <a:avLst/>
              <a:gdLst/>
              <a:ahLst/>
              <a:cxnLst/>
              <a:rect l="l" t="t" r="r" b="b"/>
              <a:pathLst>
                <a:path w="2789" h="2859" fill="none" extrusionOk="0">
                  <a:moveTo>
                    <a:pt x="930" y="176"/>
                  </a:moveTo>
                  <a:cubicBezTo>
                    <a:pt x="404" y="456"/>
                    <a:pt x="1" y="1000"/>
                    <a:pt x="1" y="1596"/>
                  </a:cubicBezTo>
                  <a:cubicBezTo>
                    <a:pt x="1" y="2192"/>
                    <a:pt x="474" y="2770"/>
                    <a:pt x="1053" y="2841"/>
                  </a:cubicBezTo>
                  <a:cubicBezTo>
                    <a:pt x="1263" y="2858"/>
                    <a:pt x="1456" y="2841"/>
                    <a:pt x="1631" y="2770"/>
                  </a:cubicBezTo>
                  <a:cubicBezTo>
                    <a:pt x="2315" y="2543"/>
                    <a:pt x="2788" y="1771"/>
                    <a:pt x="2596" y="1087"/>
                  </a:cubicBezTo>
                  <a:cubicBezTo>
                    <a:pt x="2403" y="404"/>
                    <a:pt x="1491" y="0"/>
                    <a:pt x="877" y="368"/>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3442551" y="361175"/>
              <a:ext cx="178852" cy="183341"/>
            </a:xfrm>
            <a:custGeom>
              <a:avLst/>
              <a:gdLst/>
              <a:ahLst/>
              <a:cxnLst/>
              <a:rect l="l" t="t" r="r" b="b"/>
              <a:pathLst>
                <a:path w="2789" h="2859" fill="none" extrusionOk="0">
                  <a:moveTo>
                    <a:pt x="930" y="176"/>
                  </a:moveTo>
                  <a:cubicBezTo>
                    <a:pt x="404" y="457"/>
                    <a:pt x="1" y="1000"/>
                    <a:pt x="1" y="1596"/>
                  </a:cubicBezTo>
                  <a:cubicBezTo>
                    <a:pt x="1" y="2192"/>
                    <a:pt x="457" y="2771"/>
                    <a:pt x="1053" y="2841"/>
                  </a:cubicBezTo>
                  <a:cubicBezTo>
                    <a:pt x="1245" y="2858"/>
                    <a:pt x="1456" y="2841"/>
                    <a:pt x="1631" y="2771"/>
                  </a:cubicBezTo>
                  <a:cubicBezTo>
                    <a:pt x="2297" y="2543"/>
                    <a:pt x="2788" y="1771"/>
                    <a:pt x="2595" y="1088"/>
                  </a:cubicBezTo>
                  <a:cubicBezTo>
                    <a:pt x="2385" y="404"/>
                    <a:pt x="1491" y="1"/>
                    <a:pt x="877" y="369"/>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 name="Google Shape;193;p3"/>
          <p:cNvSpPr/>
          <p:nvPr/>
        </p:nvSpPr>
        <p:spPr>
          <a:xfrm>
            <a:off x="75650" y="1303289"/>
            <a:ext cx="92279" cy="96768"/>
          </a:xfrm>
          <a:custGeom>
            <a:avLst/>
            <a:gdLst/>
            <a:ahLst/>
            <a:cxnLst/>
            <a:rect l="l" t="t" r="r" b="b"/>
            <a:pathLst>
              <a:path w="1439" h="1509" fill="none" extrusionOk="0">
                <a:moveTo>
                  <a:pt x="492" y="106"/>
                </a:moveTo>
                <a:cubicBezTo>
                  <a:pt x="229" y="264"/>
                  <a:pt x="1" y="544"/>
                  <a:pt x="1" y="842"/>
                </a:cubicBezTo>
                <a:cubicBezTo>
                  <a:pt x="1" y="1158"/>
                  <a:pt x="246" y="1456"/>
                  <a:pt x="562" y="1491"/>
                </a:cubicBezTo>
                <a:cubicBezTo>
                  <a:pt x="650" y="1508"/>
                  <a:pt x="755" y="1491"/>
                  <a:pt x="843" y="1438"/>
                </a:cubicBezTo>
                <a:cubicBezTo>
                  <a:pt x="1193" y="1333"/>
                  <a:pt x="1439" y="912"/>
                  <a:pt x="1351" y="562"/>
                </a:cubicBezTo>
                <a:cubicBezTo>
                  <a:pt x="1228" y="211"/>
                  <a:pt x="772" y="1"/>
                  <a:pt x="474"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8588130" y="4571276"/>
            <a:ext cx="298000" cy="309223"/>
          </a:xfrm>
          <a:custGeom>
            <a:avLst/>
            <a:gdLst/>
            <a:ahLst/>
            <a:cxnLst/>
            <a:rect l="l" t="t" r="r" b="b"/>
            <a:pathLst>
              <a:path w="4647" h="4822" fill="none" extrusionOk="0">
                <a:moveTo>
                  <a:pt x="1" y="4822"/>
                </a:moveTo>
                <a:cubicBezTo>
                  <a:pt x="369" y="3893"/>
                  <a:pt x="1596" y="3384"/>
                  <a:pt x="2508" y="3823"/>
                </a:cubicBezTo>
                <a:cubicBezTo>
                  <a:pt x="2858" y="3963"/>
                  <a:pt x="3174" y="4471"/>
                  <a:pt x="2858" y="4699"/>
                </a:cubicBezTo>
                <a:cubicBezTo>
                  <a:pt x="2718" y="4804"/>
                  <a:pt x="2473" y="4769"/>
                  <a:pt x="2333" y="4629"/>
                </a:cubicBezTo>
                <a:cubicBezTo>
                  <a:pt x="2210" y="4489"/>
                  <a:pt x="2140" y="4296"/>
                  <a:pt x="2105" y="4103"/>
                </a:cubicBezTo>
                <a:cubicBezTo>
                  <a:pt x="1982" y="3472"/>
                  <a:pt x="2157" y="2771"/>
                  <a:pt x="2666" y="2350"/>
                </a:cubicBezTo>
                <a:cubicBezTo>
                  <a:pt x="3174" y="1929"/>
                  <a:pt x="3981" y="1911"/>
                  <a:pt x="4419" y="2385"/>
                </a:cubicBezTo>
                <a:cubicBezTo>
                  <a:pt x="4577" y="2578"/>
                  <a:pt x="4647" y="2876"/>
                  <a:pt x="4436" y="2981"/>
                </a:cubicBezTo>
                <a:cubicBezTo>
                  <a:pt x="4349" y="3034"/>
                  <a:pt x="4226" y="3016"/>
                  <a:pt x="4138" y="2963"/>
                </a:cubicBezTo>
                <a:cubicBezTo>
                  <a:pt x="3630" y="2736"/>
                  <a:pt x="3349" y="2157"/>
                  <a:pt x="3349" y="1596"/>
                </a:cubicBezTo>
                <a:cubicBezTo>
                  <a:pt x="3332" y="1052"/>
                  <a:pt x="3542" y="509"/>
                  <a:pt x="3770" y="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195;p3"/>
          <p:cNvGrpSpPr/>
          <p:nvPr/>
        </p:nvGrpSpPr>
        <p:grpSpPr>
          <a:xfrm>
            <a:off x="1617410" y="4787221"/>
            <a:ext cx="149610" cy="181032"/>
            <a:chOff x="1846010" y="4634821"/>
            <a:chExt cx="149610" cy="181032"/>
          </a:xfrm>
        </p:grpSpPr>
        <p:sp>
          <p:nvSpPr>
            <p:cNvPr id="196" name="Google Shape;196;p3"/>
            <p:cNvSpPr/>
            <p:nvPr/>
          </p:nvSpPr>
          <p:spPr>
            <a:xfrm>
              <a:off x="1846010" y="4676376"/>
              <a:ext cx="133834" cy="99013"/>
            </a:xfrm>
            <a:custGeom>
              <a:avLst/>
              <a:gdLst/>
              <a:ahLst/>
              <a:cxnLst/>
              <a:rect l="l" t="t" r="r" b="b"/>
              <a:pathLst>
                <a:path w="2087" h="1544" fill="none" extrusionOk="0">
                  <a:moveTo>
                    <a:pt x="0" y="1"/>
                  </a:moveTo>
                  <a:cubicBezTo>
                    <a:pt x="702" y="509"/>
                    <a:pt x="1385" y="1035"/>
                    <a:pt x="2087" y="154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1849345" y="4661755"/>
              <a:ext cx="146275" cy="112544"/>
            </a:xfrm>
            <a:custGeom>
              <a:avLst/>
              <a:gdLst/>
              <a:ahLst/>
              <a:cxnLst/>
              <a:rect l="l" t="t" r="r" b="b"/>
              <a:pathLst>
                <a:path w="2281" h="1755" fill="none" extrusionOk="0">
                  <a:moveTo>
                    <a:pt x="1" y="1754"/>
                  </a:moveTo>
                  <a:cubicBezTo>
                    <a:pt x="755" y="1176"/>
                    <a:pt x="1526" y="615"/>
                    <a:pt x="2280"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1905585" y="4634821"/>
              <a:ext cx="23663" cy="181032"/>
            </a:xfrm>
            <a:custGeom>
              <a:avLst/>
              <a:gdLst/>
              <a:ahLst/>
              <a:cxnLst/>
              <a:rect l="l" t="t" r="r" b="b"/>
              <a:pathLst>
                <a:path w="369" h="2823" fill="none" extrusionOk="0">
                  <a:moveTo>
                    <a:pt x="1" y="0"/>
                  </a:moveTo>
                  <a:cubicBezTo>
                    <a:pt x="211" y="912"/>
                    <a:pt x="299" y="1876"/>
                    <a:pt x="264" y="2823"/>
                  </a:cubicBezTo>
                  <a:cubicBezTo>
                    <a:pt x="211" y="2718"/>
                    <a:pt x="281" y="2577"/>
                    <a:pt x="369" y="2525"/>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 name="Google Shape;199;p3"/>
          <p:cNvSpPr/>
          <p:nvPr/>
        </p:nvSpPr>
        <p:spPr>
          <a:xfrm>
            <a:off x="7623338" y="4674684"/>
            <a:ext cx="91125" cy="102412"/>
          </a:xfrm>
          <a:custGeom>
            <a:avLst/>
            <a:gdLst/>
            <a:ahLst/>
            <a:cxnLst/>
            <a:rect l="l" t="t" r="r" b="b"/>
            <a:pathLst>
              <a:path w="1421" h="1597" fill="none" extrusionOk="0">
                <a:moveTo>
                  <a:pt x="825" y="1509"/>
                </a:moveTo>
                <a:cubicBezTo>
                  <a:pt x="526" y="1596"/>
                  <a:pt x="176" y="1421"/>
                  <a:pt x="88" y="1123"/>
                </a:cubicBezTo>
                <a:cubicBezTo>
                  <a:pt x="0" y="825"/>
                  <a:pt x="158" y="457"/>
                  <a:pt x="456" y="352"/>
                </a:cubicBezTo>
                <a:cubicBezTo>
                  <a:pt x="684" y="1"/>
                  <a:pt x="1000" y="89"/>
                  <a:pt x="1228" y="439"/>
                </a:cubicBezTo>
                <a:cubicBezTo>
                  <a:pt x="1421" y="807"/>
                  <a:pt x="1228" y="1386"/>
                  <a:pt x="825" y="1509"/>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8457508" y="2397722"/>
            <a:ext cx="186011" cy="172776"/>
          </a:xfrm>
          <a:custGeom>
            <a:avLst/>
            <a:gdLst/>
            <a:ahLst/>
            <a:cxnLst/>
            <a:rect l="l" t="t" r="r" b="b"/>
            <a:pathLst>
              <a:path w="2839" h="2637" extrusionOk="0">
                <a:moveTo>
                  <a:pt x="1341" y="1"/>
                </a:moveTo>
                <a:cubicBezTo>
                  <a:pt x="1201" y="1"/>
                  <a:pt x="1061" y="24"/>
                  <a:pt x="928" y="74"/>
                </a:cubicBezTo>
                <a:lnTo>
                  <a:pt x="595" y="56"/>
                </a:lnTo>
                <a:cubicBezTo>
                  <a:pt x="314" y="389"/>
                  <a:pt x="69" y="775"/>
                  <a:pt x="51" y="1214"/>
                </a:cubicBezTo>
                <a:cubicBezTo>
                  <a:pt x="0" y="1958"/>
                  <a:pt x="684" y="2636"/>
                  <a:pt x="1393" y="2636"/>
                </a:cubicBezTo>
                <a:cubicBezTo>
                  <a:pt x="1419" y="2636"/>
                  <a:pt x="1445" y="2636"/>
                  <a:pt x="1471" y="2634"/>
                </a:cubicBezTo>
                <a:cubicBezTo>
                  <a:pt x="2243" y="2581"/>
                  <a:pt x="2839" y="1792"/>
                  <a:pt x="2681" y="1038"/>
                </a:cubicBezTo>
                <a:cubicBezTo>
                  <a:pt x="2553" y="427"/>
                  <a:pt x="1942"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1434360" y="392438"/>
            <a:ext cx="293005" cy="294119"/>
          </a:xfrm>
          <a:custGeom>
            <a:avLst/>
            <a:gdLst/>
            <a:ahLst/>
            <a:cxnLst/>
            <a:rect l="l" t="t" r="r" b="b"/>
            <a:pathLst>
              <a:path w="4472" h="4489" extrusionOk="0">
                <a:moveTo>
                  <a:pt x="2017" y="0"/>
                </a:moveTo>
                <a:cubicBezTo>
                  <a:pt x="1947" y="18"/>
                  <a:pt x="1929" y="53"/>
                  <a:pt x="1894" y="88"/>
                </a:cubicBezTo>
                <a:cubicBezTo>
                  <a:pt x="1736" y="246"/>
                  <a:pt x="1719" y="403"/>
                  <a:pt x="1561" y="544"/>
                </a:cubicBezTo>
                <a:cubicBezTo>
                  <a:pt x="1035" y="1052"/>
                  <a:pt x="526" y="1561"/>
                  <a:pt x="1" y="2069"/>
                </a:cubicBezTo>
                <a:cubicBezTo>
                  <a:pt x="754" y="2770"/>
                  <a:pt x="1701" y="3752"/>
                  <a:pt x="2350" y="4489"/>
                </a:cubicBezTo>
                <a:cubicBezTo>
                  <a:pt x="2981" y="3840"/>
                  <a:pt x="3647" y="3174"/>
                  <a:pt x="4278" y="2525"/>
                </a:cubicBezTo>
                <a:cubicBezTo>
                  <a:pt x="4366" y="2437"/>
                  <a:pt x="4454" y="2350"/>
                  <a:pt x="4454" y="2227"/>
                </a:cubicBezTo>
                <a:cubicBezTo>
                  <a:pt x="4471" y="2087"/>
                  <a:pt x="4366" y="1981"/>
                  <a:pt x="4261" y="1859"/>
                </a:cubicBezTo>
                <a:cubicBezTo>
                  <a:pt x="3595" y="1227"/>
                  <a:pt x="2893" y="614"/>
                  <a:pt x="2157" y="70"/>
                </a:cubicBezTo>
                <a:cubicBezTo>
                  <a:pt x="2104" y="18"/>
                  <a:pt x="2069" y="0"/>
                  <a:pt x="20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2618502" y="4443678"/>
            <a:ext cx="297993" cy="329785"/>
          </a:xfrm>
          <a:custGeom>
            <a:avLst/>
            <a:gdLst/>
            <a:ahLst/>
            <a:cxnLst/>
            <a:rect l="l" t="t" r="r" b="b"/>
            <a:pathLst>
              <a:path w="5577" h="6172" extrusionOk="0">
                <a:moveTo>
                  <a:pt x="1" y="0"/>
                </a:moveTo>
                <a:lnTo>
                  <a:pt x="1" y="0"/>
                </a:lnTo>
                <a:cubicBezTo>
                  <a:pt x="439" y="2104"/>
                  <a:pt x="1070" y="4173"/>
                  <a:pt x="1877" y="6172"/>
                </a:cubicBezTo>
                <a:cubicBezTo>
                  <a:pt x="3209" y="4681"/>
                  <a:pt x="4472" y="3104"/>
                  <a:pt x="5576" y="1438"/>
                </a:cubicBezTo>
                <a:cubicBezTo>
                  <a:pt x="3595" y="1000"/>
                  <a:pt x="1894" y="82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7527238"/>
      </p:ext>
    </p:extLst>
  </p:cSld>
  <p:clrMapOvr>
    <a:masterClrMapping/>
  </p:clrMapOvr>
  <p:transition spd="med">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3"/>
        <p:cNvGrpSpPr/>
        <p:nvPr/>
      </p:nvGrpSpPr>
      <p:grpSpPr>
        <a:xfrm>
          <a:off x="0" y="0"/>
          <a:ext cx="0" cy="0"/>
          <a:chOff x="0" y="0"/>
          <a:chExt cx="0" cy="0"/>
        </a:xfrm>
      </p:grpSpPr>
      <p:grpSp>
        <p:nvGrpSpPr>
          <p:cNvPr id="204" name="Google Shape;204;p4"/>
          <p:cNvGrpSpPr/>
          <p:nvPr/>
        </p:nvGrpSpPr>
        <p:grpSpPr>
          <a:xfrm>
            <a:off x="-53725" y="-101750"/>
            <a:ext cx="9267497" cy="5337726"/>
            <a:chOff x="-53725" y="-101750"/>
            <a:chExt cx="9267497" cy="5337726"/>
          </a:xfrm>
        </p:grpSpPr>
        <p:sp>
          <p:nvSpPr>
            <p:cNvPr id="205" name="Google Shape;205;p4"/>
            <p:cNvSpPr/>
            <p:nvPr/>
          </p:nvSpPr>
          <p:spPr>
            <a:xfrm>
              <a:off x="-53725" y="61500"/>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53725" y="30037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53725" y="540392"/>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53725" y="781625"/>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53725" y="102043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
            <p:cNvSpPr/>
            <p:nvPr/>
          </p:nvSpPr>
          <p:spPr>
            <a:xfrm>
              <a:off x="-53725" y="125930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a:off x="-53725" y="149932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53725" y="174055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53725" y="197936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53725" y="2219448"/>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a:off x="-53725" y="246061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
            <p:cNvSpPr/>
            <p:nvPr/>
          </p:nvSpPr>
          <p:spPr>
            <a:xfrm>
              <a:off x="-53725" y="269948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
            <p:cNvSpPr/>
            <p:nvPr/>
          </p:nvSpPr>
          <p:spPr>
            <a:xfrm>
              <a:off x="-53725" y="293950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
            <p:cNvSpPr/>
            <p:nvPr/>
          </p:nvSpPr>
          <p:spPr>
            <a:xfrm>
              <a:off x="-53725" y="317831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53725" y="341954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
            <p:cNvSpPr/>
            <p:nvPr/>
          </p:nvSpPr>
          <p:spPr>
            <a:xfrm>
              <a:off x="-53725" y="3658417"/>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4"/>
            <p:cNvSpPr/>
            <p:nvPr/>
          </p:nvSpPr>
          <p:spPr>
            <a:xfrm>
              <a:off x="-53725" y="389843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
            <p:cNvSpPr/>
            <p:nvPr/>
          </p:nvSpPr>
          <p:spPr>
            <a:xfrm>
              <a:off x="-53725" y="4139669"/>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a:off x="-53725" y="4378475"/>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
            <p:cNvSpPr/>
            <p:nvPr/>
          </p:nvSpPr>
          <p:spPr>
            <a:xfrm>
              <a:off x="-53725" y="461849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53725" y="485851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
            <p:cNvSpPr/>
            <p:nvPr/>
          </p:nvSpPr>
          <p:spPr>
            <a:xfrm>
              <a:off x="-53725" y="509853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
            <p:cNvSpPr/>
            <p:nvPr/>
          </p:nvSpPr>
          <p:spPr>
            <a:xfrm>
              <a:off x="58966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
            <p:cNvSpPr/>
            <p:nvPr/>
          </p:nvSpPr>
          <p:spPr>
            <a:xfrm>
              <a:off x="565542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
            <p:cNvSpPr/>
            <p:nvPr/>
          </p:nvSpPr>
          <p:spPr>
            <a:xfrm>
              <a:off x="54165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
            <p:cNvSpPr/>
            <p:nvPr/>
          </p:nvSpPr>
          <p:spPr>
            <a:xfrm>
              <a:off x="51753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
            <p:cNvSpPr/>
            <p:nvPr/>
          </p:nvSpPr>
          <p:spPr>
            <a:xfrm>
              <a:off x="493651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
            <p:cNvSpPr/>
            <p:nvPr/>
          </p:nvSpPr>
          <p:spPr>
            <a:xfrm>
              <a:off x="469528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44552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421409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39752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
            <p:cNvSpPr/>
            <p:nvPr/>
          </p:nvSpPr>
          <p:spPr>
            <a:xfrm>
              <a:off x="373399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
            <p:cNvSpPr/>
            <p:nvPr/>
          </p:nvSpPr>
          <p:spPr>
            <a:xfrm>
              <a:off x="34951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
            <p:cNvSpPr/>
            <p:nvPr/>
          </p:nvSpPr>
          <p:spPr>
            <a:xfrm>
              <a:off x="32539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30127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
            <p:cNvSpPr/>
            <p:nvPr/>
          </p:nvSpPr>
          <p:spPr>
            <a:xfrm>
              <a:off x="27739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
            <p:cNvSpPr/>
            <p:nvPr/>
          </p:nvSpPr>
          <p:spPr>
            <a:xfrm>
              <a:off x="25326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22926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
            <p:cNvSpPr/>
            <p:nvPr/>
          </p:nvSpPr>
          <p:spPr>
            <a:xfrm>
              <a:off x="205264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
            <p:cNvSpPr/>
            <p:nvPr/>
          </p:nvSpPr>
          <p:spPr>
            <a:xfrm>
              <a:off x="1812625"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
            <p:cNvSpPr/>
            <p:nvPr/>
          </p:nvSpPr>
          <p:spPr>
            <a:xfrm>
              <a:off x="157260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
            <p:cNvSpPr/>
            <p:nvPr/>
          </p:nvSpPr>
          <p:spPr>
            <a:xfrm>
              <a:off x="13325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
            <p:cNvSpPr/>
            <p:nvPr/>
          </p:nvSpPr>
          <p:spPr>
            <a:xfrm>
              <a:off x="10913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852549" y="-101750"/>
              <a:ext cx="0" cy="5337726"/>
            </a:xfrm>
            <a:custGeom>
              <a:avLst/>
              <a:gdLst/>
              <a:ahLst/>
              <a:cxnLst/>
              <a:rect l="l" t="t" r="r" b="b"/>
              <a:pathLst>
                <a:path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
            <p:cNvSpPr/>
            <p:nvPr/>
          </p:nvSpPr>
          <p:spPr>
            <a:xfrm>
              <a:off x="6113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a:off x="3700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13127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901933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
            <p:cNvSpPr/>
            <p:nvPr/>
          </p:nvSpPr>
          <p:spPr>
            <a:xfrm>
              <a:off x="8780530"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85392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829806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80592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7818026"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757915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73379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709796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685794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66178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63766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61378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265;p4"/>
          <p:cNvSpPr/>
          <p:nvPr/>
        </p:nvSpPr>
        <p:spPr>
          <a:xfrm>
            <a:off x="8843775" y="4537011"/>
            <a:ext cx="161986" cy="160832"/>
          </a:xfrm>
          <a:custGeom>
            <a:avLst/>
            <a:gdLst/>
            <a:ahLst/>
            <a:cxnLst/>
            <a:rect l="l" t="t" r="r" b="b"/>
            <a:pathLst>
              <a:path w="2526" h="2508" fill="none" extrusionOk="0">
                <a:moveTo>
                  <a:pt x="1" y="1227"/>
                </a:moveTo>
                <a:cubicBezTo>
                  <a:pt x="264" y="929"/>
                  <a:pt x="544" y="614"/>
                  <a:pt x="807" y="316"/>
                </a:cubicBezTo>
                <a:cubicBezTo>
                  <a:pt x="895" y="228"/>
                  <a:pt x="895" y="140"/>
                  <a:pt x="983" y="53"/>
                </a:cubicBezTo>
                <a:cubicBezTo>
                  <a:pt x="1000" y="18"/>
                  <a:pt x="1035" y="0"/>
                  <a:pt x="1053" y="0"/>
                </a:cubicBezTo>
                <a:cubicBezTo>
                  <a:pt x="1070" y="0"/>
                  <a:pt x="1088" y="18"/>
                  <a:pt x="1123" y="18"/>
                </a:cubicBezTo>
                <a:cubicBezTo>
                  <a:pt x="1561" y="316"/>
                  <a:pt x="1965" y="614"/>
                  <a:pt x="2385" y="947"/>
                </a:cubicBezTo>
                <a:cubicBezTo>
                  <a:pt x="2455" y="982"/>
                  <a:pt x="2526" y="1052"/>
                  <a:pt x="2526" y="1140"/>
                </a:cubicBezTo>
                <a:cubicBezTo>
                  <a:pt x="2526" y="1210"/>
                  <a:pt x="2473" y="1245"/>
                  <a:pt x="2438" y="1315"/>
                </a:cubicBezTo>
                <a:cubicBezTo>
                  <a:pt x="2105" y="1718"/>
                  <a:pt x="1754" y="2104"/>
                  <a:pt x="1421" y="2507"/>
                </a:cubicBezTo>
                <a:cubicBezTo>
                  <a:pt x="1035" y="2104"/>
                  <a:pt x="439" y="1596"/>
                  <a:pt x="1" y="1227"/>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8031405" y="264401"/>
            <a:ext cx="394705" cy="287868"/>
          </a:xfrm>
          <a:custGeom>
            <a:avLst/>
            <a:gdLst/>
            <a:ahLst/>
            <a:cxnLst/>
            <a:rect l="l" t="t" r="r" b="b"/>
            <a:pathLst>
              <a:path w="6155" h="4489" fill="none" extrusionOk="0">
                <a:moveTo>
                  <a:pt x="0" y="649"/>
                </a:moveTo>
                <a:cubicBezTo>
                  <a:pt x="544" y="228"/>
                  <a:pt x="1245" y="0"/>
                  <a:pt x="1911" y="140"/>
                </a:cubicBezTo>
                <a:cubicBezTo>
                  <a:pt x="2560" y="281"/>
                  <a:pt x="3174" y="807"/>
                  <a:pt x="3279" y="1490"/>
                </a:cubicBezTo>
                <a:cubicBezTo>
                  <a:pt x="3384" y="2157"/>
                  <a:pt x="2911" y="2911"/>
                  <a:pt x="2244" y="2998"/>
                </a:cubicBezTo>
                <a:cubicBezTo>
                  <a:pt x="2052" y="2858"/>
                  <a:pt x="2017" y="2525"/>
                  <a:pt x="2122" y="2314"/>
                </a:cubicBezTo>
                <a:cubicBezTo>
                  <a:pt x="2227" y="2087"/>
                  <a:pt x="2420" y="1946"/>
                  <a:pt x="2648" y="1789"/>
                </a:cubicBezTo>
                <a:cubicBezTo>
                  <a:pt x="2946" y="1561"/>
                  <a:pt x="3296" y="1350"/>
                  <a:pt x="3682" y="1350"/>
                </a:cubicBezTo>
                <a:cubicBezTo>
                  <a:pt x="4173" y="1350"/>
                  <a:pt x="4646" y="1753"/>
                  <a:pt x="4839" y="2209"/>
                </a:cubicBezTo>
                <a:cubicBezTo>
                  <a:pt x="5032" y="2665"/>
                  <a:pt x="5085" y="3191"/>
                  <a:pt x="5102" y="3700"/>
                </a:cubicBezTo>
                <a:cubicBezTo>
                  <a:pt x="5102" y="3875"/>
                  <a:pt x="5102" y="4050"/>
                  <a:pt x="5015" y="4190"/>
                </a:cubicBezTo>
                <a:cubicBezTo>
                  <a:pt x="4822" y="4489"/>
                  <a:pt x="4331" y="4383"/>
                  <a:pt x="4191" y="4068"/>
                </a:cubicBezTo>
                <a:cubicBezTo>
                  <a:pt x="4050" y="3752"/>
                  <a:pt x="4191" y="3384"/>
                  <a:pt x="4454" y="3139"/>
                </a:cubicBezTo>
                <a:cubicBezTo>
                  <a:pt x="4927" y="2735"/>
                  <a:pt x="5733" y="2770"/>
                  <a:pt x="6154" y="326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8177920" y="4755614"/>
            <a:ext cx="291267" cy="294666"/>
          </a:xfrm>
          <a:custGeom>
            <a:avLst/>
            <a:gdLst/>
            <a:ahLst/>
            <a:cxnLst/>
            <a:rect l="l" t="t" r="r" b="b"/>
            <a:pathLst>
              <a:path w="4542" h="4595" fill="none" extrusionOk="0">
                <a:moveTo>
                  <a:pt x="4542" y="1719"/>
                </a:moveTo>
                <a:cubicBezTo>
                  <a:pt x="4016" y="1666"/>
                  <a:pt x="3367" y="1526"/>
                  <a:pt x="2823" y="1543"/>
                </a:cubicBezTo>
                <a:cubicBezTo>
                  <a:pt x="2613" y="1052"/>
                  <a:pt x="2455" y="474"/>
                  <a:pt x="2227" y="0"/>
                </a:cubicBezTo>
                <a:cubicBezTo>
                  <a:pt x="2105" y="579"/>
                  <a:pt x="1964" y="1070"/>
                  <a:pt x="1701" y="1596"/>
                </a:cubicBezTo>
                <a:cubicBezTo>
                  <a:pt x="1158" y="1596"/>
                  <a:pt x="1" y="1666"/>
                  <a:pt x="1" y="1701"/>
                </a:cubicBezTo>
                <a:cubicBezTo>
                  <a:pt x="386" y="1982"/>
                  <a:pt x="1298" y="2718"/>
                  <a:pt x="1316" y="2841"/>
                </a:cubicBezTo>
                <a:cubicBezTo>
                  <a:pt x="1333" y="2911"/>
                  <a:pt x="1123" y="4068"/>
                  <a:pt x="1000" y="4594"/>
                </a:cubicBezTo>
                <a:cubicBezTo>
                  <a:pt x="1403" y="4208"/>
                  <a:pt x="1789" y="3805"/>
                  <a:pt x="2210" y="3419"/>
                </a:cubicBezTo>
                <a:cubicBezTo>
                  <a:pt x="2631" y="3805"/>
                  <a:pt x="3051" y="4208"/>
                  <a:pt x="3490" y="4594"/>
                </a:cubicBezTo>
                <a:cubicBezTo>
                  <a:pt x="3420" y="4138"/>
                  <a:pt x="3192" y="2981"/>
                  <a:pt x="3192" y="2823"/>
                </a:cubicBezTo>
                <a:cubicBezTo>
                  <a:pt x="3683" y="2595"/>
                  <a:pt x="4156" y="2210"/>
                  <a:pt x="4542" y="1719"/>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 name="Google Shape;268;p4"/>
          <p:cNvGrpSpPr/>
          <p:nvPr/>
        </p:nvGrpSpPr>
        <p:grpSpPr>
          <a:xfrm>
            <a:off x="8757120" y="1803925"/>
            <a:ext cx="127101" cy="154098"/>
            <a:chOff x="5166195" y="1699150"/>
            <a:chExt cx="127101" cy="154098"/>
          </a:xfrm>
        </p:grpSpPr>
        <p:sp>
          <p:nvSpPr>
            <p:cNvPr id="269" name="Google Shape;269;p4"/>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 name="Google Shape;272;p4"/>
          <p:cNvGrpSpPr/>
          <p:nvPr/>
        </p:nvGrpSpPr>
        <p:grpSpPr>
          <a:xfrm>
            <a:off x="388338" y="3718490"/>
            <a:ext cx="119277" cy="145056"/>
            <a:chOff x="235938" y="3718490"/>
            <a:chExt cx="119277" cy="145056"/>
          </a:xfrm>
        </p:grpSpPr>
        <p:sp>
          <p:nvSpPr>
            <p:cNvPr id="273" name="Google Shape;273;p4"/>
            <p:cNvSpPr/>
            <p:nvPr/>
          </p:nvSpPr>
          <p:spPr>
            <a:xfrm>
              <a:off x="237092" y="3740935"/>
              <a:ext cx="107991" cy="90035"/>
            </a:xfrm>
            <a:custGeom>
              <a:avLst/>
              <a:gdLst/>
              <a:ahLst/>
              <a:cxnLst/>
              <a:rect l="l" t="t" r="r" b="b"/>
              <a:pathLst>
                <a:path w="1684" h="1404" fill="none" extrusionOk="0">
                  <a:moveTo>
                    <a:pt x="0" y="1"/>
                  </a:moveTo>
                  <a:cubicBezTo>
                    <a:pt x="561" y="457"/>
                    <a:pt x="1105" y="912"/>
                    <a:pt x="1683" y="1403"/>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235938" y="3728558"/>
              <a:ext cx="119277" cy="96768"/>
            </a:xfrm>
            <a:custGeom>
              <a:avLst/>
              <a:gdLst/>
              <a:ahLst/>
              <a:cxnLst/>
              <a:rect l="l" t="t" r="r" b="b"/>
              <a:pathLst>
                <a:path w="1860" h="1509" fill="none" extrusionOk="0">
                  <a:moveTo>
                    <a:pt x="1" y="1509"/>
                  </a:moveTo>
                  <a:cubicBezTo>
                    <a:pt x="614" y="1000"/>
                    <a:pt x="1228" y="492"/>
                    <a:pt x="1859"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277557" y="3718490"/>
              <a:ext cx="16930" cy="145056"/>
            </a:xfrm>
            <a:custGeom>
              <a:avLst/>
              <a:gdLst/>
              <a:ahLst/>
              <a:cxnLst/>
              <a:rect l="l" t="t" r="r" b="b"/>
              <a:pathLst>
                <a:path w="264" h="2262" fill="none" extrusionOk="0">
                  <a:moveTo>
                    <a:pt x="0" y="0"/>
                  </a:moveTo>
                  <a:cubicBezTo>
                    <a:pt x="71" y="736"/>
                    <a:pt x="141" y="1490"/>
                    <a:pt x="176" y="2262"/>
                  </a:cubicBezTo>
                  <a:cubicBezTo>
                    <a:pt x="193" y="2192"/>
                    <a:pt x="246" y="2122"/>
                    <a:pt x="263" y="205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6" name="Google Shape;276;p4"/>
          <p:cNvSpPr/>
          <p:nvPr/>
        </p:nvSpPr>
        <p:spPr>
          <a:xfrm>
            <a:off x="8879204" y="816849"/>
            <a:ext cx="91125" cy="96768"/>
          </a:xfrm>
          <a:custGeom>
            <a:avLst/>
            <a:gdLst/>
            <a:ahLst/>
            <a:cxnLst/>
            <a:rect l="l" t="t" r="r" b="b"/>
            <a:pathLst>
              <a:path w="1421" h="1509" fill="none" extrusionOk="0">
                <a:moveTo>
                  <a:pt x="474" y="106"/>
                </a:moveTo>
                <a:cubicBezTo>
                  <a:pt x="211" y="264"/>
                  <a:pt x="0" y="544"/>
                  <a:pt x="0" y="860"/>
                </a:cubicBezTo>
                <a:cubicBezTo>
                  <a:pt x="0" y="1158"/>
                  <a:pt x="246" y="1473"/>
                  <a:pt x="544" y="1491"/>
                </a:cubicBezTo>
                <a:cubicBezTo>
                  <a:pt x="649" y="1508"/>
                  <a:pt x="737" y="1491"/>
                  <a:pt x="824" y="1438"/>
                </a:cubicBezTo>
                <a:cubicBezTo>
                  <a:pt x="1175" y="1333"/>
                  <a:pt x="1420" y="912"/>
                  <a:pt x="1333" y="562"/>
                </a:cubicBezTo>
                <a:cubicBezTo>
                  <a:pt x="1245" y="211"/>
                  <a:pt x="754" y="1"/>
                  <a:pt x="456"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7" name="Google Shape;277;p4"/>
          <p:cNvGrpSpPr/>
          <p:nvPr/>
        </p:nvGrpSpPr>
        <p:grpSpPr>
          <a:xfrm>
            <a:off x="160639" y="4697850"/>
            <a:ext cx="269914" cy="239581"/>
            <a:chOff x="3442551" y="361175"/>
            <a:chExt cx="269914" cy="239581"/>
          </a:xfrm>
        </p:grpSpPr>
        <p:sp>
          <p:nvSpPr>
            <p:cNvPr id="278" name="Google Shape;278;p4"/>
            <p:cNvSpPr/>
            <p:nvPr/>
          </p:nvSpPr>
          <p:spPr>
            <a:xfrm>
              <a:off x="3533614" y="417416"/>
              <a:ext cx="178852" cy="183341"/>
            </a:xfrm>
            <a:custGeom>
              <a:avLst/>
              <a:gdLst/>
              <a:ahLst/>
              <a:cxnLst/>
              <a:rect l="l" t="t" r="r" b="b"/>
              <a:pathLst>
                <a:path w="2789" h="2859" fill="none" extrusionOk="0">
                  <a:moveTo>
                    <a:pt x="930" y="176"/>
                  </a:moveTo>
                  <a:cubicBezTo>
                    <a:pt x="404" y="456"/>
                    <a:pt x="1" y="1000"/>
                    <a:pt x="1" y="1596"/>
                  </a:cubicBezTo>
                  <a:cubicBezTo>
                    <a:pt x="1" y="2192"/>
                    <a:pt x="474" y="2770"/>
                    <a:pt x="1053" y="2841"/>
                  </a:cubicBezTo>
                  <a:cubicBezTo>
                    <a:pt x="1263" y="2858"/>
                    <a:pt x="1456" y="2841"/>
                    <a:pt x="1631" y="2770"/>
                  </a:cubicBezTo>
                  <a:cubicBezTo>
                    <a:pt x="2315" y="2543"/>
                    <a:pt x="2788" y="1771"/>
                    <a:pt x="2596" y="1087"/>
                  </a:cubicBezTo>
                  <a:cubicBezTo>
                    <a:pt x="2403" y="404"/>
                    <a:pt x="1491" y="0"/>
                    <a:pt x="877" y="368"/>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3442551" y="361175"/>
              <a:ext cx="178852" cy="183341"/>
            </a:xfrm>
            <a:custGeom>
              <a:avLst/>
              <a:gdLst/>
              <a:ahLst/>
              <a:cxnLst/>
              <a:rect l="l" t="t" r="r" b="b"/>
              <a:pathLst>
                <a:path w="2789" h="2859" fill="none" extrusionOk="0">
                  <a:moveTo>
                    <a:pt x="930" y="176"/>
                  </a:moveTo>
                  <a:cubicBezTo>
                    <a:pt x="404" y="457"/>
                    <a:pt x="1" y="1000"/>
                    <a:pt x="1" y="1596"/>
                  </a:cubicBezTo>
                  <a:cubicBezTo>
                    <a:pt x="1" y="2192"/>
                    <a:pt x="457" y="2771"/>
                    <a:pt x="1053" y="2841"/>
                  </a:cubicBezTo>
                  <a:cubicBezTo>
                    <a:pt x="1245" y="2858"/>
                    <a:pt x="1456" y="2841"/>
                    <a:pt x="1631" y="2771"/>
                  </a:cubicBezTo>
                  <a:cubicBezTo>
                    <a:pt x="2297" y="2543"/>
                    <a:pt x="2788" y="1771"/>
                    <a:pt x="2595" y="1088"/>
                  </a:cubicBezTo>
                  <a:cubicBezTo>
                    <a:pt x="2385" y="404"/>
                    <a:pt x="1491" y="1"/>
                    <a:pt x="877" y="369"/>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 name="Google Shape;280;p4"/>
          <p:cNvSpPr/>
          <p:nvPr/>
        </p:nvSpPr>
        <p:spPr>
          <a:xfrm>
            <a:off x="146593" y="645176"/>
            <a:ext cx="298000" cy="309223"/>
          </a:xfrm>
          <a:custGeom>
            <a:avLst/>
            <a:gdLst/>
            <a:ahLst/>
            <a:cxnLst/>
            <a:rect l="l" t="t" r="r" b="b"/>
            <a:pathLst>
              <a:path w="4647" h="4822" fill="none" extrusionOk="0">
                <a:moveTo>
                  <a:pt x="1" y="4822"/>
                </a:moveTo>
                <a:cubicBezTo>
                  <a:pt x="369" y="3893"/>
                  <a:pt x="1596" y="3384"/>
                  <a:pt x="2508" y="3823"/>
                </a:cubicBezTo>
                <a:cubicBezTo>
                  <a:pt x="2858" y="3963"/>
                  <a:pt x="3174" y="4471"/>
                  <a:pt x="2858" y="4699"/>
                </a:cubicBezTo>
                <a:cubicBezTo>
                  <a:pt x="2718" y="4804"/>
                  <a:pt x="2473" y="4769"/>
                  <a:pt x="2333" y="4629"/>
                </a:cubicBezTo>
                <a:cubicBezTo>
                  <a:pt x="2210" y="4489"/>
                  <a:pt x="2140" y="4296"/>
                  <a:pt x="2105" y="4103"/>
                </a:cubicBezTo>
                <a:cubicBezTo>
                  <a:pt x="1982" y="3472"/>
                  <a:pt x="2157" y="2771"/>
                  <a:pt x="2666" y="2350"/>
                </a:cubicBezTo>
                <a:cubicBezTo>
                  <a:pt x="3174" y="1929"/>
                  <a:pt x="3981" y="1911"/>
                  <a:pt x="4419" y="2385"/>
                </a:cubicBezTo>
                <a:cubicBezTo>
                  <a:pt x="4577" y="2578"/>
                  <a:pt x="4647" y="2876"/>
                  <a:pt x="4436" y="2981"/>
                </a:cubicBezTo>
                <a:cubicBezTo>
                  <a:pt x="4349" y="3034"/>
                  <a:pt x="4226" y="3016"/>
                  <a:pt x="4138" y="2963"/>
                </a:cubicBezTo>
                <a:cubicBezTo>
                  <a:pt x="3630" y="2736"/>
                  <a:pt x="3349" y="2157"/>
                  <a:pt x="3349" y="1596"/>
                </a:cubicBezTo>
                <a:cubicBezTo>
                  <a:pt x="3332" y="1052"/>
                  <a:pt x="3542" y="509"/>
                  <a:pt x="3770" y="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708604" y="264399"/>
            <a:ext cx="91125" cy="96768"/>
          </a:xfrm>
          <a:custGeom>
            <a:avLst/>
            <a:gdLst/>
            <a:ahLst/>
            <a:cxnLst/>
            <a:rect l="l" t="t" r="r" b="b"/>
            <a:pathLst>
              <a:path w="1421" h="1509" fill="none" extrusionOk="0">
                <a:moveTo>
                  <a:pt x="474" y="106"/>
                </a:moveTo>
                <a:cubicBezTo>
                  <a:pt x="211" y="264"/>
                  <a:pt x="0" y="544"/>
                  <a:pt x="0" y="860"/>
                </a:cubicBezTo>
                <a:cubicBezTo>
                  <a:pt x="0" y="1158"/>
                  <a:pt x="246" y="1473"/>
                  <a:pt x="544" y="1491"/>
                </a:cubicBezTo>
                <a:cubicBezTo>
                  <a:pt x="649" y="1508"/>
                  <a:pt x="737" y="1491"/>
                  <a:pt x="824" y="1438"/>
                </a:cubicBezTo>
                <a:cubicBezTo>
                  <a:pt x="1175" y="1333"/>
                  <a:pt x="1420" y="912"/>
                  <a:pt x="1333" y="562"/>
                </a:cubicBezTo>
                <a:cubicBezTo>
                  <a:pt x="1245" y="211"/>
                  <a:pt x="754" y="1"/>
                  <a:pt x="456"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8636377" y="3888391"/>
            <a:ext cx="297993" cy="329785"/>
          </a:xfrm>
          <a:custGeom>
            <a:avLst/>
            <a:gdLst/>
            <a:ahLst/>
            <a:cxnLst/>
            <a:rect l="l" t="t" r="r" b="b"/>
            <a:pathLst>
              <a:path w="5577" h="6172" extrusionOk="0">
                <a:moveTo>
                  <a:pt x="1" y="0"/>
                </a:moveTo>
                <a:lnTo>
                  <a:pt x="1" y="0"/>
                </a:lnTo>
                <a:cubicBezTo>
                  <a:pt x="439" y="2104"/>
                  <a:pt x="1070" y="4173"/>
                  <a:pt x="1877" y="6172"/>
                </a:cubicBezTo>
                <a:cubicBezTo>
                  <a:pt x="3209" y="4681"/>
                  <a:pt x="4472" y="3104"/>
                  <a:pt x="5576" y="1438"/>
                </a:cubicBezTo>
                <a:cubicBezTo>
                  <a:pt x="3595" y="1000"/>
                  <a:pt x="1894" y="82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713246" y="4877509"/>
            <a:ext cx="186011" cy="172776"/>
          </a:xfrm>
          <a:custGeom>
            <a:avLst/>
            <a:gdLst/>
            <a:ahLst/>
            <a:cxnLst/>
            <a:rect l="l" t="t" r="r" b="b"/>
            <a:pathLst>
              <a:path w="2839" h="2637" extrusionOk="0">
                <a:moveTo>
                  <a:pt x="1341" y="1"/>
                </a:moveTo>
                <a:cubicBezTo>
                  <a:pt x="1201" y="1"/>
                  <a:pt x="1061" y="24"/>
                  <a:pt x="928" y="74"/>
                </a:cubicBezTo>
                <a:lnTo>
                  <a:pt x="595" y="56"/>
                </a:lnTo>
                <a:cubicBezTo>
                  <a:pt x="314" y="389"/>
                  <a:pt x="69" y="775"/>
                  <a:pt x="51" y="1214"/>
                </a:cubicBezTo>
                <a:cubicBezTo>
                  <a:pt x="0" y="1958"/>
                  <a:pt x="684" y="2636"/>
                  <a:pt x="1393" y="2636"/>
                </a:cubicBezTo>
                <a:cubicBezTo>
                  <a:pt x="1419" y="2636"/>
                  <a:pt x="1445" y="2636"/>
                  <a:pt x="1471" y="2634"/>
                </a:cubicBezTo>
                <a:cubicBezTo>
                  <a:pt x="2243" y="2581"/>
                  <a:pt x="2839" y="1792"/>
                  <a:pt x="2681" y="1038"/>
                </a:cubicBezTo>
                <a:cubicBezTo>
                  <a:pt x="2553" y="427"/>
                  <a:pt x="1942"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8360575" y="1011928"/>
            <a:ext cx="184897" cy="172645"/>
          </a:xfrm>
          <a:custGeom>
            <a:avLst/>
            <a:gdLst/>
            <a:ahLst/>
            <a:cxnLst/>
            <a:rect l="l" t="t" r="r" b="b"/>
            <a:pathLst>
              <a:path w="2822" h="2635" extrusionOk="0">
                <a:moveTo>
                  <a:pt x="1334" y="0"/>
                </a:moveTo>
                <a:cubicBezTo>
                  <a:pt x="1196" y="0"/>
                  <a:pt x="1059" y="23"/>
                  <a:pt x="928" y="72"/>
                </a:cubicBezTo>
                <a:lnTo>
                  <a:pt x="595" y="54"/>
                </a:lnTo>
                <a:cubicBezTo>
                  <a:pt x="315" y="388"/>
                  <a:pt x="69" y="773"/>
                  <a:pt x="52" y="1212"/>
                </a:cubicBezTo>
                <a:cubicBezTo>
                  <a:pt x="1" y="1956"/>
                  <a:pt x="668" y="2635"/>
                  <a:pt x="1392" y="2635"/>
                </a:cubicBezTo>
                <a:cubicBezTo>
                  <a:pt x="1418" y="2635"/>
                  <a:pt x="1445" y="2634"/>
                  <a:pt x="1472" y="2632"/>
                </a:cubicBezTo>
                <a:cubicBezTo>
                  <a:pt x="2243" y="2579"/>
                  <a:pt x="2822" y="1790"/>
                  <a:pt x="2682" y="1036"/>
                </a:cubicBezTo>
                <a:cubicBezTo>
                  <a:pt x="2553" y="437"/>
                  <a:pt x="1937" y="0"/>
                  <a:pt x="1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149098" y="1381875"/>
            <a:ext cx="293005" cy="294119"/>
          </a:xfrm>
          <a:custGeom>
            <a:avLst/>
            <a:gdLst/>
            <a:ahLst/>
            <a:cxnLst/>
            <a:rect l="l" t="t" r="r" b="b"/>
            <a:pathLst>
              <a:path w="4472" h="4489" extrusionOk="0">
                <a:moveTo>
                  <a:pt x="2017" y="0"/>
                </a:moveTo>
                <a:cubicBezTo>
                  <a:pt x="1947" y="18"/>
                  <a:pt x="1929" y="53"/>
                  <a:pt x="1894" y="88"/>
                </a:cubicBezTo>
                <a:cubicBezTo>
                  <a:pt x="1736" y="246"/>
                  <a:pt x="1719" y="403"/>
                  <a:pt x="1561" y="544"/>
                </a:cubicBezTo>
                <a:cubicBezTo>
                  <a:pt x="1035" y="1052"/>
                  <a:pt x="526" y="1561"/>
                  <a:pt x="1" y="2069"/>
                </a:cubicBezTo>
                <a:cubicBezTo>
                  <a:pt x="754" y="2770"/>
                  <a:pt x="1701" y="3752"/>
                  <a:pt x="2350" y="4489"/>
                </a:cubicBezTo>
                <a:cubicBezTo>
                  <a:pt x="2981" y="3840"/>
                  <a:pt x="3647" y="3174"/>
                  <a:pt x="4278" y="2525"/>
                </a:cubicBezTo>
                <a:cubicBezTo>
                  <a:pt x="4366" y="2437"/>
                  <a:pt x="4454" y="2350"/>
                  <a:pt x="4454" y="2227"/>
                </a:cubicBezTo>
                <a:cubicBezTo>
                  <a:pt x="4471" y="2087"/>
                  <a:pt x="4366" y="1981"/>
                  <a:pt x="4261" y="1859"/>
                </a:cubicBezTo>
                <a:cubicBezTo>
                  <a:pt x="3595" y="1227"/>
                  <a:pt x="2893" y="614"/>
                  <a:pt x="2157" y="70"/>
                </a:cubicBezTo>
                <a:cubicBezTo>
                  <a:pt x="2104" y="18"/>
                  <a:pt x="2069" y="0"/>
                  <a:pt x="20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txBox="1">
            <a:spLocks noGrp="1"/>
          </p:cNvSpPr>
          <p:nvPr>
            <p:ph type="subTitle" idx="1"/>
          </p:nvPr>
        </p:nvSpPr>
        <p:spPr>
          <a:xfrm>
            <a:off x="713250" y="1184575"/>
            <a:ext cx="7717500" cy="3414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AutoNum type="arabicPeriod"/>
              <a:defRPr sz="1200"/>
            </a:lvl1pPr>
            <a:lvl2pPr lvl="1" rtl="0">
              <a:spcBef>
                <a:spcPts val="0"/>
              </a:spcBef>
              <a:spcAft>
                <a:spcPts val="0"/>
              </a:spcAft>
              <a:buSzPts val="1600"/>
              <a:buAutoNum type="alphaLcPeriod"/>
              <a:defRPr/>
            </a:lvl2pPr>
            <a:lvl3pPr lvl="2" rtl="0">
              <a:spcBef>
                <a:spcPts val="0"/>
              </a:spcBef>
              <a:spcAft>
                <a:spcPts val="0"/>
              </a:spcAft>
              <a:buSzPts val="1600"/>
              <a:buAutoNum type="romanLcPeriod"/>
              <a:defRPr/>
            </a:lvl3pPr>
            <a:lvl4pPr lvl="3" rtl="0">
              <a:spcBef>
                <a:spcPts val="0"/>
              </a:spcBef>
              <a:spcAft>
                <a:spcPts val="0"/>
              </a:spcAft>
              <a:buSzPts val="1600"/>
              <a:buAutoNum type="arabicPeriod"/>
              <a:defRPr/>
            </a:lvl4pPr>
            <a:lvl5pPr lvl="4" rtl="0">
              <a:spcBef>
                <a:spcPts val="0"/>
              </a:spcBef>
              <a:spcAft>
                <a:spcPts val="0"/>
              </a:spcAft>
              <a:buSzPts val="1600"/>
              <a:buAutoNum type="alphaLcPeriod"/>
              <a:defRPr/>
            </a:lvl5pPr>
            <a:lvl6pPr lvl="5" rtl="0">
              <a:spcBef>
                <a:spcPts val="0"/>
              </a:spcBef>
              <a:spcAft>
                <a:spcPts val="0"/>
              </a:spcAft>
              <a:buSzPts val="1600"/>
              <a:buAutoNum type="romanLcPeriod"/>
              <a:defRPr/>
            </a:lvl6pPr>
            <a:lvl7pPr lvl="6" rtl="0">
              <a:spcBef>
                <a:spcPts val="0"/>
              </a:spcBef>
              <a:spcAft>
                <a:spcPts val="0"/>
              </a:spcAft>
              <a:buSzPts val="1600"/>
              <a:buAutoNum type="arabicPeriod"/>
              <a:defRPr/>
            </a:lvl7pPr>
            <a:lvl8pPr lvl="7" rtl="0">
              <a:spcBef>
                <a:spcPts val="0"/>
              </a:spcBef>
              <a:spcAft>
                <a:spcPts val="0"/>
              </a:spcAft>
              <a:buSzPts val="1600"/>
              <a:buAutoNum type="alphaLcPeriod"/>
              <a:defRPr/>
            </a:lvl8pPr>
            <a:lvl9pPr lvl="8" rtl="0">
              <a:spcBef>
                <a:spcPts val="0"/>
              </a:spcBef>
              <a:spcAft>
                <a:spcPts val="0"/>
              </a:spcAft>
              <a:buSzPts val="1600"/>
              <a:buAutoNum type="romanLcPeriod"/>
              <a:defRPr/>
            </a:lvl9pPr>
          </a:lstStyle>
          <a:p>
            <a:endParaRPr/>
          </a:p>
        </p:txBody>
      </p:sp>
      <p:sp>
        <p:nvSpPr>
          <p:cNvPr id="287" name="Google Shape;287;p4"/>
          <p:cNvSpPr txBox="1">
            <a:spLocks noGrp="1"/>
          </p:cNvSpPr>
          <p:nvPr>
            <p:ph type="title"/>
          </p:nvPr>
        </p:nvSpPr>
        <p:spPr>
          <a:xfrm>
            <a:off x="708600" y="645175"/>
            <a:ext cx="7717500" cy="5394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2"/>
              </a:buClr>
              <a:buSzPts val="3600"/>
              <a:buFont typeface="Caveat"/>
              <a:buNone/>
              <a:defRPr sz="3600"/>
            </a:lvl1pPr>
            <a:lvl2pPr lvl="1"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2pPr>
            <a:lvl3pPr lvl="2"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3pPr>
            <a:lvl4pPr lvl="3"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4pPr>
            <a:lvl5pPr lvl="4"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5pPr>
            <a:lvl6pPr lvl="5"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6pPr>
            <a:lvl7pPr lvl="6"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7pPr>
            <a:lvl8pPr lvl="7"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8pPr>
            <a:lvl9pPr lvl="8"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9pPr>
          </a:lstStyle>
          <a:p>
            <a:endParaRPr/>
          </a:p>
        </p:txBody>
      </p:sp>
    </p:spTree>
    <p:extLst>
      <p:ext uri="{BB962C8B-B14F-4D97-AF65-F5344CB8AC3E}">
        <p14:creationId xmlns:p14="http://schemas.microsoft.com/office/powerpoint/2010/main" val="1825315070"/>
      </p:ext>
    </p:extLst>
  </p:cSld>
  <p:clrMapOvr>
    <a:masterClrMapping/>
  </p:clrMapOvr>
  <p:transition spd="med">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76"/>
        <p:cNvGrpSpPr/>
        <p:nvPr/>
      </p:nvGrpSpPr>
      <p:grpSpPr>
        <a:xfrm>
          <a:off x="0" y="0"/>
          <a:ext cx="0" cy="0"/>
          <a:chOff x="0" y="0"/>
          <a:chExt cx="0" cy="0"/>
        </a:xfrm>
      </p:grpSpPr>
      <p:grpSp>
        <p:nvGrpSpPr>
          <p:cNvPr id="377" name="Google Shape;377;p6"/>
          <p:cNvGrpSpPr/>
          <p:nvPr/>
        </p:nvGrpSpPr>
        <p:grpSpPr>
          <a:xfrm>
            <a:off x="-53725" y="-101750"/>
            <a:ext cx="9267497" cy="5337726"/>
            <a:chOff x="-53725" y="-101750"/>
            <a:chExt cx="9267497" cy="5337726"/>
          </a:xfrm>
        </p:grpSpPr>
        <p:sp>
          <p:nvSpPr>
            <p:cNvPr id="378" name="Google Shape;378;p6"/>
            <p:cNvSpPr/>
            <p:nvPr/>
          </p:nvSpPr>
          <p:spPr>
            <a:xfrm>
              <a:off x="-53725" y="61500"/>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53725" y="30037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53725" y="540392"/>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53725" y="781625"/>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53725" y="102043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53725" y="125930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53725" y="149932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53725" y="174055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53725" y="197936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53725" y="2219448"/>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53725" y="246061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53725" y="269948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53725" y="293950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3725" y="317831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53725" y="341954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53725" y="3658417"/>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53725" y="389843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53725" y="4139669"/>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a:off x="-53725" y="4378475"/>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a:off x="-53725" y="461849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53725" y="485851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
            <p:cNvSpPr/>
            <p:nvPr/>
          </p:nvSpPr>
          <p:spPr>
            <a:xfrm>
              <a:off x="-53725" y="509853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a:off x="58966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a:off x="565542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54165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51753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493651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469528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44552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421409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39752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373399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34951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32539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6"/>
            <p:cNvSpPr/>
            <p:nvPr/>
          </p:nvSpPr>
          <p:spPr>
            <a:xfrm>
              <a:off x="30127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6"/>
            <p:cNvSpPr/>
            <p:nvPr/>
          </p:nvSpPr>
          <p:spPr>
            <a:xfrm>
              <a:off x="27739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25326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22926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205264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1812625"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157260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a:off x="13325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10913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852549" y="-101750"/>
              <a:ext cx="0" cy="5337726"/>
            </a:xfrm>
            <a:custGeom>
              <a:avLst/>
              <a:gdLst/>
              <a:ahLst/>
              <a:cxnLst/>
              <a:rect l="l" t="t" r="r" b="b"/>
              <a:pathLst>
                <a:path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6113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3700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6"/>
            <p:cNvSpPr/>
            <p:nvPr/>
          </p:nvSpPr>
          <p:spPr>
            <a:xfrm>
              <a:off x="13127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6"/>
            <p:cNvSpPr/>
            <p:nvPr/>
          </p:nvSpPr>
          <p:spPr>
            <a:xfrm>
              <a:off x="901933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780530"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85392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829806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80592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7818026"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757915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73379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709796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685794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66178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3766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61378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8" name="Google Shape;438;p6"/>
          <p:cNvSpPr txBox="1">
            <a:spLocks noGrp="1"/>
          </p:cNvSpPr>
          <p:nvPr>
            <p:ph type="title"/>
          </p:nvPr>
        </p:nvSpPr>
        <p:spPr>
          <a:xfrm>
            <a:off x="708600" y="645175"/>
            <a:ext cx="7717500" cy="5394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2"/>
              </a:buClr>
              <a:buSzPts val="3600"/>
              <a:buFont typeface="Caveat"/>
              <a:buNone/>
              <a:defRPr sz="3000"/>
            </a:lvl1pPr>
            <a:lvl2pPr lvl="1"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2pPr>
            <a:lvl3pPr lvl="2"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3pPr>
            <a:lvl4pPr lvl="3"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4pPr>
            <a:lvl5pPr lvl="4"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5pPr>
            <a:lvl6pPr lvl="5"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6pPr>
            <a:lvl7pPr lvl="6"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7pPr>
            <a:lvl8pPr lvl="7"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8pPr>
            <a:lvl9pPr lvl="8"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9pPr>
          </a:lstStyle>
          <a:p>
            <a:endParaRPr/>
          </a:p>
        </p:txBody>
      </p:sp>
      <p:sp>
        <p:nvSpPr>
          <p:cNvPr id="439" name="Google Shape;439;p6"/>
          <p:cNvSpPr/>
          <p:nvPr/>
        </p:nvSpPr>
        <p:spPr>
          <a:xfrm>
            <a:off x="461775" y="372436"/>
            <a:ext cx="161986" cy="160832"/>
          </a:xfrm>
          <a:custGeom>
            <a:avLst/>
            <a:gdLst/>
            <a:ahLst/>
            <a:cxnLst/>
            <a:rect l="l" t="t" r="r" b="b"/>
            <a:pathLst>
              <a:path w="2526" h="2508" fill="none" extrusionOk="0">
                <a:moveTo>
                  <a:pt x="1" y="1227"/>
                </a:moveTo>
                <a:cubicBezTo>
                  <a:pt x="264" y="929"/>
                  <a:pt x="544" y="614"/>
                  <a:pt x="807" y="316"/>
                </a:cubicBezTo>
                <a:cubicBezTo>
                  <a:pt x="895" y="228"/>
                  <a:pt x="895" y="140"/>
                  <a:pt x="983" y="53"/>
                </a:cubicBezTo>
                <a:cubicBezTo>
                  <a:pt x="1000" y="18"/>
                  <a:pt x="1035" y="0"/>
                  <a:pt x="1053" y="0"/>
                </a:cubicBezTo>
                <a:cubicBezTo>
                  <a:pt x="1070" y="0"/>
                  <a:pt x="1088" y="18"/>
                  <a:pt x="1123" y="18"/>
                </a:cubicBezTo>
                <a:cubicBezTo>
                  <a:pt x="1561" y="316"/>
                  <a:pt x="1965" y="614"/>
                  <a:pt x="2385" y="947"/>
                </a:cubicBezTo>
                <a:cubicBezTo>
                  <a:pt x="2455" y="982"/>
                  <a:pt x="2526" y="1052"/>
                  <a:pt x="2526" y="1140"/>
                </a:cubicBezTo>
                <a:cubicBezTo>
                  <a:pt x="2526" y="1210"/>
                  <a:pt x="2473" y="1245"/>
                  <a:pt x="2438" y="1315"/>
                </a:cubicBezTo>
                <a:cubicBezTo>
                  <a:pt x="2105" y="1718"/>
                  <a:pt x="1754" y="2104"/>
                  <a:pt x="1421" y="2507"/>
                </a:cubicBezTo>
                <a:cubicBezTo>
                  <a:pt x="1035" y="2104"/>
                  <a:pt x="439" y="1596"/>
                  <a:pt x="1" y="1227"/>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8539780" y="609676"/>
            <a:ext cx="394705" cy="287868"/>
          </a:xfrm>
          <a:custGeom>
            <a:avLst/>
            <a:gdLst/>
            <a:ahLst/>
            <a:cxnLst/>
            <a:rect l="l" t="t" r="r" b="b"/>
            <a:pathLst>
              <a:path w="6155" h="4489" fill="none" extrusionOk="0">
                <a:moveTo>
                  <a:pt x="0" y="649"/>
                </a:moveTo>
                <a:cubicBezTo>
                  <a:pt x="544" y="228"/>
                  <a:pt x="1245" y="0"/>
                  <a:pt x="1911" y="140"/>
                </a:cubicBezTo>
                <a:cubicBezTo>
                  <a:pt x="2560" y="281"/>
                  <a:pt x="3174" y="807"/>
                  <a:pt x="3279" y="1490"/>
                </a:cubicBezTo>
                <a:cubicBezTo>
                  <a:pt x="3384" y="2157"/>
                  <a:pt x="2911" y="2911"/>
                  <a:pt x="2244" y="2998"/>
                </a:cubicBezTo>
                <a:cubicBezTo>
                  <a:pt x="2052" y="2858"/>
                  <a:pt x="2017" y="2525"/>
                  <a:pt x="2122" y="2314"/>
                </a:cubicBezTo>
                <a:cubicBezTo>
                  <a:pt x="2227" y="2087"/>
                  <a:pt x="2420" y="1946"/>
                  <a:pt x="2648" y="1789"/>
                </a:cubicBezTo>
                <a:cubicBezTo>
                  <a:pt x="2946" y="1561"/>
                  <a:pt x="3296" y="1350"/>
                  <a:pt x="3682" y="1350"/>
                </a:cubicBezTo>
                <a:cubicBezTo>
                  <a:pt x="4173" y="1350"/>
                  <a:pt x="4646" y="1753"/>
                  <a:pt x="4839" y="2209"/>
                </a:cubicBezTo>
                <a:cubicBezTo>
                  <a:pt x="5032" y="2665"/>
                  <a:pt x="5085" y="3191"/>
                  <a:pt x="5102" y="3700"/>
                </a:cubicBezTo>
                <a:cubicBezTo>
                  <a:pt x="5102" y="3875"/>
                  <a:pt x="5102" y="4050"/>
                  <a:pt x="5015" y="4190"/>
                </a:cubicBezTo>
                <a:cubicBezTo>
                  <a:pt x="4822" y="4489"/>
                  <a:pt x="4331" y="4383"/>
                  <a:pt x="4191" y="4068"/>
                </a:cubicBezTo>
                <a:cubicBezTo>
                  <a:pt x="4050" y="3752"/>
                  <a:pt x="4191" y="3384"/>
                  <a:pt x="4454" y="3139"/>
                </a:cubicBezTo>
                <a:cubicBezTo>
                  <a:pt x="4927" y="2735"/>
                  <a:pt x="5733" y="2770"/>
                  <a:pt x="6154" y="326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1" name="Google Shape;441;p6"/>
          <p:cNvGrpSpPr/>
          <p:nvPr/>
        </p:nvGrpSpPr>
        <p:grpSpPr>
          <a:xfrm>
            <a:off x="8705527" y="2116175"/>
            <a:ext cx="284473" cy="256446"/>
            <a:chOff x="8705527" y="2116175"/>
            <a:chExt cx="284473" cy="256446"/>
          </a:xfrm>
        </p:grpSpPr>
        <p:sp>
          <p:nvSpPr>
            <p:cNvPr id="442" name="Google Shape;442;p6"/>
            <p:cNvSpPr/>
            <p:nvPr/>
          </p:nvSpPr>
          <p:spPr>
            <a:xfrm>
              <a:off x="8763948" y="2116175"/>
              <a:ext cx="193473" cy="256446"/>
            </a:xfrm>
            <a:custGeom>
              <a:avLst/>
              <a:gdLst/>
              <a:ahLst/>
              <a:cxnLst/>
              <a:rect l="l" t="t" r="r" b="b"/>
              <a:pathLst>
                <a:path w="3017" h="3999" fill="none" extrusionOk="0">
                  <a:moveTo>
                    <a:pt x="3016" y="492"/>
                  </a:moveTo>
                  <a:cubicBezTo>
                    <a:pt x="2736" y="334"/>
                    <a:pt x="2473" y="124"/>
                    <a:pt x="2192" y="1"/>
                  </a:cubicBezTo>
                  <a:cubicBezTo>
                    <a:pt x="1333" y="1070"/>
                    <a:pt x="579" y="2245"/>
                    <a:pt x="1" y="3472"/>
                  </a:cubicBezTo>
                  <a:cubicBezTo>
                    <a:pt x="316" y="3735"/>
                    <a:pt x="439" y="3823"/>
                    <a:pt x="825" y="3946"/>
                  </a:cubicBezTo>
                  <a:cubicBezTo>
                    <a:pt x="895" y="3998"/>
                    <a:pt x="2508" y="1404"/>
                    <a:pt x="3016" y="492"/>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8705527" y="2129706"/>
              <a:ext cx="77594" cy="78749"/>
            </a:xfrm>
            <a:custGeom>
              <a:avLst/>
              <a:gdLst/>
              <a:ahLst/>
              <a:cxnLst/>
              <a:rect l="l" t="t" r="r" b="b"/>
              <a:pathLst>
                <a:path w="1210" h="1228" fill="none" extrusionOk="0">
                  <a:moveTo>
                    <a:pt x="964" y="1035"/>
                  </a:moveTo>
                  <a:cubicBezTo>
                    <a:pt x="736" y="1228"/>
                    <a:pt x="316" y="1175"/>
                    <a:pt x="158" y="912"/>
                  </a:cubicBezTo>
                  <a:cubicBezTo>
                    <a:pt x="0" y="649"/>
                    <a:pt x="140" y="228"/>
                    <a:pt x="421" y="123"/>
                  </a:cubicBezTo>
                  <a:cubicBezTo>
                    <a:pt x="684" y="0"/>
                    <a:pt x="877" y="70"/>
                    <a:pt x="1034" y="298"/>
                  </a:cubicBezTo>
                  <a:cubicBezTo>
                    <a:pt x="1210" y="509"/>
                    <a:pt x="1192" y="859"/>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8912406" y="2267967"/>
              <a:ext cx="77594" cy="78813"/>
            </a:xfrm>
            <a:custGeom>
              <a:avLst/>
              <a:gdLst/>
              <a:ahLst/>
              <a:cxnLst/>
              <a:rect l="l" t="t" r="r" b="b"/>
              <a:pathLst>
                <a:path w="1210" h="1229" fill="none" extrusionOk="0">
                  <a:moveTo>
                    <a:pt x="964" y="1035"/>
                  </a:moveTo>
                  <a:cubicBezTo>
                    <a:pt x="719" y="1228"/>
                    <a:pt x="316" y="1158"/>
                    <a:pt x="158" y="895"/>
                  </a:cubicBezTo>
                  <a:cubicBezTo>
                    <a:pt x="0" y="632"/>
                    <a:pt x="140" y="211"/>
                    <a:pt x="421" y="106"/>
                  </a:cubicBezTo>
                  <a:cubicBezTo>
                    <a:pt x="684" y="1"/>
                    <a:pt x="877" y="71"/>
                    <a:pt x="1034" y="281"/>
                  </a:cubicBezTo>
                  <a:cubicBezTo>
                    <a:pt x="1210" y="509"/>
                    <a:pt x="1210" y="825"/>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6"/>
          <p:cNvSpPr/>
          <p:nvPr/>
        </p:nvSpPr>
        <p:spPr>
          <a:xfrm>
            <a:off x="3939295" y="4634814"/>
            <a:ext cx="291267" cy="294666"/>
          </a:xfrm>
          <a:custGeom>
            <a:avLst/>
            <a:gdLst/>
            <a:ahLst/>
            <a:cxnLst/>
            <a:rect l="l" t="t" r="r" b="b"/>
            <a:pathLst>
              <a:path w="4542" h="4595" fill="none" extrusionOk="0">
                <a:moveTo>
                  <a:pt x="4542" y="1719"/>
                </a:moveTo>
                <a:cubicBezTo>
                  <a:pt x="4016" y="1666"/>
                  <a:pt x="3367" y="1526"/>
                  <a:pt x="2823" y="1543"/>
                </a:cubicBezTo>
                <a:cubicBezTo>
                  <a:pt x="2613" y="1052"/>
                  <a:pt x="2455" y="474"/>
                  <a:pt x="2227" y="0"/>
                </a:cubicBezTo>
                <a:cubicBezTo>
                  <a:pt x="2105" y="579"/>
                  <a:pt x="1964" y="1070"/>
                  <a:pt x="1701" y="1596"/>
                </a:cubicBezTo>
                <a:cubicBezTo>
                  <a:pt x="1158" y="1596"/>
                  <a:pt x="1" y="1666"/>
                  <a:pt x="1" y="1701"/>
                </a:cubicBezTo>
                <a:cubicBezTo>
                  <a:pt x="386" y="1982"/>
                  <a:pt x="1298" y="2718"/>
                  <a:pt x="1316" y="2841"/>
                </a:cubicBezTo>
                <a:cubicBezTo>
                  <a:pt x="1333" y="2911"/>
                  <a:pt x="1123" y="4068"/>
                  <a:pt x="1000" y="4594"/>
                </a:cubicBezTo>
                <a:cubicBezTo>
                  <a:pt x="1403" y="4208"/>
                  <a:pt x="1789" y="3805"/>
                  <a:pt x="2210" y="3419"/>
                </a:cubicBezTo>
                <a:cubicBezTo>
                  <a:pt x="2631" y="3805"/>
                  <a:pt x="3051" y="4208"/>
                  <a:pt x="3490" y="4594"/>
                </a:cubicBezTo>
                <a:cubicBezTo>
                  <a:pt x="3420" y="4138"/>
                  <a:pt x="3192" y="2981"/>
                  <a:pt x="3192" y="2823"/>
                </a:cubicBezTo>
                <a:cubicBezTo>
                  <a:pt x="3683" y="2595"/>
                  <a:pt x="4156" y="2210"/>
                  <a:pt x="4542" y="1719"/>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6" name="Google Shape;446;p6"/>
          <p:cNvGrpSpPr/>
          <p:nvPr/>
        </p:nvGrpSpPr>
        <p:grpSpPr>
          <a:xfrm>
            <a:off x="5495009" y="4774291"/>
            <a:ext cx="128255" cy="154034"/>
            <a:chOff x="5990309" y="3853416"/>
            <a:chExt cx="128255" cy="154034"/>
          </a:xfrm>
        </p:grpSpPr>
        <p:sp>
          <p:nvSpPr>
            <p:cNvPr id="447" name="Google Shape;447;p6"/>
            <p:cNvSpPr/>
            <p:nvPr/>
          </p:nvSpPr>
          <p:spPr>
            <a:xfrm>
              <a:off x="5990309" y="3893881"/>
              <a:ext cx="128255" cy="104592"/>
            </a:xfrm>
            <a:custGeom>
              <a:avLst/>
              <a:gdLst/>
              <a:ahLst/>
              <a:cxnLst/>
              <a:rect l="l" t="t" r="r" b="b"/>
              <a:pathLst>
                <a:path w="2000" h="1631" fill="none" extrusionOk="0">
                  <a:moveTo>
                    <a:pt x="1" y="0"/>
                  </a:moveTo>
                  <a:cubicBezTo>
                    <a:pt x="667" y="544"/>
                    <a:pt x="1351" y="1070"/>
                    <a:pt x="1999" y="163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6017307" y="3881505"/>
              <a:ext cx="96768" cy="105746"/>
            </a:xfrm>
            <a:custGeom>
              <a:avLst/>
              <a:gdLst/>
              <a:ahLst/>
              <a:cxnLst/>
              <a:rect l="l" t="t" r="r" b="b"/>
              <a:pathLst>
                <a:path w="1509" h="1649" fill="none" extrusionOk="0">
                  <a:moveTo>
                    <a:pt x="0" y="1648"/>
                  </a:moveTo>
                  <a:cubicBezTo>
                    <a:pt x="544" y="1140"/>
                    <a:pt x="1052" y="596"/>
                    <a:pt x="1508" y="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6049884" y="3853416"/>
              <a:ext cx="16930" cy="154034"/>
            </a:xfrm>
            <a:custGeom>
              <a:avLst/>
              <a:gdLst/>
              <a:ahLst/>
              <a:cxnLst/>
              <a:rect l="l" t="t" r="r" b="b"/>
              <a:pathLst>
                <a:path w="264" h="2402" fill="none" extrusionOk="0">
                  <a:moveTo>
                    <a:pt x="1" y="0"/>
                  </a:moveTo>
                  <a:cubicBezTo>
                    <a:pt x="88" y="807"/>
                    <a:pt x="176" y="1595"/>
                    <a:pt x="264"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0" name="Google Shape;450;p6"/>
          <p:cNvGrpSpPr/>
          <p:nvPr/>
        </p:nvGrpSpPr>
        <p:grpSpPr>
          <a:xfrm>
            <a:off x="5166195" y="98950"/>
            <a:ext cx="127101" cy="154098"/>
            <a:chOff x="5166195" y="1699150"/>
            <a:chExt cx="127101" cy="154098"/>
          </a:xfrm>
        </p:grpSpPr>
        <p:sp>
          <p:nvSpPr>
            <p:cNvPr id="451" name="Google Shape;451;p6"/>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4" name="Google Shape;454;p6"/>
          <p:cNvSpPr/>
          <p:nvPr/>
        </p:nvSpPr>
        <p:spPr>
          <a:xfrm>
            <a:off x="237092" y="3740935"/>
            <a:ext cx="107991" cy="90035"/>
          </a:xfrm>
          <a:custGeom>
            <a:avLst/>
            <a:gdLst/>
            <a:ahLst/>
            <a:cxnLst/>
            <a:rect l="l" t="t" r="r" b="b"/>
            <a:pathLst>
              <a:path w="1684" h="1404" fill="none" extrusionOk="0">
                <a:moveTo>
                  <a:pt x="0" y="1"/>
                </a:moveTo>
                <a:cubicBezTo>
                  <a:pt x="561" y="457"/>
                  <a:pt x="1105" y="912"/>
                  <a:pt x="1683" y="1403"/>
                </a:cubicBezTo>
              </a:path>
            </a:pathLst>
          </a:custGeom>
          <a:solidFill>
            <a:schemeClr val="dk1"/>
          </a:solidFill>
          <a:ln w="7025" cap="rnd" cmpd="sng">
            <a:solidFill>
              <a:srgbClr val="193E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235938" y="3728558"/>
            <a:ext cx="119277" cy="96768"/>
          </a:xfrm>
          <a:custGeom>
            <a:avLst/>
            <a:gdLst/>
            <a:ahLst/>
            <a:cxnLst/>
            <a:rect l="l" t="t" r="r" b="b"/>
            <a:pathLst>
              <a:path w="1860" h="1509" fill="none" extrusionOk="0">
                <a:moveTo>
                  <a:pt x="1" y="1509"/>
                </a:moveTo>
                <a:cubicBezTo>
                  <a:pt x="614" y="1000"/>
                  <a:pt x="1228" y="492"/>
                  <a:pt x="1859" y="1"/>
                </a:cubicBezTo>
              </a:path>
            </a:pathLst>
          </a:custGeom>
          <a:solidFill>
            <a:schemeClr val="dk1"/>
          </a:solidFill>
          <a:ln w="7025" cap="rnd" cmpd="sng">
            <a:solidFill>
              <a:srgbClr val="193E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277557" y="3718490"/>
            <a:ext cx="16930" cy="145056"/>
          </a:xfrm>
          <a:custGeom>
            <a:avLst/>
            <a:gdLst/>
            <a:ahLst/>
            <a:cxnLst/>
            <a:rect l="l" t="t" r="r" b="b"/>
            <a:pathLst>
              <a:path w="264" h="2262" fill="none" extrusionOk="0">
                <a:moveTo>
                  <a:pt x="0" y="0"/>
                </a:moveTo>
                <a:cubicBezTo>
                  <a:pt x="71" y="736"/>
                  <a:pt x="141" y="1490"/>
                  <a:pt x="176" y="2262"/>
                </a:cubicBezTo>
                <a:cubicBezTo>
                  <a:pt x="193" y="2192"/>
                  <a:pt x="246" y="2122"/>
                  <a:pt x="263" y="205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8038104" y="264399"/>
            <a:ext cx="91125" cy="96768"/>
          </a:xfrm>
          <a:custGeom>
            <a:avLst/>
            <a:gdLst/>
            <a:ahLst/>
            <a:cxnLst/>
            <a:rect l="l" t="t" r="r" b="b"/>
            <a:pathLst>
              <a:path w="1421" h="1509" fill="none" extrusionOk="0">
                <a:moveTo>
                  <a:pt x="474" y="106"/>
                </a:moveTo>
                <a:cubicBezTo>
                  <a:pt x="211" y="264"/>
                  <a:pt x="0" y="544"/>
                  <a:pt x="0" y="860"/>
                </a:cubicBezTo>
                <a:cubicBezTo>
                  <a:pt x="0" y="1158"/>
                  <a:pt x="246" y="1473"/>
                  <a:pt x="544" y="1491"/>
                </a:cubicBezTo>
                <a:cubicBezTo>
                  <a:pt x="649" y="1508"/>
                  <a:pt x="737" y="1491"/>
                  <a:pt x="824" y="1438"/>
                </a:cubicBezTo>
                <a:cubicBezTo>
                  <a:pt x="1175" y="1333"/>
                  <a:pt x="1420" y="912"/>
                  <a:pt x="1333" y="562"/>
                </a:cubicBezTo>
                <a:cubicBezTo>
                  <a:pt x="1245" y="211"/>
                  <a:pt x="754" y="1"/>
                  <a:pt x="456"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8" name="Google Shape;458;p6"/>
          <p:cNvGrpSpPr/>
          <p:nvPr/>
        </p:nvGrpSpPr>
        <p:grpSpPr>
          <a:xfrm>
            <a:off x="3442551" y="361175"/>
            <a:ext cx="269914" cy="239581"/>
            <a:chOff x="3442551" y="361175"/>
            <a:chExt cx="269914" cy="239581"/>
          </a:xfrm>
        </p:grpSpPr>
        <p:sp>
          <p:nvSpPr>
            <p:cNvPr id="459" name="Google Shape;459;p6"/>
            <p:cNvSpPr/>
            <p:nvPr/>
          </p:nvSpPr>
          <p:spPr>
            <a:xfrm>
              <a:off x="3533614" y="417416"/>
              <a:ext cx="178852" cy="183341"/>
            </a:xfrm>
            <a:custGeom>
              <a:avLst/>
              <a:gdLst/>
              <a:ahLst/>
              <a:cxnLst/>
              <a:rect l="l" t="t" r="r" b="b"/>
              <a:pathLst>
                <a:path w="2789" h="2859" fill="none" extrusionOk="0">
                  <a:moveTo>
                    <a:pt x="930" y="176"/>
                  </a:moveTo>
                  <a:cubicBezTo>
                    <a:pt x="404" y="456"/>
                    <a:pt x="1" y="1000"/>
                    <a:pt x="1" y="1596"/>
                  </a:cubicBezTo>
                  <a:cubicBezTo>
                    <a:pt x="1" y="2192"/>
                    <a:pt x="474" y="2770"/>
                    <a:pt x="1053" y="2841"/>
                  </a:cubicBezTo>
                  <a:cubicBezTo>
                    <a:pt x="1263" y="2858"/>
                    <a:pt x="1456" y="2841"/>
                    <a:pt x="1631" y="2770"/>
                  </a:cubicBezTo>
                  <a:cubicBezTo>
                    <a:pt x="2315" y="2543"/>
                    <a:pt x="2788" y="1771"/>
                    <a:pt x="2596" y="1087"/>
                  </a:cubicBezTo>
                  <a:cubicBezTo>
                    <a:pt x="2403" y="404"/>
                    <a:pt x="1491" y="0"/>
                    <a:pt x="877" y="368"/>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442551" y="361175"/>
              <a:ext cx="178852" cy="183341"/>
            </a:xfrm>
            <a:custGeom>
              <a:avLst/>
              <a:gdLst/>
              <a:ahLst/>
              <a:cxnLst/>
              <a:rect l="l" t="t" r="r" b="b"/>
              <a:pathLst>
                <a:path w="2789" h="2859" fill="none" extrusionOk="0">
                  <a:moveTo>
                    <a:pt x="930" y="176"/>
                  </a:moveTo>
                  <a:cubicBezTo>
                    <a:pt x="404" y="457"/>
                    <a:pt x="1" y="1000"/>
                    <a:pt x="1" y="1596"/>
                  </a:cubicBezTo>
                  <a:cubicBezTo>
                    <a:pt x="1" y="2192"/>
                    <a:pt x="457" y="2771"/>
                    <a:pt x="1053" y="2841"/>
                  </a:cubicBezTo>
                  <a:cubicBezTo>
                    <a:pt x="1245" y="2858"/>
                    <a:pt x="1456" y="2841"/>
                    <a:pt x="1631" y="2771"/>
                  </a:cubicBezTo>
                  <a:cubicBezTo>
                    <a:pt x="2297" y="2543"/>
                    <a:pt x="2788" y="1771"/>
                    <a:pt x="2595" y="1088"/>
                  </a:cubicBezTo>
                  <a:cubicBezTo>
                    <a:pt x="2385" y="404"/>
                    <a:pt x="1491" y="1"/>
                    <a:pt x="877" y="369"/>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1" name="Google Shape;461;p6"/>
          <p:cNvSpPr/>
          <p:nvPr/>
        </p:nvSpPr>
        <p:spPr>
          <a:xfrm>
            <a:off x="75650" y="1303289"/>
            <a:ext cx="92279" cy="96768"/>
          </a:xfrm>
          <a:custGeom>
            <a:avLst/>
            <a:gdLst/>
            <a:ahLst/>
            <a:cxnLst/>
            <a:rect l="l" t="t" r="r" b="b"/>
            <a:pathLst>
              <a:path w="1439" h="1509" fill="none" extrusionOk="0">
                <a:moveTo>
                  <a:pt x="492" y="106"/>
                </a:moveTo>
                <a:cubicBezTo>
                  <a:pt x="229" y="264"/>
                  <a:pt x="1" y="544"/>
                  <a:pt x="1" y="842"/>
                </a:cubicBezTo>
                <a:cubicBezTo>
                  <a:pt x="1" y="1158"/>
                  <a:pt x="246" y="1456"/>
                  <a:pt x="562" y="1491"/>
                </a:cubicBezTo>
                <a:cubicBezTo>
                  <a:pt x="650" y="1508"/>
                  <a:pt x="755" y="1491"/>
                  <a:pt x="843" y="1438"/>
                </a:cubicBezTo>
                <a:cubicBezTo>
                  <a:pt x="1193" y="1333"/>
                  <a:pt x="1439" y="912"/>
                  <a:pt x="1351" y="562"/>
                </a:cubicBezTo>
                <a:cubicBezTo>
                  <a:pt x="1228" y="211"/>
                  <a:pt x="772" y="1"/>
                  <a:pt x="474"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8588130" y="4571276"/>
            <a:ext cx="298000" cy="309223"/>
          </a:xfrm>
          <a:custGeom>
            <a:avLst/>
            <a:gdLst/>
            <a:ahLst/>
            <a:cxnLst/>
            <a:rect l="l" t="t" r="r" b="b"/>
            <a:pathLst>
              <a:path w="4647" h="4822" fill="none" extrusionOk="0">
                <a:moveTo>
                  <a:pt x="1" y="4822"/>
                </a:moveTo>
                <a:cubicBezTo>
                  <a:pt x="369" y="3893"/>
                  <a:pt x="1596" y="3384"/>
                  <a:pt x="2508" y="3823"/>
                </a:cubicBezTo>
                <a:cubicBezTo>
                  <a:pt x="2858" y="3963"/>
                  <a:pt x="3174" y="4471"/>
                  <a:pt x="2858" y="4699"/>
                </a:cubicBezTo>
                <a:cubicBezTo>
                  <a:pt x="2718" y="4804"/>
                  <a:pt x="2473" y="4769"/>
                  <a:pt x="2333" y="4629"/>
                </a:cubicBezTo>
                <a:cubicBezTo>
                  <a:pt x="2210" y="4489"/>
                  <a:pt x="2140" y="4296"/>
                  <a:pt x="2105" y="4103"/>
                </a:cubicBezTo>
                <a:cubicBezTo>
                  <a:pt x="1982" y="3472"/>
                  <a:pt x="2157" y="2771"/>
                  <a:pt x="2666" y="2350"/>
                </a:cubicBezTo>
                <a:cubicBezTo>
                  <a:pt x="3174" y="1929"/>
                  <a:pt x="3981" y="1911"/>
                  <a:pt x="4419" y="2385"/>
                </a:cubicBezTo>
                <a:cubicBezTo>
                  <a:pt x="4577" y="2578"/>
                  <a:pt x="4647" y="2876"/>
                  <a:pt x="4436" y="2981"/>
                </a:cubicBezTo>
                <a:cubicBezTo>
                  <a:pt x="4349" y="3034"/>
                  <a:pt x="4226" y="3016"/>
                  <a:pt x="4138" y="2963"/>
                </a:cubicBezTo>
                <a:cubicBezTo>
                  <a:pt x="3630" y="2736"/>
                  <a:pt x="3349" y="2157"/>
                  <a:pt x="3349" y="1596"/>
                </a:cubicBezTo>
                <a:cubicBezTo>
                  <a:pt x="3332" y="1052"/>
                  <a:pt x="3542" y="509"/>
                  <a:pt x="3770" y="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1846010" y="4676376"/>
            <a:ext cx="133834" cy="99013"/>
          </a:xfrm>
          <a:custGeom>
            <a:avLst/>
            <a:gdLst/>
            <a:ahLst/>
            <a:cxnLst/>
            <a:rect l="l" t="t" r="r" b="b"/>
            <a:pathLst>
              <a:path w="2087" h="1544" fill="none" extrusionOk="0">
                <a:moveTo>
                  <a:pt x="0" y="1"/>
                </a:moveTo>
                <a:cubicBezTo>
                  <a:pt x="702" y="509"/>
                  <a:pt x="1385" y="1035"/>
                  <a:pt x="2087" y="1544"/>
                </a:cubicBezTo>
              </a:path>
            </a:pathLst>
          </a:custGeom>
          <a:solidFill>
            <a:schemeClr val="dk1"/>
          </a:solidFill>
          <a:ln w="7025" cap="rnd" cmpd="sng">
            <a:solidFill>
              <a:srgbClr val="193E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1849345" y="4661755"/>
            <a:ext cx="146275" cy="112544"/>
          </a:xfrm>
          <a:custGeom>
            <a:avLst/>
            <a:gdLst/>
            <a:ahLst/>
            <a:cxnLst/>
            <a:rect l="l" t="t" r="r" b="b"/>
            <a:pathLst>
              <a:path w="2281" h="1755" fill="none" extrusionOk="0">
                <a:moveTo>
                  <a:pt x="1" y="1754"/>
                </a:moveTo>
                <a:cubicBezTo>
                  <a:pt x="755" y="1176"/>
                  <a:pt x="1526" y="615"/>
                  <a:pt x="2280" y="1"/>
                </a:cubicBezTo>
              </a:path>
            </a:pathLst>
          </a:custGeom>
          <a:solidFill>
            <a:schemeClr val="dk1"/>
          </a:solidFill>
          <a:ln w="7025" cap="rnd" cmpd="sng">
            <a:solidFill>
              <a:srgbClr val="193E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1905585" y="4634821"/>
            <a:ext cx="23663" cy="181032"/>
          </a:xfrm>
          <a:custGeom>
            <a:avLst/>
            <a:gdLst/>
            <a:ahLst/>
            <a:cxnLst/>
            <a:rect l="l" t="t" r="r" b="b"/>
            <a:pathLst>
              <a:path w="369" h="2823" fill="none" extrusionOk="0">
                <a:moveTo>
                  <a:pt x="1" y="0"/>
                </a:moveTo>
                <a:cubicBezTo>
                  <a:pt x="211" y="912"/>
                  <a:pt x="299" y="1876"/>
                  <a:pt x="264" y="2823"/>
                </a:cubicBezTo>
                <a:cubicBezTo>
                  <a:pt x="211" y="2718"/>
                  <a:pt x="281" y="2577"/>
                  <a:pt x="369" y="2525"/>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7623338" y="4674684"/>
            <a:ext cx="91125" cy="102412"/>
          </a:xfrm>
          <a:custGeom>
            <a:avLst/>
            <a:gdLst/>
            <a:ahLst/>
            <a:cxnLst/>
            <a:rect l="l" t="t" r="r" b="b"/>
            <a:pathLst>
              <a:path w="1421" h="1597" fill="none" extrusionOk="0">
                <a:moveTo>
                  <a:pt x="825" y="1509"/>
                </a:moveTo>
                <a:cubicBezTo>
                  <a:pt x="526" y="1596"/>
                  <a:pt x="176" y="1421"/>
                  <a:pt x="88" y="1123"/>
                </a:cubicBezTo>
                <a:cubicBezTo>
                  <a:pt x="0" y="825"/>
                  <a:pt x="158" y="457"/>
                  <a:pt x="456" y="352"/>
                </a:cubicBezTo>
                <a:cubicBezTo>
                  <a:pt x="684" y="1"/>
                  <a:pt x="1000" y="89"/>
                  <a:pt x="1228" y="439"/>
                </a:cubicBezTo>
                <a:cubicBezTo>
                  <a:pt x="1421" y="807"/>
                  <a:pt x="1228" y="1386"/>
                  <a:pt x="825" y="1509"/>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8644121" y="3385572"/>
            <a:ext cx="186011" cy="172776"/>
          </a:xfrm>
          <a:custGeom>
            <a:avLst/>
            <a:gdLst/>
            <a:ahLst/>
            <a:cxnLst/>
            <a:rect l="l" t="t" r="r" b="b"/>
            <a:pathLst>
              <a:path w="2839" h="2637" extrusionOk="0">
                <a:moveTo>
                  <a:pt x="1341" y="1"/>
                </a:moveTo>
                <a:cubicBezTo>
                  <a:pt x="1201" y="1"/>
                  <a:pt x="1061" y="24"/>
                  <a:pt x="928" y="74"/>
                </a:cubicBezTo>
                <a:lnTo>
                  <a:pt x="595" y="56"/>
                </a:lnTo>
                <a:cubicBezTo>
                  <a:pt x="314" y="389"/>
                  <a:pt x="69" y="775"/>
                  <a:pt x="51" y="1214"/>
                </a:cubicBezTo>
                <a:cubicBezTo>
                  <a:pt x="0" y="1958"/>
                  <a:pt x="684" y="2636"/>
                  <a:pt x="1393" y="2636"/>
                </a:cubicBezTo>
                <a:cubicBezTo>
                  <a:pt x="1419" y="2636"/>
                  <a:pt x="1445" y="2636"/>
                  <a:pt x="1471" y="2634"/>
                </a:cubicBezTo>
                <a:cubicBezTo>
                  <a:pt x="2243" y="2581"/>
                  <a:pt x="2839" y="1792"/>
                  <a:pt x="2681" y="1038"/>
                </a:cubicBezTo>
                <a:cubicBezTo>
                  <a:pt x="2553" y="427"/>
                  <a:pt x="1942"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361600" y="4571278"/>
            <a:ext cx="184897" cy="172645"/>
          </a:xfrm>
          <a:custGeom>
            <a:avLst/>
            <a:gdLst/>
            <a:ahLst/>
            <a:cxnLst/>
            <a:rect l="l" t="t" r="r" b="b"/>
            <a:pathLst>
              <a:path w="2822" h="2635" extrusionOk="0">
                <a:moveTo>
                  <a:pt x="1334" y="0"/>
                </a:moveTo>
                <a:cubicBezTo>
                  <a:pt x="1196" y="0"/>
                  <a:pt x="1059" y="23"/>
                  <a:pt x="928" y="72"/>
                </a:cubicBezTo>
                <a:lnTo>
                  <a:pt x="595" y="54"/>
                </a:lnTo>
                <a:cubicBezTo>
                  <a:pt x="315" y="388"/>
                  <a:pt x="69" y="773"/>
                  <a:pt x="52" y="1212"/>
                </a:cubicBezTo>
                <a:cubicBezTo>
                  <a:pt x="1" y="1956"/>
                  <a:pt x="668" y="2635"/>
                  <a:pt x="1392" y="2635"/>
                </a:cubicBezTo>
                <a:cubicBezTo>
                  <a:pt x="1418" y="2635"/>
                  <a:pt x="1445" y="2634"/>
                  <a:pt x="1472" y="2632"/>
                </a:cubicBezTo>
                <a:cubicBezTo>
                  <a:pt x="2243" y="2579"/>
                  <a:pt x="2822" y="1790"/>
                  <a:pt x="2682" y="1036"/>
                </a:cubicBezTo>
                <a:cubicBezTo>
                  <a:pt x="2553" y="437"/>
                  <a:pt x="1937" y="0"/>
                  <a:pt x="1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6773935" y="305788"/>
            <a:ext cx="293005" cy="294119"/>
          </a:xfrm>
          <a:custGeom>
            <a:avLst/>
            <a:gdLst/>
            <a:ahLst/>
            <a:cxnLst/>
            <a:rect l="l" t="t" r="r" b="b"/>
            <a:pathLst>
              <a:path w="4472" h="4489" extrusionOk="0">
                <a:moveTo>
                  <a:pt x="2017" y="0"/>
                </a:moveTo>
                <a:cubicBezTo>
                  <a:pt x="1947" y="18"/>
                  <a:pt x="1929" y="53"/>
                  <a:pt x="1894" y="88"/>
                </a:cubicBezTo>
                <a:cubicBezTo>
                  <a:pt x="1736" y="246"/>
                  <a:pt x="1719" y="403"/>
                  <a:pt x="1561" y="544"/>
                </a:cubicBezTo>
                <a:cubicBezTo>
                  <a:pt x="1035" y="1052"/>
                  <a:pt x="526" y="1561"/>
                  <a:pt x="1" y="2069"/>
                </a:cubicBezTo>
                <a:cubicBezTo>
                  <a:pt x="754" y="2770"/>
                  <a:pt x="1701" y="3752"/>
                  <a:pt x="2350" y="4489"/>
                </a:cubicBezTo>
                <a:cubicBezTo>
                  <a:pt x="2981" y="3840"/>
                  <a:pt x="3647" y="3174"/>
                  <a:pt x="4278" y="2525"/>
                </a:cubicBezTo>
                <a:cubicBezTo>
                  <a:pt x="4366" y="2437"/>
                  <a:pt x="4454" y="2350"/>
                  <a:pt x="4454" y="2227"/>
                </a:cubicBezTo>
                <a:cubicBezTo>
                  <a:pt x="4471" y="2087"/>
                  <a:pt x="4366" y="1981"/>
                  <a:pt x="4261" y="1859"/>
                </a:cubicBezTo>
                <a:cubicBezTo>
                  <a:pt x="3595" y="1227"/>
                  <a:pt x="2893" y="614"/>
                  <a:pt x="2157" y="70"/>
                </a:cubicBezTo>
                <a:cubicBezTo>
                  <a:pt x="2104" y="18"/>
                  <a:pt x="2069" y="0"/>
                  <a:pt x="20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2273677" y="4686416"/>
            <a:ext cx="297993" cy="329785"/>
          </a:xfrm>
          <a:custGeom>
            <a:avLst/>
            <a:gdLst/>
            <a:ahLst/>
            <a:cxnLst/>
            <a:rect l="l" t="t" r="r" b="b"/>
            <a:pathLst>
              <a:path w="5577" h="6172" extrusionOk="0">
                <a:moveTo>
                  <a:pt x="1" y="0"/>
                </a:moveTo>
                <a:lnTo>
                  <a:pt x="1" y="0"/>
                </a:lnTo>
                <a:cubicBezTo>
                  <a:pt x="439" y="2104"/>
                  <a:pt x="1070" y="4173"/>
                  <a:pt x="1877" y="6172"/>
                </a:cubicBezTo>
                <a:cubicBezTo>
                  <a:pt x="3209" y="4681"/>
                  <a:pt x="4472" y="3104"/>
                  <a:pt x="5576" y="1438"/>
                </a:cubicBezTo>
                <a:cubicBezTo>
                  <a:pt x="3595" y="1000"/>
                  <a:pt x="1894" y="82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1504115"/>
      </p:ext>
    </p:extLst>
  </p:cSld>
  <p:clrMapOvr>
    <a:masterClrMapping/>
  </p:clrMapOvr>
  <p:transition spd="med">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64"/>
        <p:cNvGrpSpPr/>
        <p:nvPr/>
      </p:nvGrpSpPr>
      <p:grpSpPr>
        <a:xfrm>
          <a:off x="0" y="0"/>
          <a:ext cx="0" cy="0"/>
          <a:chOff x="0" y="0"/>
          <a:chExt cx="0" cy="0"/>
        </a:xfrm>
      </p:grpSpPr>
    </p:spTree>
    <p:extLst>
      <p:ext uri="{BB962C8B-B14F-4D97-AF65-F5344CB8AC3E}">
        <p14:creationId xmlns:p14="http://schemas.microsoft.com/office/powerpoint/2010/main" val="342865420"/>
      </p:ext>
    </p:extLst>
  </p:cSld>
  <p:clrMapOvr>
    <a:masterClrMapping/>
  </p:clrMapOvr>
  <p:transition spd="med">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65"/>
        <p:cNvGrpSpPr/>
        <p:nvPr/>
      </p:nvGrpSpPr>
      <p:grpSpPr>
        <a:xfrm>
          <a:off x="0" y="0"/>
          <a:ext cx="0" cy="0"/>
          <a:chOff x="0" y="0"/>
          <a:chExt cx="0" cy="0"/>
        </a:xfrm>
      </p:grpSpPr>
      <p:grpSp>
        <p:nvGrpSpPr>
          <p:cNvPr id="866" name="Google Shape;866;p13"/>
          <p:cNvGrpSpPr/>
          <p:nvPr/>
        </p:nvGrpSpPr>
        <p:grpSpPr>
          <a:xfrm>
            <a:off x="-53725" y="-101750"/>
            <a:ext cx="9267497" cy="5337726"/>
            <a:chOff x="-53725" y="-101750"/>
            <a:chExt cx="9267497" cy="5337726"/>
          </a:xfrm>
        </p:grpSpPr>
        <p:sp>
          <p:nvSpPr>
            <p:cNvPr id="867" name="Google Shape;867;p13"/>
            <p:cNvSpPr/>
            <p:nvPr/>
          </p:nvSpPr>
          <p:spPr>
            <a:xfrm>
              <a:off x="-53725" y="61500"/>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3"/>
            <p:cNvSpPr/>
            <p:nvPr/>
          </p:nvSpPr>
          <p:spPr>
            <a:xfrm>
              <a:off x="-53725" y="30037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3"/>
            <p:cNvSpPr/>
            <p:nvPr/>
          </p:nvSpPr>
          <p:spPr>
            <a:xfrm>
              <a:off x="-53725" y="540392"/>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3"/>
            <p:cNvSpPr/>
            <p:nvPr/>
          </p:nvSpPr>
          <p:spPr>
            <a:xfrm>
              <a:off x="-53725" y="781625"/>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3"/>
            <p:cNvSpPr/>
            <p:nvPr/>
          </p:nvSpPr>
          <p:spPr>
            <a:xfrm>
              <a:off x="-53725" y="102043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3"/>
            <p:cNvSpPr/>
            <p:nvPr/>
          </p:nvSpPr>
          <p:spPr>
            <a:xfrm>
              <a:off x="-53725" y="125930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3"/>
            <p:cNvSpPr/>
            <p:nvPr/>
          </p:nvSpPr>
          <p:spPr>
            <a:xfrm>
              <a:off x="-53725" y="149932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3"/>
            <p:cNvSpPr/>
            <p:nvPr/>
          </p:nvSpPr>
          <p:spPr>
            <a:xfrm>
              <a:off x="-53725" y="174055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3"/>
            <p:cNvSpPr/>
            <p:nvPr/>
          </p:nvSpPr>
          <p:spPr>
            <a:xfrm>
              <a:off x="-53725" y="197936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3"/>
            <p:cNvSpPr/>
            <p:nvPr/>
          </p:nvSpPr>
          <p:spPr>
            <a:xfrm>
              <a:off x="-53725" y="2219448"/>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3"/>
            <p:cNvSpPr/>
            <p:nvPr/>
          </p:nvSpPr>
          <p:spPr>
            <a:xfrm>
              <a:off x="-53725" y="246061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3"/>
            <p:cNvSpPr/>
            <p:nvPr/>
          </p:nvSpPr>
          <p:spPr>
            <a:xfrm>
              <a:off x="-53725" y="269948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3"/>
            <p:cNvSpPr/>
            <p:nvPr/>
          </p:nvSpPr>
          <p:spPr>
            <a:xfrm>
              <a:off x="-53725" y="293950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3"/>
            <p:cNvSpPr/>
            <p:nvPr/>
          </p:nvSpPr>
          <p:spPr>
            <a:xfrm>
              <a:off x="-53725" y="317831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3"/>
            <p:cNvSpPr/>
            <p:nvPr/>
          </p:nvSpPr>
          <p:spPr>
            <a:xfrm>
              <a:off x="-53725" y="341954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3"/>
            <p:cNvSpPr/>
            <p:nvPr/>
          </p:nvSpPr>
          <p:spPr>
            <a:xfrm>
              <a:off x="-53725" y="3658417"/>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3"/>
            <p:cNvSpPr/>
            <p:nvPr/>
          </p:nvSpPr>
          <p:spPr>
            <a:xfrm>
              <a:off x="-53725" y="389843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3"/>
            <p:cNvSpPr/>
            <p:nvPr/>
          </p:nvSpPr>
          <p:spPr>
            <a:xfrm>
              <a:off x="-53725" y="4139669"/>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3"/>
            <p:cNvSpPr/>
            <p:nvPr/>
          </p:nvSpPr>
          <p:spPr>
            <a:xfrm>
              <a:off x="-53725" y="4378475"/>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3"/>
            <p:cNvSpPr/>
            <p:nvPr/>
          </p:nvSpPr>
          <p:spPr>
            <a:xfrm>
              <a:off x="-53725" y="461849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3"/>
            <p:cNvSpPr/>
            <p:nvPr/>
          </p:nvSpPr>
          <p:spPr>
            <a:xfrm>
              <a:off x="-53725" y="485851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3"/>
            <p:cNvSpPr/>
            <p:nvPr/>
          </p:nvSpPr>
          <p:spPr>
            <a:xfrm>
              <a:off x="-53725" y="509853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3"/>
            <p:cNvSpPr/>
            <p:nvPr/>
          </p:nvSpPr>
          <p:spPr>
            <a:xfrm>
              <a:off x="58966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3"/>
            <p:cNvSpPr/>
            <p:nvPr/>
          </p:nvSpPr>
          <p:spPr>
            <a:xfrm>
              <a:off x="565542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3"/>
            <p:cNvSpPr/>
            <p:nvPr/>
          </p:nvSpPr>
          <p:spPr>
            <a:xfrm>
              <a:off x="54165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3"/>
            <p:cNvSpPr/>
            <p:nvPr/>
          </p:nvSpPr>
          <p:spPr>
            <a:xfrm>
              <a:off x="51753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3"/>
            <p:cNvSpPr/>
            <p:nvPr/>
          </p:nvSpPr>
          <p:spPr>
            <a:xfrm>
              <a:off x="493651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3"/>
            <p:cNvSpPr/>
            <p:nvPr/>
          </p:nvSpPr>
          <p:spPr>
            <a:xfrm>
              <a:off x="469528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3"/>
            <p:cNvSpPr/>
            <p:nvPr/>
          </p:nvSpPr>
          <p:spPr>
            <a:xfrm>
              <a:off x="44552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3"/>
            <p:cNvSpPr/>
            <p:nvPr/>
          </p:nvSpPr>
          <p:spPr>
            <a:xfrm>
              <a:off x="421409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3"/>
            <p:cNvSpPr/>
            <p:nvPr/>
          </p:nvSpPr>
          <p:spPr>
            <a:xfrm>
              <a:off x="39752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3"/>
            <p:cNvSpPr/>
            <p:nvPr/>
          </p:nvSpPr>
          <p:spPr>
            <a:xfrm>
              <a:off x="373399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3"/>
            <p:cNvSpPr/>
            <p:nvPr/>
          </p:nvSpPr>
          <p:spPr>
            <a:xfrm>
              <a:off x="34951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3"/>
            <p:cNvSpPr/>
            <p:nvPr/>
          </p:nvSpPr>
          <p:spPr>
            <a:xfrm>
              <a:off x="32539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3"/>
            <p:cNvSpPr/>
            <p:nvPr/>
          </p:nvSpPr>
          <p:spPr>
            <a:xfrm>
              <a:off x="30127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3"/>
            <p:cNvSpPr/>
            <p:nvPr/>
          </p:nvSpPr>
          <p:spPr>
            <a:xfrm>
              <a:off x="27739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3"/>
            <p:cNvSpPr/>
            <p:nvPr/>
          </p:nvSpPr>
          <p:spPr>
            <a:xfrm>
              <a:off x="25326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3"/>
            <p:cNvSpPr/>
            <p:nvPr/>
          </p:nvSpPr>
          <p:spPr>
            <a:xfrm>
              <a:off x="22926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3"/>
            <p:cNvSpPr/>
            <p:nvPr/>
          </p:nvSpPr>
          <p:spPr>
            <a:xfrm>
              <a:off x="205264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3"/>
            <p:cNvSpPr/>
            <p:nvPr/>
          </p:nvSpPr>
          <p:spPr>
            <a:xfrm>
              <a:off x="1812625"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3"/>
            <p:cNvSpPr/>
            <p:nvPr/>
          </p:nvSpPr>
          <p:spPr>
            <a:xfrm>
              <a:off x="157260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3"/>
            <p:cNvSpPr/>
            <p:nvPr/>
          </p:nvSpPr>
          <p:spPr>
            <a:xfrm>
              <a:off x="13325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3"/>
            <p:cNvSpPr/>
            <p:nvPr/>
          </p:nvSpPr>
          <p:spPr>
            <a:xfrm>
              <a:off x="10913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3"/>
            <p:cNvSpPr/>
            <p:nvPr/>
          </p:nvSpPr>
          <p:spPr>
            <a:xfrm>
              <a:off x="852549" y="-101750"/>
              <a:ext cx="0" cy="5337726"/>
            </a:xfrm>
            <a:custGeom>
              <a:avLst/>
              <a:gdLst/>
              <a:ahLst/>
              <a:cxnLst/>
              <a:rect l="l" t="t" r="r" b="b"/>
              <a:pathLst>
                <a:path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3"/>
            <p:cNvSpPr/>
            <p:nvPr/>
          </p:nvSpPr>
          <p:spPr>
            <a:xfrm>
              <a:off x="6113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3"/>
            <p:cNvSpPr/>
            <p:nvPr/>
          </p:nvSpPr>
          <p:spPr>
            <a:xfrm>
              <a:off x="3700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3"/>
            <p:cNvSpPr/>
            <p:nvPr/>
          </p:nvSpPr>
          <p:spPr>
            <a:xfrm>
              <a:off x="13127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3"/>
            <p:cNvSpPr/>
            <p:nvPr/>
          </p:nvSpPr>
          <p:spPr>
            <a:xfrm>
              <a:off x="901933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3"/>
            <p:cNvSpPr/>
            <p:nvPr/>
          </p:nvSpPr>
          <p:spPr>
            <a:xfrm>
              <a:off x="8780530"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3"/>
            <p:cNvSpPr/>
            <p:nvPr/>
          </p:nvSpPr>
          <p:spPr>
            <a:xfrm>
              <a:off x="85392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3"/>
            <p:cNvSpPr/>
            <p:nvPr/>
          </p:nvSpPr>
          <p:spPr>
            <a:xfrm>
              <a:off x="829806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3"/>
            <p:cNvSpPr/>
            <p:nvPr/>
          </p:nvSpPr>
          <p:spPr>
            <a:xfrm>
              <a:off x="80592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3"/>
            <p:cNvSpPr/>
            <p:nvPr/>
          </p:nvSpPr>
          <p:spPr>
            <a:xfrm>
              <a:off x="7818026"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3"/>
            <p:cNvSpPr/>
            <p:nvPr/>
          </p:nvSpPr>
          <p:spPr>
            <a:xfrm>
              <a:off x="757915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3"/>
            <p:cNvSpPr/>
            <p:nvPr/>
          </p:nvSpPr>
          <p:spPr>
            <a:xfrm>
              <a:off x="73379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3"/>
            <p:cNvSpPr/>
            <p:nvPr/>
          </p:nvSpPr>
          <p:spPr>
            <a:xfrm>
              <a:off x="709796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3"/>
            <p:cNvSpPr/>
            <p:nvPr/>
          </p:nvSpPr>
          <p:spPr>
            <a:xfrm>
              <a:off x="685794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3"/>
            <p:cNvSpPr/>
            <p:nvPr/>
          </p:nvSpPr>
          <p:spPr>
            <a:xfrm>
              <a:off x="66178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3"/>
            <p:cNvSpPr/>
            <p:nvPr/>
          </p:nvSpPr>
          <p:spPr>
            <a:xfrm>
              <a:off x="63766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3"/>
            <p:cNvSpPr/>
            <p:nvPr/>
          </p:nvSpPr>
          <p:spPr>
            <a:xfrm>
              <a:off x="61378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7" name="Google Shape;927;p13"/>
          <p:cNvSpPr txBox="1">
            <a:spLocks noGrp="1"/>
          </p:cNvSpPr>
          <p:nvPr>
            <p:ph type="subTitle" idx="1"/>
          </p:nvPr>
        </p:nvSpPr>
        <p:spPr>
          <a:xfrm>
            <a:off x="1120173" y="2924175"/>
            <a:ext cx="2130600" cy="43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Francois One"/>
              <a:buNone/>
              <a:defRPr sz="2400" b="1">
                <a:latin typeface="Caveat Brush"/>
                <a:ea typeface="Caveat Brush"/>
                <a:cs typeface="Caveat Brush"/>
                <a:sym typeface="Caveat Brush"/>
              </a:defRPr>
            </a:lvl1pPr>
            <a:lvl2pPr lvl="1" rtl="0">
              <a:spcBef>
                <a:spcPts val="0"/>
              </a:spcBef>
              <a:spcAft>
                <a:spcPts val="0"/>
              </a:spcAft>
              <a:buSzPts val="2400"/>
              <a:buFont typeface="Francois One"/>
              <a:buNone/>
              <a:defRPr sz="2400">
                <a:latin typeface="Francois One"/>
                <a:ea typeface="Francois One"/>
                <a:cs typeface="Francois One"/>
                <a:sym typeface="Francois One"/>
              </a:defRPr>
            </a:lvl2pPr>
            <a:lvl3pPr lvl="2" rtl="0">
              <a:spcBef>
                <a:spcPts val="0"/>
              </a:spcBef>
              <a:spcAft>
                <a:spcPts val="0"/>
              </a:spcAft>
              <a:buSzPts val="2400"/>
              <a:buFont typeface="Francois One"/>
              <a:buNone/>
              <a:defRPr sz="2400">
                <a:latin typeface="Francois One"/>
                <a:ea typeface="Francois One"/>
                <a:cs typeface="Francois One"/>
                <a:sym typeface="Francois One"/>
              </a:defRPr>
            </a:lvl3pPr>
            <a:lvl4pPr lvl="3" rtl="0">
              <a:spcBef>
                <a:spcPts val="0"/>
              </a:spcBef>
              <a:spcAft>
                <a:spcPts val="0"/>
              </a:spcAft>
              <a:buSzPts val="2400"/>
              <a:buFont typeface="Francois One"/>
              <a:buNone/>
              <a:defRPr sz="2400">
                <a:latin typeface="Francois One"/>
                <a:ea typeface="Francois One"/>
                <a:cs typeface="Francois One"/>
                <a:sym typeface="Francois One"/>
              </a:defRPr>
            </a:lvl4pPr>
            <a:lvl5pPr lvl="4" rtl="0">
              <a:spcBef>
                <a:spcPts val="0"/>
              </a:spcBef>
              <a:spcAft>
                <a:spcPts val="0"/>
              </a:spcAft>
              <a:buSzPts val="2400"/>
              <a:buFont typeface="Francois One"/>
              <a:buNone/>
              <a:defRPr sz="2400">
                <a:latin typeface="Francois One"/>
                <a:ea typeface="Francois One"/>
                <a:cs typeface="Francois One"/>
                <a:sym typeface="Francois One"/>
              </a:defRPr>
            </a:lvl5pPr>
            <a:lvl6pPr lvl="5" rtl="0">
              <a:spcBef>
                <a:spcPts val="0"/>
              </a:spcBef>
              <a:spcAft>
                <a:spcPts val="0"/>
              </a:spcAft>
              <a:buSzPts val="2400"/>
              <a:buFont typeface="Francois One"/>
              <a:buNone/>
              <a:defRPr sz="2400">
                <a:latin typeface="Francois One"/>
                <a:ea typeface="Francois One"/>
                <a:cs typeface="Francois One"/>
                <a:sym typeface="Francois One"/>
              </a:defRPr>
            </a:lvl6pPr>
            <a:lvl7pPr lvl="6" rtl="0">
              <a:spcBef>
                <a:spcPts val="0"/>
              </a:spcBef>
              <a:spcAft>
                <a:spcPts val="0"/>
              </a:spcAft>
              <a:buSzPts val="2400"/>
              <a:buFont typeface="Francois One"/>
              <a:buNone/>
              <a:defRPr sz="2400">
                <a:latin typeface="Francois One"/>
                <a:ea typeface="Francois One"/>
                <a:cs typeface="Francois One"/>
                <a:sym typeface="Francois One"/>
              </a:defRPr>
            </a:lvl7pPr>
            <a:lvl8pPr lvl="7" rtl="0">
              <a:spcBef>
                <a:spcPts val="0"/>
              </a:spcBef>
              <a:spcAft>
                <a:spcPts val="0"/>
              </a:spcAft>
              <a:buSzPts val="2400"/>
              <a:buFont typeface="Francois One"/>
              <a:buNone/>
              <a:defRPr sz="2400">
                <a:latin typeface="Francois One"/>
                <a:ea typeface="Francois One"/>
                <a:cs typeface="Francois One"/>
                <a:sym typeface="Francois One"/>
              </a:defRPr>
            </a:lvl8pPr>
            <a:lvl9pPr lvl="8" rtl="0">
              <a:spcBef>
                <a:spcPts val="0"/>
              </a:spcBef>
              <a:spcAft>
                <a:spcPts val="0"/>
              </a:spcAft>
              <a:buSzPts val="2400"/>
              <a:buFont typeface="Francois One"/>
              <a:buNone/>
              <a:defRPr sz="2400">
                <a:latin typeface="Francois One"/>
                <a:ea typeface="Francois One"/>
                <a:cs typeface="Francois One"/>
                <a:sym typeface="Francois One"/>
              </a:defRPr>
            </a:lvl9pPr>
          </a:lstStyle>
          <a:p>
            <a:endParaRPr/>
          </a:p>
        </p:txBody>
      </p:sp>
      <p:sp>
        <p:nvSpPr>
          <p:cNvPr id="928" name="Google Shape;928;p13"/>
          <p:cNvSpPr txBox="1">
            <a:spLocks noGrp="1"/>
          </p:cNvSpPr>
          <p:nvPr>
            <p:ph type="title" hasCustomPrompt="1"/>
          </p:nvPr>
        </p:nvSpPr>
        <p:spPr>
          <a:xfrm>
            <a:off x="1887573" y="2000090"/>
            <a:ext cx="595800" cy="52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600" b="1"/>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929" name="Google Shape;929;p13"/>
          <p:cNvSpPr txBox="1">
            <a:spLocks noGrp="1"/>
          </p:cNvSpPr>
          <p:nvPr>
            <p:ph type="subTitle" idx="2"/>
          </p:nvPr>
        </p:nvSpPr>
        <p:spPr>
          <a:xfrm>
            <a:off x="1120323" y="3342600"/>
            <a:ext cx="2130300" cy="52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930" name="Google Shape;930;p13"/>
          <p:cNvSpPr txBox="1">
            <a:spLocks noGrp="1"/>
          </p:cNvSpPr>
          <p:nvPr>
            <p:ph type="subTitle" idx="3"/>
          </p:nvPr>
        </p:nvSpPr>
        <p:spPr>
          <a:xfrm>
            <a:off x="3493908" y="2924175"/>
            <a:ext cx="2130600" cy="43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Francois One"/>
              <a:buNone/>
              <a:defRPr sz="2400" b="1">
                <a:latin typeface="Caveat Brush"/>
                <a:ea typeface="Caveat Brush"/>
                <a:cs typeface="Caveat Brush"/>
                <a:sym typeface="Caveat Brush"/>
              </a:defRPr>
            </a:lvl1pPr>
            <a:lvl2pPr lvl="1" rtl="0">
              <a:spcBef>
                <a:spcPts val="0"/>
              </a:spcBef>
              <a:spcAft>
                <a:spcPts val="0"/>
              </a:spcAft>
              <a:buSzPts val="2400"/>
              <a:buFont typeface="Francois One"/>
              <a:buNone/>
              <a:defRPr sz="2400">
                <a:latin typeface="Francois One"/>
                <a:ea typeface="Francois One"/>
                <a:cs typeface="Francois One"/>
                <a:sym typeface="Francois One"/>
              </a:defRPr>
            </a:lvl2pPr>
            <a:lvl3pPr lvl="2" rtl="0">
              <a:spcBef>
                <a:spcPts val="0"/>
              </a:spcBef>
              <a:spcAft>
                <a:spcPts val="0"/>
              </a:spcAft>
              <a:buSzPts val="2400"/>
              <a:buFont typeface="Francois One"/>
              <a:buNone/>
              <a:defRPr sz="2400">
                <a:latin typeface="Francois One"/>
                <a:ea typeface="Francois One"/>
                <a:cs typeface="Francois One"/>
                <a:sym typeface="Francois One"/>
              </a:defRPr>
            </a:lvl3pPr>
            <a:lvl4pPr lvl="3" rtl="0">
              <a:spcBef>
                <a:spcPts val="0"/>
              </a:spcBef>
              <a:spcAft>
                <a:spcPts val="0"/>
              </a:spcAft>
              <a:buSzPts val="2400"/>
              <a:buFont typeface="Francois One"/>
              <a:buNone/>
              <a:defRPr sz="2400">
                <a:latin typeface="Francois One"/>
                <a:ea typeface="Francois One"/>
                <a:cs typeface="Francois One"/>
                <a:sym typeface="Francois One"/>
              </a:defRPr>
            </a:lvl4pPr>
            <a:lvl5pPr lvl="4" rtl="0">
              <a:spcBef>
                <a:spcPts val="0"/>
              </a:spcBef>
              <a:spcAft>
                <a:spcPts val="0"/>
              </a:spcAft>
              <a:buSzPts val="2400"/>
              <a:buFont typeface="Francois One"/>
              <a:buNone/>
              <a:defRPr sz="2400">
                <a:latin typeface="Francois One"/>
                <a:ea typeface="Francois One"/>
                <a:cs typeface="Francois One"/>
                <a:sym typeface="Francois One"/>
              </a:defRPr>
            </a:lvl5pPr>
            <a:lvl6pPr lvl="5" rtl="0">
              <a:spcBef>
                <a:spcPts val="0"/>
              </a:spcBef>
              <a:spcAft>
                <a:spcPts val="0"/>
              </a:spcAft>
              <a:buSzPts val="2400"/>
              <a:buFont typeface="Francois One"/>
              <a:buNone/>
              <a:defRPr sz="2400">
                <a:latin typeface="Francois One"/>
                <a:ea typeface="Francois One"/>
                <a:cs typeface="Francois One"/>
                <a:sym typeface="Francois One"/>
              </a:defRPr>
            </a:lvl6pPr>
            <a:lvl7pPr lvl="6" rtl="0">
              <a:spcBef>
                <a:spcPts val="0"/>
              </a:spcBef>
              <a:spcAft>
                <a:spcPts val="0"/>
              </a:spcAft>
              <a:buSzPts val="2400"/>
              <a:buFont typeface="Francois One"/>
              <a:buNone/>
              <a:defRPr sz="2400">
                <a:latin typeface="Francois One"/>
                <a:ea typeface="Francois One"/>
                <a:cs typeface="Francois One"/>
                <a:sym typeface="Francois One"/>
              </a:defRPr>
            </a:lvl7pPr>
            <a:lvl8pPr lvl="7" rtl="0">
              <a:spcBef>
                <a:spcPts val="0"/>
              </a:spcBef>
              <a:spcAft>
                <a:spcPts val="0"/>
              </a:spcAft>
              <a:buSzPts val="2400"/>
              <a:buFont typeface="Francois One"/>
              <a:buNone/>
              <a:defRPr sz="2400">
                <a:latin typeface="Francois One"/>
                <a:ea typeface="Francois One"/>
                <a:cs typeface="Francois One"/>
                <a:sym typeface="Francois One"/>
              </a:defRPr>
            </a:lvl8pPr>
            <a:lvl9pPr lvl="8" rtl="0">
              <a:spcBef>
                <a:spcPts val="0"/>
              </a:spcBef>
              <a:spcAft>
                <a:spcPts val="0"/>
              </a:spcAft>
              <a:buSzPts val="2400"/>
              <a:buFont typeface="Francois One"/>
              <a:buNone/>
              <a:defRPr sz="2400">
                <a:latin typeface="Francois One"/>
                <a:ea typeface="Francois One"/>
                <a:cs typeface="Francois One"/>
                <a:sym typeface="Francois One"/>
              </a:defRPr>
            </a:lvl9pPr>
          </a:lstStyle>
          <a:p>
            <a:endParaRPr/>
          </a:p>
        </p:txBody>
      </p:sp>
      <p:sp>
        <p:nvSpPr>
          <p:cNvPr id="931" name="Google Shape;931;p13"/>
          <p:cNvSpPr txBox="1">
            <a:spLocks noGrp="1"/>
          </p:cNvSpPr>
          <p:nvPr>
            <p:ph type="title" idx="4" hasCustomPrompt="1"/>
          </p:nvPr>
        </p:nvSpPr>
        <p:spPr>
          <a:xfrm>
            <a:off x="4263874" y="2000090"/>
            <a:ext cx="595800" cy="52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600" b="1"/>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932" name="Google Shape;932;p13"/>
          <p:cNvSpPr txBox="1">
            <a:spLocks noGrp="1"/>
          </p:cNvSpPr>
          <p:nvPr>
            <p:ph type="subTitle" idx="5"/>
          </p:nvPr>
        </p:nvSpPr>
        <p:spPr>
          <a:xfrm>
            <a:off x="3494058" y="3342600"/>
            <a:ext cx="2130300" cy="52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933" name="Google Shape;933;p13"/>
          <p:cNvSpPr txBox="1">
            <a:spLocks noGrp="1"/>
          </p:cNvSpPr>
          <p:nvPr>
            <p:ph type="subTitle" idx="6"/>
          </p:nvPr>
        </p:nvSpPr>
        <p:spPr>
          <a:xfrm>
            <a:off x="5867642" y="2924175"/>
            <a:ext cx="2130600" cy="43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Francois One"/>
              <a:buNone/>
              <a:defRPr sz="2400" b="1">
                <a:latin typeface="Caveat Brush"/>
                <a:ea typeface="Caveat Brush"/>
                <a:cs typeface="Caveat Brush"/>
                <a:sym typeface="Caveat Brush"/>
              </a:defRPr>
            </a:lvl1pPr>
            <a:lvl2pPr lvl="1" rtl="0">
              <a:spcBef>
                <a:spcPts val="0"/>
              </a:spcBef>
              <a:spcAft>
                <a:spcPts val="0"/>
              </a:spcAft>
              <a:buSzPts val="2400"/>
              <a:buFont typeface="Francois One"/>
              <a:buNone/>
              <a:defRPr sz="2400">
                <a:latin typeface="Francois One"/>
                <a:ea typeface="Francois One"/>
                <a:cs typeface="Francois One"/>
                <a:sym typeface="Francois One"/>
              </a:defRPr>
            </a:lvl2pPr>
            <a:lvl3pPr lvl="2" rtl="0">
              <a:spcBef>
                <a:spcPts val="0"/>
              </a:spcBef>
              <a:spcAft>
                <a:spcPts val="0"/>
              </a:spcAft>
              <a:buSzPts val="2400"/>
              <a:buFont typeface="Francois One"/>
              <a:buNone/>
              <a:defRPr sz="2400">
                <a:latin typeface="Francois One"/>
                <a:ea typeface="Francois One"/>
                <a:cs typeface="Francois One"/>
                <a:sym typeface="Francois One"/>
              </a:defRPr>
            </a:lvl3pPr>
            <a:lvl4pPr lvl="3" rtl="0">
              <a:spcBef>
                <a:spcPts val="0"/>
              </a:spcBef>
              <a:spcAft>
                <a:spcPts val="0"/>
              </a:spcAft>
              <a:buSzPts val="2400"/>
              <a:buFont typeface="Francois One"/>
              <a:buNone/>
              <a:defRPr sz="2400">
                <a:latin typeface="Francois One"/>
                <a:ea typeface="Francois One"/>
                <a:cs typeface="Francois One"/>
                <a:sym typeface="Francois One"/>
              </a:defRPr>
            </a:lvl4pPr>
            <a:lvl5pPr lvl="4" rtl="0">
              <a:spcBef>
                <a:spcPts val="0"/>
              </a:spcBef>
              <a:spcAft>
                <a:spcPts val="0"/>
              </a:spcAft>
              <a:buSzPts val="2400"/>
              <a:buFont typeface="Francois One"/>
              <a:buNone/>
              <a:defRPr sz="2400">
                <a:latin typeface="Francois One"/>
                <a:ea typeface="Francois One"/>
                <a:cs typeface="Francois One"/>
                <a:sym typeface="Francois One"/>
              </a:defRPr>
            </a:lvl5pPr>
            <a:lvl6pPr lvl="5" rtl="0">
              <a:spcBef>
                <a:spcPts val="0"/>
              </a:spcBef>
              <a:spcAft>
                <a:spcPts val="0"/>
              </a:spcAft>
              <a:buSzPts val="2400"/>
              <a:buFont typeface="Francois One"/>
              <a:buNone/>
              <a:defRPr sz="2400">
                <a:latin typeface="Francois One"/>
                <a:ea typeface="Francois One"/>
                <a:cs typeface="Francois One"/>
                <a:sym typeface="Francois One"/>
              </a:defRPr>
            </a:lvl6pPr>
            <a:lvl7pPr lvl="6" rtl="0">
              <a:spcBef>
                <a:spcPts val="0"/>
              </a:spcBef>
              <a:spcAft>
                <a:spcPts val="0"/>
              </a:spcAft>
              <a:buSzPts val="2400"/>
              <a:buFont typeface="Francois One"/>
              <a:buNone/>
              <a:defRPr sz="2400">
                <a:latin typeface="Francois One"/>
                <a:ea typeface="Francois One"/>
                <a:cs typeface="Francois One"/>
                <a:sym typeface="Francois One"/>
              </a:defRPr>
            </a:lvl7pPr>
            <a:lvl8pPr lvl="7" rtl="0">
              <a:spcBef>
                <a:spcPts val="0"/>
              </a:spcBef>
              <a:spcAft>
                <a:spcPts val="0"/>
              </a:spcAft>
              <a:buSzPts val="2400"/>
              <a:buFont typeface="Francois One"/>
              <a:buNone/>
              <a:defRPr sz="2400">
                <a:latin typeface="Francois One"/>
                <a:ea typeface="Francois One"/>
                <a:cs typeface="Francois One"/>
                <a:sym typeface="Francois One"/>
              </a:defRPr>
            </a:lvl8pPr>
            <a:lvl9pPr lvl="8" rtl="0">
              <a:spcBef>
                <a:spcPts val="0"/>
              </a:spcBef>
              <a:spcAft>
                <a:spcPts val="0"/>
              </a:spcAft>
              <a:buSzPts val="2400"/>
              <a:buFont typeface="Francois One"/>
              <a:buNone/>
              <a:defRPr sz="2400">
                <a:latin typeface="Francois One"/>
                <a:ea typeface="Francois One"/>
                <a:cs typeface="Francois One"/>
                <a:sym typeface="Francois One"/>
              </a:defRPr>
            </a:lvl9pPr>
          </a:lstStyle>
          <a:p>
            <a:endParaRPr/>
          </a:p>
        </p:txBody>
      </p:sp>
      <p:sp>
        <p:nvSpPr>
          <p:cNvPr id="934" name="Google Shape;934;p13"/>
          <p:cNvSpPr txBox="1">
            <a:spLocks noGrp="1"/>
          </p:cNvSpPr>
          <p:nvPr>
            <p:ph type="title" idx="7" hasCustomPrompt="1"/>
          </p:nvPr>
        </p:nvSpPr>
        <p:spPr>
          <a:xfrm>
            <a:off x="6611193" y="1944715"/>
            <a:ext cx="595800" cy="52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600" b="1"/>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935" name="Google Shape;935;p13"/>
          <p:cNvSpPr txBox="1">
            <a:spLocks noGrp="1"/>
          </p:cNvSpPr>
          <p:nvPr>
            <p:ph type="subTitle" idx="8"/>
          </p:nvPr>
        </p:nvSpPr>
        <p:spPr>
          <a:xfrm>
            <a:off x="5867792" y="3342600"/>
            <a:ext cx="2130300" cy="52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936" name="Google Shape;936;p13"/>
          <p:cNvSpPr txBox="1">
            <a:spLocks noGrp="1"/>
          </p:cNvSpPr>
          <p:nvPr>
            <p:ph type="title" idx="9"/>
          </p:nvPr>
        </p:nvSpPr>
        <p:spPr>
          <a:xfrm>
            <a:off x="708600" y="645175"/>
            <a:ext cx="7717500" cy="5394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2"/>
              </a:buClr>
              <a:buSzPts val="3600"/>
              <a:buFont typeface="Caveat"/>
              <a:buNone/>
              <a:defRPr sz="3600"/>
            </a:lvl1pPr>
            <a:lvl2pPr lvl="1"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2pPr>
            <a:lvl3pPr lvl="2"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3pPr>
            <a:lvl4pPr lvl="3"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4pPr>
            <a:lvl5pPr lvl="4"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5pPr>
            <a:lvl6pPr lvl="5"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6pPr>
            <a:lvl7pPr lvl="6"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7pPr>
            <a:lvl8pPr lvl="7"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8pPr>
            <a:lvl9pPr lvl="8"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9pPr>
          </a:lstStyle>
          <a:p>
            <a:endParaRPr/>
          </a:p>
        </p:txBody>
      </p:sp>
      <p:sp>
        <p:nvSpPr>
          <p:cNvPr id="937" name="Google Shape;937;p13"/>
          <p:cNvSpPr/>
          <p:nvPr/>
        </p:nvSpPr>
        <p:spPr>
          <a:xfrm>
            <a:off x="1046754" y="264399"/>
            <a:ext cx="91125" cy="96768"/>
          </a:xfrm>
          <a:custGeom>
            <a:avLst/>
            <a:gdLst/>
            <a:ahLst/>
            <a:cxnLst/>
            <a:rect l="l" t="t" r="r" b="b"/>
            <a:pathLst>
              <a:path w="1421" h="1509" fill="none" extrusionOk="0">
                <a:moveTo>
                  <a:pt x="474" y="106"/>
                </a:moveTo>
                <a:cubicBezTo>
                  <a:pt x="211" y="264"/>
                  <a:pt x="0" y="544"/>
                  <a:pt x="0" y="860"/>
                </a:cubicBezTo>
                <a:cubicBezTo>
                  <a:pt x="0" y="1158"/>
                  <a:pt x="246" y="1473"/>
                  <a:pt x="544" y="1491"/>
                </a:cubicBezTo>
                <a:cubicBezTo>
                  <a:pt x="649" y="1508"/>
                  <a:pt x="737" y="1491"/>
                  <a:pt x="824" y="1438"/>
                </a:cubicBezTo>
                <a:cubicBezTo>
                  <a:pt x="1175" y="1333"/>
                  <a:pt x="1420" y="912"/>
                  <a:pt x="1333" y="562"/>
                </a:cubicBezTo>
                <a:cubicBezTo>
                  <a:pt x="1245" y="211"/>
                  <a:pt x="754" y="1"/>
                  <a:pt x="456"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3"/>
          <p:cNvSpPr/>
          <p:nvPr/>
        </p:nvSpPr>
        <p:spPr>
          <a:xfrm>
            <a:off x="8224650" y="4763461"/>
            <a:ext cx="161986" cy="160832"/>
          </a:xfrm>
          <a:custGeom>
            <a:avLst/>
            <a:gdLst/>
            <a:ahLst/>
            <a:cxnLst/>
            <a:rect l="l" t="t" r="r" b="b"/>
            <a:pathLst>
              <a:path w="2526" h="2508" fill="none" extrusionOk="0">
                <a:moveTo>
                  <a:pt x="1" y="1227"/>
                </a:moveTo>
                <a:cubicBezTo>
                  <a:pt x="264" y="929"/>
                  <a:pt x="544" y="614"/>
                  <a:pt x="807" y="316"/>
                </a:cubicBezTo>
                <a:cubicBezTo>
                  <a:pt x="895" y="228"/>
                  <a:pt x="895" y="140"/>
                  <a:pt x="983" y="53"/>
                </a:cubicBezTo>
                <a:cubicBezTo>
                  <a:pt x="1000" y="18"/>
                  <a:pt x="1035" y="0"/>
                  <a:pt x="1053" y="0"/>
                </a:cubicBezTo>
                <a:cubicBezTo>
                  <a:pt x="1070" y="0"/>
                  <a:pt x="1088" y="18"/>
                  <a:pt x="1123" y="18"/>
                </a:cubicBezTo>
                <a:cubicBezTo>
                  <a:pt x="1561" y="316"/>
                  <a:pt x="1965" y="614"/>
                  <a:pt x="2385" y="947"/>
                </a:cubicBezTo>
                <a:cubicBezTo>
                  <a:pt x="2455" y="982"/>
                  <a:pt x="2526" y="1052"/>
                  <a:pt x="2526" y="1140"/>
                </a:cubicBezTo>
                <a:cubicBezTo>
                  <a:pt x="2526" y="1210"/>
                  <a:pt x="2473" y="1245"/>
                  <a:pt x="2438" y="1315"/>
                </a:cubicBezTo>
                <a:cubicBezTo>
                  <a:pt x="2105" y="1718"/>
                  <a:pt x="1754" y="2104"/>
                  <a:pt x="1421" y="2507"/>
                </a:cubicBezTo>
                <a:cubicBezTo>
                  <a:pt x="1035" y="2104"/>
                  <a:pt x="439" y="1596"/>
                  <a:pt x="1" y="1227"/>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3"/>
          <p:cNvSpPr/>
          <p:nvPr/>
        </p:nvSpPr>
        <p:spPr>
          <a:xfrm>
            <a:off x="313905" y="4562551"/>
            <a:ext cx="394705" cy="287868"/>
          </a:xfrm>
          <a:custGeom>
            <a:avLst/>
            <a:gdLst/>
            <a:ahLst/>
            <a:cxnLst/>
            <a:rect l="l" t="t" r="r" b="b"/>
            <a:pathLst>
              <a:path w="6155" h="4489" fill="none" extrusionOk="0">
                <a:moveTo>
                  <a:pt x="0" y="649"/>
                </a:moveTo>
                <a:cubicBezTo>
                  <a:pt x="544" y="228"/>
                  <a:pt x="1245" y="0"/>
                  <a:pt x="1911" y="140"/>
                </a:cubicBezTo>
                <a:cubicBezTo>
                  <a:pt x="2560" y="281"/>
                  <a:pt x="3174" y="807"/>
                  <a:pt x="3279" y="1490"/>
                </a:cubicBezTo>
                <a:cubicBezTo>
                  <a:pt x="3384" y="2157"/>
                  <a:pt x="2911" y="2911"/>
                  <a:pt x="2244" y="2998"/>
                </a:cubicBezTo>
                <a:cubicBezTo>
                  <a:pt x="2052" y="2858"/>
                  <a:pt x="2017" y="2525"/>
                  <a:pt x="2122" y="2314"/>
                </a:cubicBezTo>
                <a:cubicBezTo>
                  <a:pt x="2227" y="2087"/>
                  <a:pt x="2420" y="1946"/>
                  <a:pt x="2648" y="1789"/>
                </a:cubicBezTo>
                <a:cubicBezTo>
                  <a:pt x="2946" y="1561"/>
                  <a:pt x="3296" y="1350"/>
                  <a:pt x="3682" y="1350"/>
                </a:cubicBezTo>
                <a:cubicBezTo>
                  <a:pt x="4173" y="1350"/>
                  <a:pt x="4646" y="1753"/>
                  <a:pt x="4839" y="2209"/>
                </a:cubicBezTo>
                <a:cubicBezTo>
                  <a:pt x="5032" y="2665"/>
                  <a:pt x="5085" y="3191"/>
                  <a:pt x="5102" y="3700"/>
                </a:cubicBezTo>
                <a:cubicBezTo>
                  <a:pt x="5102" y="3875"/>
                  <a:pt x="5102" y="4050"/>
                  <a:pt x="5015" y="4190"/>
                </a:cubicBezTo>
                <a:cubicBezTo>
                  <a:pt x="4822" y="4489"/>
                  <a:pt x="4331" y="4383"/>
                  <a:pt x="4191" y="4068"/>
                </a:cubicBezTo>
                <a:cubicBezTo>
                  <a:pt x="4050" y="3752"/>
                  <a:pt x="4191" y="3384"/>
                  <a:pt x="4454" y="3139"/>
                </a:cubicBezTo>
                <a:cubicBezTo>
                  <a:pt x="4927" y="2735"/>
                  <a:pt x="5733" y="2770"/>
                  <a:pt x="6154" y="326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0" name="Google Shape;940;p13"/>
          <p:cNvGrpSpPr/>
          <p:nvPr/>
        </p:nvGrpSpPr>
        <p:grpSpPr>
          <a:xfrm>
            <a:off x="8648377" y="4306100"/>
            <a:ext cx="284473" cy="256446"/>
            <a:chOff x="8705527" y="2116175"/>
            <a:chExt cx="284473" cy="256446"/>
          </a:xfrm>
        </p:grpSpPr>
        <p:sp>
          <p:nvSpPr>
            <p:cNvPr id="941" name="Google Shape;941;p13"/>
            <p:cNvSpPr/>
            <p:nvPr/>
          </p:nvSpPr>
          <p:spPr>
            <a:xfrm>
              <a:off x="8763948" y="2116175"/>
              <a:ext cx="193473" cy="256446"/>
            </a:xfrm>
            <a:custGeom>
              <a:avLst/>
              <a:gdLst/>
              <a:ahLst/>
              <a:cxnLst/>
              <a:rect l="l" t="t" r="r" b="b"/>
              <a:pathLst>
                <a:path w="3017" h="3999" fill="none" extrusionOk="0">
                  <a:moveTo>
                    <a:pt x="3016" y="492"/>
                  </a:moveTo>
                  <a:cubicBezTo>
                    <a:pt x="2736" y="334"/>
                    <a:pt x="2473" y="124"/>
                    <a:pt x="2192" y="1"/>
                  </a:cubicBezTo>
                  <a:cubicBezTo>
                    <a:pt x="1333" y="1070"/>
                    <a:pt x="579" y="2245"/>
                    <a:pt x="1" y="3472"/>
                  </a:cubicBezTo>
                  <a:cubicBezTo>
                    <a:pt x="316" y="3735"/>
                    <a:pt x="439" y="3823"/>
                    <a:pt x="825" y="3946"/>
                  </a:cubicBezTo>
                  <a:cubicBezTo>
                    <a:pt x="895" y="3998"/>
                    <a:pt x="2508" y="1404"/>
                    <a:pt x="3016" y="492"/>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3"/>
            <p:cNvSpPr/>
            <p:nvPr/>
          </p:nvSpPr>
          <p:spPr>
            <a:xfrm>
              <a:off x="8705527" y="2129706"/>
              <a:ext cx="77594" cy="78749"/>
            </a:xfrm>
            <a:custGeom>
              <a:avLst/>
              <a:gdLst/>
              <a:ahLst/>
              <a:cxnLst/>
              <a:rect l="l" t="t" r="r" b="b"/>
              <a:pathLst>
                <a:path w="1210" h="1228" fill="none" extrusionOk="0">
                  <a:moveTo>
                    <a:pt x="964" y="1035"/>
                  </a:moveTo>
                  <a:cubicBezTo>
                    <a:pt x="736" y="1228"/>
                    <a:pt x="316" y="1175"/>
                    <a:pt x="158" y="912"/>
                  </a:cubicBezTo>
                  <a:cubicBezTo>
                    <a:pt x="0" y="649"/>
                    <a:pt x="140" y="228"/>
                    <a:pt x="421" y="123"/>
                  </a:cubicBezTo>
                  <a:cubicBezTo>
                    <a:pt x="684" y="0"/>
                    <a:pt x="877" y="70"/>
                    <a:pt x="1034" y="298"/>
                  </a:cubicBezTo>
                  <a:cubicBezTo>
                    <a:pt x="1210" y="509"/>
                    <a:pt x="1192" y="859"/>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3"/>
            <p:cNvSpPr/>
            <p:nvPr/>
          </p:nvSpPr>
          <p:spPr>
            <a:xfrm>
              <a:off x="8912406" y="2267967"/>
              <a:ext cx="77594" cy="78813"/>
            </a:xfrm>
            <a:custGeom>
              <a:avLst/>
              <a:gdLst/>
              <a:ahLst/>
              <a:cxnLst/>
              <a:rect l="l" t="t" r="r" b="b"/>
              <a:pathLst>
                <a:path w="1210" h="1229" fill="none" extrusionOk="0">
                  <a:moveTo>
                    <a:pt x="964" y="1035"/>
                  </a:moveTo>
                  <a:cubicBezTo>
                    <a:pt x="719" y="1228"/>
                    <a:pt x="316" y="1158"/>
                    <a:pt x="158" y="895"/>
                  </a:cubicBezTo>
                  <a:cubicBezTo>
                    <a:pt x="0" y="632"/>
                    <a:pt x="140" y="211"/>
                    <a:pt x="421" y="106"/>
                  </a:cubicBezTo>
                  <a:cubicBezTo>
                    <a:pt x="684" y="1"/>
                    <a:pt x="877" y="71"/>
                    <a:pt x="1034" y="281"/>
                  </a:cubicBezTo>
                  <a:cubicBezTo>
                    <a:pt x="1210" y="509"/>
                    <a:pt x="1210" y="825"/>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4" name="Google Shape;944;p13"/>
          <p:cNvSpPr/>
          <p:nvPr/>
        </p:nvSpPr>
        <p:spPr>
          <a:xfrm>
            <a:off x="100720" y="767539"/>
            <a:ext cx="291267" cy="294666"/>
          </a:xfrm>
          <a:custGeom>
            <a:avLst/>
            <a:gdLst/>
            <a:ahLst/>
            <a:cxnLst/>
            <a:rect l="l" t="t" r="r" b="b"/>
            <a:pathLst>
              <a:path w="4542" h="4595" fill="none" extrusionOk="0">
                <a:moveTo>
                  <a:pt x="4542" y="1719"/>
                </a:moveTo>
                <a:cubicBezTo>
                  <a:pt x="4016" y="1666"/>
                  <a:pt x="3367" y="1526"/>
                  <a:pt x="2823" y="1543"/>
                </a:cubicBezTo>
                <a:cubicBezTo>
                  <a:pt x="2613" y="1052"/>
                  <a:pt x="2455" y="474"/>
                  <a:pt x="2227" y="0"/>
                </a:cubicBezTo>
                <a:cubicBezTo>
                  <a:pt x="2105" y="579"/>
                  <a:pt x="1964" y="1070"/>
                  <a:pt x="1701" y="1596"/>
                </a:cubicBezTo>
                <a:cubicBezTo>
                  <a:pt x="1158" y="1596"/>
                  <a:pt x="1" y="1666"/>
                  <a:pt x="1" y="1701"/>
                </a:cubicBezTo>
                <a:cubicBezTo>
                  <a:pt x="386" y="1982"/>
                  <a:pt x="1298" y="2718"/>
                  <a:pt x="1316" y="2841"/>
                </a:cubicBezTo>
                <a:cubicBezTo>
                  <a:pt x="1333" y="2911"/>
                  <a:pt x="1123" y="4068"/>
                  <a:pt x="1000" y="4594"/>
                </a:cubicBezTo>
                <a:cubicBezTo>
                  <a:pt x="1403" y="4208"/>
                  <a:pt x="1789" y="3805"/>
                  <a:pt x="2210" y="3419"/>
                </a:cubicBezTo>
                <a:cubicBezTo>
                  <a:pt x="2631" y="3805"/>
                  <a:pt x="3051" y="4208"/>
                  <a:pt x="3490" y="4594"/>
                </a:cubicBezTo>
                <a:cubicBezTo>
                  <a:pt x="3420" y="4138"/>
                  <a:pt x="3192" y="2981"/>
                  <a:pt x="3192" y="2823"/>
                </a:cubicBezTo>
                <a:cubicBezTo>
                  <a:pt x="3683" y="2595"/>
                  <a:pt x="4156" y="2210"/>
                  <a:pt x="4542" y="1719"/>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5" name="Google Shape;945;p13"/>
          <p:cNvGrpSpPr/>
          <p:nvPr/>
        </p:nvGrpSpPr>
        <p:grpSpPr>
          <a:xfrm>
            <a:off x="8932845" y="837825"/>
            <a:ext cx="127101" cy="154098"/>
            <a:chOff x="5166195" y="1699150"/>
            <a:chExt cx="127101" cy="154098"/>
          </a:xfrm>
        </p:grpSpPr>
        <p:sp>
          <p:nvSpPr>
            <p:cNvPr id="946" name="Google Shape;946;p13"/>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3"/>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3"/>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9" name="Google Shape;949;p13"/>
          <p:cNvGrpSpPr/>
          <p:nvPr/>
        </p:nvGrpSpPr>
        <p:grpSpPr>
          <a:xfrm>
            <a:off x="8426101" y="264400"/>
            <a:ext cx="269914" cy="239581"/>
            <a:chOff x="3442551" y="361175"/>
            <a:chExt cx="269914" cy="239581"/>
          </a:xfrm>
        </p:grpSpPr>
        <p:sp>
          <p:nvSpPr>
            <p:cNvPr id="950" name="Google Shape;950;p13"/>
            <p:cNvSpPr/>
            <p:nvPr/>
          </p:nvSpPr>
          <p:spPr>
            <a:xfrm>
              <a:off x="3533614" y="417416"/>
              <a:ext cx="178852" cy="183341"/>
            </a:xfrm>
            <a:custGeom>
              <a:avLst/>
              <a:gdLst/>
              <a:ahLst/>
              <a:cxnLst/>
              <a:rect l="l" t="t" r="r" b="b"/>
              <a:pathLst>
                <a:path w="2789" h="2859" fill="none" extrusionOk="0">
                  <a:moveTo>
                    <a:pt x="930" y="176"/>
                  </a:moveTo>
                  <a:cubicBezTo>
                    <a:pt x="404" y="456"/>
                    <a:pt x="1" y="1000"/>
                    <a:pt x="1" y="1596"/>
                  </a:cubicBezTo>
                  <a:cubicBezTo>
                    <a:pt x="1" y="2192"/>
                    <a:pt x="474" y="2770"/>
                    <a:pt x="1053" y="2841"/>
                  </a:cubicBezTo>
                  <a:cubicBezTo>
                    <a:pt x="1263" y="2858"/>
                    <a:pt x="1456" y="2841"/>
                    <a:pt x="1631" y="2770"/>
                  </a:cubicBezTo>
                  <a:cubicBezTo>
                    <a:pt x="2315" y="2543"/>
                    <a:pt x="2788" y="1771"/>
                    <a:pt x="2596" y="1087"/>
                  </a:cubicBezTo>
                  <a:cubicBezTo>
                    <a:pt x="2403" y="404"/>
                    <a:pt x="1491" y="0"/>
                    <a:pt x="877" y="368"/>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3"/>
            <p:cNvSpPr/>
            <p:nvPr/>
          </p:nvSpPr>
          <p:spPr>
            <a:xfrm>
              <a:off x="3442551" y="361175"/>
              <a:ext cx="178852" cy="183341"/>
            </a:xfrm>
            <a:custGeom>
              <a:avLst/>
              <a:gdLst/>
              <a:ahLst/>
              <a:cxnLst/>
              <a:rect l="l" t="t" r="r" b="b"/>
              <a:pathLst>
                <a:path w="2789" h="2859" fill="none" extrusionOk="0">
                  <a:moveTo>
                    <a:pt x="930" y="176"/>
                  </a:moveTo>
                  <a:cubicBezTo>
                    <a:pt x="404" y="457"/>
                    <a:pt x="1" y="1000"/>
                    <a:pt x="1" y="1596"/>
                  </a:cubicBezTo>
                  <a:cubicBezTo>
                    <a:pt x="1" y="2192"/>
                    <a:pt x="457" y="2771"/>
                    <a:pt x="1053" y="2841"/>
                  </a:cubicBezTo>
                  <a:cubicBezTo>
                    <a:pt x="1245" y="2858"/>
                    <a:pt x="1456" y="2841"/>
                    <a:pt x="1631" y="2771"/>
                  </a:cubicBezTo>
                  <a:cubicBezTo>
                    <a:pt x="2297" y="2543"/>
                    <a:pt x="2788" y="1771"/>
                    <a:pt x="2595" y="1088"/>
                  </a:cubicBezTo>
                  <a:cubicBezTo>
                    <a:pt x="2385" y="404"/>
                    <a:pt x="1491" y="1"/>
                    <a:pt x="877" y="369"/>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2" name="Google Shape;952;p13"/>
          <p:cNvGrpSpPr/>
          <p:nvPr/>
        </p:nvGrpSpPr>
        <p:grpSpPr>
          <a:xfrm>
            <a:off x="541320" y="307138"/>
            <a:ext cx="127101" cy="154098"/>
            <a:chOff x="5166195" y="1699150"/>
            <a:chExt cx="127101" cy="154098"/>
          </a:xfrm>
        </p:grpSpPr>
        <p:sp>
          <p:nvSpPr>
            <p:cNvPr id="953" name="Google Shape;953;p13"/>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3"/>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3"/>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6" name="Google Shape;956;p13"/>
          <p:cNvGrpSpPr/>
          <p:nvPr/>
        </p:nvGrpSpPr>
        <p:grpSpPr>
          <a:xfrm>
            <a:off x="447695" y="3933450"/>
            <a:ext cx="127101" cy="154098"/>
            <a:chOff x="5166195" y="1699150"/>
            <a:chExt cx="127101" cy="154098"/>
          </a:xfrm>
        </p:grpSpPr>
        <p:sp>
          <p:nvSpPr>
            <p:cNvPr id="957" name="Google Shape;957;p13"/>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3"/>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3"/>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0" name="Google Shape;960;p13"/>
          <p:cNvGrpSpPr/>
          <p:nvPr/>
        </p:nvGrpSpPr>
        <p:grpSpPr>
          <a:xfrm>
            <a:off x="391970" y="1846013"/>
            <a:ext cx="127101" cy="154098"/>
            <a:chOff x="5166195" y="1699150"/>
            <a:chExt cx="127101" cy="154098"/>
          </a:xfrm>
        </p:grpSpPr>
        <p:sp>
          <p:nvSpPr>
            <p:cNvPr id="961" name="Google Shape;961;p13"/>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3"/>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3"/>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4" name="Google Shape;964;p13"/>
          <p:cNvSpPr/>
          <p:nvPr/>
        </p:nvSpPr>
        <p:spPr>
          <a:xfrm>
            <a:off x="8950841" y="1521699"/>
            <a:ext cx="91125" cy="96768"/>
          </a:xfrm>
          <a:custGeom>
            <a:avLst/>
            <a:gdLst/>
            <a:ahLst/>
            <a:cxnLst/>
            <a:rect l="l" t="t" r="r" b="b"/>
            <a:pathLst>
              <a:path w="1421" h="1509" fill="none" extrusionOk="0">
                <a:moveTo>
                  <a:pt x="474" y="106"/>
                </a:moveTo>
                <a:cubicBezTo>
                  <a:pt x="211" y="264"/>
                  <a:pt x="0" y="544"/>
                  <a:pt x="0" y="860"/>
                </a:cubicBezTo>
                <a:cubicBezTo>
                  <a:pt x="0" y="1158"/>
                  <a:pt x="246" y="1473"/>
                  <a:pt x="544" y="1491"/>
                </a:cubicBezTo>
                <a:cubicBezTo>
                  <a:pt x="649" y="1508"/>
                  <a:pt x="737" y="1491"/>
                  <a:pt x="824" y="1438"/>
                </a:cubicBezTo>
                <a:cubicBezTo>
                  <a:pt x="1175" y="1333"/>
                  <a:pt x="1420" y="912"/>
                  <a:pt x="1333" y="562"/>
                </a:cubicBezTo>
                <a:cubicBezTo>
                  <a:pt x="1245" y="211"/>
                  <a:pt x="754" y="1"/>
                  <a:pt x="456"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5" name="Google Shape;965;p13"/>
          <p:cNvGrpSpPr/>
          <p:nvPr/>
        </p:nvGrpSpPr>
        <p:grpSpPr>
          <a:xfrm>
            <a:off x="8823745" y="3530475"/>
            <a:ext cx="127101" cy="154098"/>
            <a:chOff x="5166195" y="1699150"/>
            <a:chExt cx="127101" cy="154098"/>
          </a:xfrm>
        </p:grpSpPr>
        <p:sp>
          <p:nvSpPr>
            <p:cNvPr id="966" name="Google Shape;966;p13"/>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3"/>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3"/>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9" name="Google Shape;969;p13"/>
          <p:cNvSpPr/>
          <p:nvPr/>
        </p:nvSpPr>
        <p:spPr>
          <a:xfrm>
            <a:off x="7871371" y="226409"/>
            <a:ext cx="186011" cy="172776"/>
          </a:xfrm>
          <a:custGeom>
            <a:avLst/>
            <a:gdLst/>
            <a:ahLst/>
            <a:cxnLst/>
            <a:rect l="l" t="t" r="r" b="b"/>
            <a:pathLst>
              <a:path w="2839" h="2637" extrusionOk="0">
                <a:moveTo>
                  <a:pt x="1341" y="1"/>
                </a:moveTo>
                <a:cubicBezTo>
                  <a:pt x="1201" y="1"/>
                  <a:pt x="1061" y="24"/>
                  <a:pt x="928" y="74"/>
                </a:cubicBezTo>
                <a:lnTo>
                  <a:pt x="595" y="56"/>
                </a:lnTo>
                <a:cubicBezTo>
                  <a:pt x="314" y="389"/>
                  <a:pt x="69" y="775"/>
                  <a:pt x="51" y="1214"/>
                </a:cubicBezTo>
                <a:cubicBezTo>
                  <a:pt x="0" y="1958"/>
                  <a:pt x="684" y="2636"/>
                  <a:pt x="1393" y="2636"/>
                </a:cubicBezTo>
                <a:cubicBezTo>
                  <a:pt x="1419" y="2636"/>
                  <a:pt x="1445" y="2636"/>
                  <a:pt x="1471" y="2634"/>
                </a:cubicBezTo>
                <a:cubicBezTo>
                  <a:pt x="2243" y="2581"/>
                  <a:pt x="2839" y="1792"/>
                  <a:pt x="2681" y="1038"/>
                </a:cubicBezTo>
                <a:cubicBezTo>
                  <a:pt x="2553" y="427"/>
                  <a:pt x="1942"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3"/>
          <p:cNvSpPr/>
          <p:nvPr/>
        </p:nvSpPr>
        <p:spPr>
          <a:xfrm>
            <a:off x="999863" y="4757553"/>
            <a:ext cx="184897" cy="172645"/>
          </a:xfrm>
          <a:custGeom>
            <a:avLst/>
            <a:gdLst/>
            <a:ahLst/>
            <a:cxnLst/>
            <a:rect l="l" t="t" r="r" b="b"/>
            <a:pathLst>
              <a:path w="2822" h="2635" extrusionOk="0">
                <a:moveTo>
                  <a:pt x="1334" y="0"/>
                </a:moveTo>
                <a:cubicBezTo>
                  <a:pt x="1196" y="0"/>
                  <a:pt x="1059" y="23"/>
                  <a:pt x="928" y="72"/>
                </a:cubicBezTo>
                <a:lnTo>
                  <a:pt x="595" y="54"/>
                </a:lnTo>
                <a:cubicBezTo>
                  <a:pt x="315" y="388"/>
                  <a:pt x="69" y="773"/>
                  <a:pt x="52" y="1212"/>
                </a:cubicBezTo>
                <a:cubicBezTo>
                  <a:pt x="1" y="1956"/>
                  <a:pt x="668" y="2635"/>
                  <a:pt x="1392" y="2635"/>
                </a:cubicBezTo>
                <a:cubicBezTo>
                  <a:pt x="1418" y="2635"/>
                  <a:pt x="1445" y="2634"/>
                  <a:pt x="1472" y="2632"/>
                </a:cubicBezTo>
                <a:cubicBezTo>
                  <a:pt x="2243" y="2579"/>
                  <a:pt x="2822" y="1790"/>
                  <a:pt x="2682" y="1036"/>
                </a:cubicBezTo>
                <a:cubicBezTo>
                  <a:pt x="2553" y="437"/>
                  <a:pt x="1937" y="0"/>
                  <a:pt x="1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3"/>
          <p:cNvSpPr/>
          <p:nvPr/>
        </p:nvSpPr>
        <p:spPr>
          <a:xfrm>
            <a:off x="99848" y="2524200"/>
            <a:ext cx="293005" cy="294119"/>
          </a:xfrm>
          <a:custGeom>
            <a:avLst/>
            <a:gdLst/>
            <a:ahLst/>
            <a:cxnLst/>
            <a:rect l="l" t="t" r="r" b="b"/>
            <a:pathLst>
              <a:path w="4472" h="4489" extrusionOk="0">
                <a:moveTo>
                  <a:pt x="2017" y="0"/>
                </a:moveTo>
                <a:cubicBezTo>
                  <a:pt x="1947" y="18"/>
                  <a:pt x="1929" y="53"/>
                  <a:pt x="1894" y="88"/>
                </a:cubicBezTo>
                <a:cubicBezTo>
                  <a:pt x="1736" y="246"/>
                  <a:pt x="1719" y="403"/>
                  <a:pt x="1561" y="544"/>
                </a:cubicBezTo>
                <a:cubicBezTo>
                  <a:pt x="1035" y="1052"/>
                  <a:pt x="526" y="1561"/>
                  <a:pt x="1" y="2069"/>
                </a:cubicBezTo>
                <a:cubicBezTo>
                  <a:pt x="754" y="2770"/>
                  <a:pt x="1701" y="3752"/>
                  <a:pt x="2350" y="4489"/>
                </a:cubicBezTo>
                <a:cubicBezTo>
                  <a:pt x="2981" y="3840"/>
                  <a:pt x="3647" y="3174"/>
                  <a:pt x="4278" y="2525"/>
                </a:cubicBezTo>
                <a:cubicBezTo>
                  <a:pt x="4366" y="2437"/>
                  <a:pt x="4454" y="2350"/>
                  <a:pt x="4454" y="2227"/>
                </a:cubicBezTo>
                <a:cubicBezTo>
                  <a:pt x="4471" y="2087"/>
                  <a:pt x="4366" y="1981"/>
                  <a:pt x="4261" y="1859"/>
                </a:cubicBezTo>
                <a:cubicBezTo>
                  <a:pt x="3595" y="1227"/>
                  <a:pt x="2893" y="614"/>
                  <a:pt x="2157" y="70"/>
                </a:cubicBezTo>
                <a:cubicBezTo>
                  <a:pt x="2104" y="18"/>
                  <a:pt x="2069" y="0"/>
                  <a:pt x="20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3"/>
          <p:cNvSpPr/>
          <p:nvPr/>
        </p:nvSpPr>
        <p:spPr>
          <a:xfrm>
            <a:off x="7474327" y="4600416"/>
            <a:ext cx="297993" cy="329785"/>
          </a:xfrm>
          <a:custGeom>
            <a:avLst/>
            <a:gdLst/>
            <a:ahLst/>
            <a:cxnLst/>
            <a:rect l="l" t="t" r="r" b="b"/>
            <a:pathLst>
              <a:path w="5577" h="6172" extrusionOk="0">
                <a:moveTo>
                  <a:pt x="1" y="0"/>
                </a:moveTo>
                <a:lnTo>
                  <a:pt x="1" y="0"/>
                </a:lnTo>
                <a:cubicBezTo>
                  <a:pt x="439" y="2104"/>
                  <a:pt x="1070" y="4173"/>
                  <a:pt x="1877" y="6172"/>
                </a:cubicBezTo>
                <a:cubicBezTo>
                  <a:pt x="3209" y="4681"/>
                  <a:pt x="4472" y="3104"/>
                  <a:pt x="5576" y="1438"/>
                </a:cubicBezTo>
                <a:cubicBezTo>
                  <a:pt x="3595" y="1000"/>
                  <a:pt x="1894" y="82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9665139"/>
      </p:ext>
    </p:extLst>
  </p:cSld>
  <p:clrMapOvr>
    <a:masterClrMapping/>
  </p:clrMapOvr>
  <p:transition spd="med">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CUSTOM_44">
    <p:spTree>
      <p:nvGrpSpPr>
        <p:cNvPr id="1" name="Shape 973"/>
        <p:cNvGrpSpPr/>
        <p:nvPr/>
      </p:nvGrpSpPr>
      <p:grpSpPr>
        <a:xfrm>
          <a:off x="0" y="0"/>
          <a:ext cx="0" cy="0"/>
          <a:chOff x="0" y="0"/>
          <a:chExt cx="0" cy="0"/>
        </a:xfrm>
      </p:grpSpPr>
      <p:grpSp>
        <p:nvGrpSpPr>
          <p:cNvPr id="974" name="Google Shape;974;p14"/>
          <p:cNvGrpSpPr/>
          <p:nvPr/>
        </p:nvGrpSpPr>
        <p:grpSpPr>
          <a:xfrm>
            <a:off x="-53725" y="-101750"/>
            <a:ext cx="9267497" cy="5337726"/>
            <a:chOff x="-53725" y="-101750"/>
            <a:chExt cx="9267497" cy="5337726"/>
          </a:xfrm>
        </p:grpSpPr>
        <p:sp>
          <p:nvSpPr>
            <p:cNvPr id="975" name="Google Shape;975;p14"/>
            <p:cNvSpPr/>
            <p:nvPr/>
          </p:nvSpPr>
          <p:spPr>
            <a:xfrm>
              <a:off x="-53725" y="61500"/>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4"/>
            <p:cNvSpPr/>
            <p:nvPr/>
          </p:nvSpPr>
          <p:spPr>
            <a:xfrm>
              <a:off x="-53725" y="30037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4"/>
            <p:cNvSpPr/>
            <p:nvPr/>
          </p:nvSpPr>
          <p:spPr>
            <a:xfrm>
              <a:off x="-53725" y="540392"/>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4"/>
            <p:cNvSpPr/>
            <p:nvPr/>
          </p:nvSpPr>
          <p:spPr>
            <a:xfrm>
              <a:off x="-53725" y="781625"/>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4"/>
            <p:cNvSpPr/>
            <p:nvPr/>
          </p:nvSpPr>
          <p:spPr>
            <a:xfrm>
              <a:off x="-53725" y="102043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4"/>
            <p:cNvSpPr/>
            <p:nvPr/>
          </p:nvSpPr>
          <p:spPr>
            <a:xfrm>
              <a:off x="-53725" y="125930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4"/>
            <p:cNvSpPr/>
            <p:nvPr/>
          </p:nvSpPr>
          <p:spPr>
            <a:xfrm>
              <a:off x="-53725" y="149932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4"/>
            <p:cNvSpPr/>
            <p:nvPr/>
          </p:nvSpPr>
          <p:spPr>
            <a:xfrm>
              <a:off x="-53725" y="174055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4"/>
            <p:cNvSpPr/>
            <p:nvPr/>
          </p:nvSpPr>
          <p:spPr>
            <a:xfrm>
              <a:off x="-53725" y="197936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4"/>
            <p:cNvSpPr/>
            <p:nvPr/>
          </p:nvSpPr>
          <p:spPr>
            <a:xfrm>
              <a:off x="-53725" y="2219448"/>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4"/>
            <p:cNvSpPr/>
            <p:nvPr/>
          </p:nvSpPr>
          <p:spPr>
            <a:xfrm>
              <a:off x="-53725" y="246061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4"/>
            <p:cNvSpPr/>
            <p:nvPr/>
          </p:nvSpPr>
          <p:spPr>
            <a:xfrm>
              <a:off x="-53725" y="269948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4"/>
            <p:cNvSpPr/>
            <p:nvPr/>
          </p:nvSpPr>
          <p:spPr>
            <a:xfrm>
              <a:off x="-53725" y="293950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4"/>
            <p:cNvSpPr/>
            <p:nvPr/>
          </p:nvSpPr>
          <p:spPr>
            <a:xfrm>
              <a:off x="-53725" y="317831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4"/>
            <p:cNvSpPr/>
            <p:nvPr/>
          </p:nvSpPr>
          <p:spPr>
            <a:xfrm>
              <a:off x="-53725" y="341954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4"/>
            <p:cNvSpPr/>
            <p:nvPr/>
          </p:nvSpPr>
          <p:spPr>
            <a:xfrm>
              <a:off x="-53725" y="3658417"/>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4"/>
            <p:cNvSpPr/>
            <p:nvPr/>
          </p:nvSpPr>
          <p:spPr>
            <a:xfrm>
              <a:off x="-53725" y="389843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4"/>
            <p:cNvSpPr/>
            <p:nvPr/>
          </p:nvSpPr>
          <p:spPr>
            <a:xfrm>
              <a:off x="-53725" y="4139669"/>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4"/>
            <p:cNvSpPr/>
            <p:nvPr/>
          </p:nvSpPr>
          <p:spPr>
            <a:xfrm>
              <a:off x="-53725" y="4378475"/>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4"/>
            <p:cNvSpPr/>
            <p:nvPr/>
          </p:nvSpPr>
          <p:spPr>
            <a:xfrm>
              <a:off x="-53725" y="461849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4"/>
            <p:cNvSpPr/>
            <p:nvPr/>
          </p:nvSpPr>
          <p:spPr>
            <a:xfrm>
              <a:off x="-53725" y="485851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4"/>
            <p:cNvSpPr/>
            <p:nvPr/>
          </p:nvSpPr>
          <p:spPr>
            <a:xfrm>
              <a:off x="-53725" y="509853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4"/>
            <p:cNvSpPr/>
            <p:nvPr/>
          </p:nvSpPr>
          <p:spPr>
            <a:xfrm>
              <a:off x="58966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4"/>
            <p:cNvSpPr/>
            <p:nvPr/>
          </p:nvSpPr>
          <p:spPr>
            <a:xfrm>
              <a:off x="565542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4"/>
            <p:cNvSpPr/>
            <p:nvPr/>
          </p:nvSpPr>
          <p:spPr>
            <a:xfrm>
              <a:off x="54165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4"/>
            <p:cNvSpPr/>
            <p:nvPr/>
          </p:nvSpPr>
          <p:spPr>
            <a:xfrm>
              <a:off x="51753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4"/>
            <p:cNvSpPr/>
            <p:nvPr/>
          </p:nvSpPr>
          <p:spPr>
            <a:xfrm>
              <a:off x="493651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4"/>
            <p:cNvSpPr/>
            <p:nvPr/>
          </p:nvSpPr>
          <p:spPr>
            <a:xfrm>
              <a:off x="469528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4"/>
            <p:cNvSpPr/>
            <p:nvPr/>
          </p:nvSpPr>
          <p:spPr>
            <a:xfrm>
              <a:off x="44552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4"/>
            <p:cNvSpPr/>
            <p:nvPr/>
          </p:nvSpPr>
          <p:spPr>
            <a:xfrm>
              <a:off x="421409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4"/>
            <p:cNvSpPr/>
            <p:nvPr/>
          </p:nvSpPr>
          <p:spPr>
            <a:xfrm>
              <a:off x="39752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4"/>
            <p:cNvSpPr/>
            <p:nvPr/>
          </p:nvSpPr>
          <p:spPr>
            <a:xfrm>
              <a:off x="373399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4"/>
            <p:cNvSpPr/>
            <p:nvPr/>
          </p:nvSpPr>
          <p:spPr>
            <a:xfrm>
              <a:off x="34951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4"/>
            <p:cNvSpPr/>
            <p:nvPr/>
          </p:nvSpPr>
          <p:spPr>
            <a:xfrm>
              <a:off x="32539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4"/>
            <p:cNvSpPr/>
            <p:nvPr/>
          </p:nvSpPr>
          <p:spPr>
            <a:xfrm>
              <a:off x="30127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4"/>
            <p:cNvSpPr/>
            <p:nvPr/>
          </p:nvSpPr>
          <p:spPr>
            <a:xfrm>
              <a:off x="27739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4"/>
            <p:cNvSpPr/>
            <p:nvPr/>
          </p:nvSpPr>
          <p:spPr>
            <a:xfrm>
              <a:off x="25326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4"/>
            <p:cNvSpPr/>
            <p:nvPr/>
          </p:nvSpPr>
          <p:spPr>
            <a:xfrm>
              <a:off x="22926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4"/>
            <p:cNvSpPr/>
            <p:nvPr/>
          </p:nvSpPr>
          <p:spPr>
            <a:xfrm>
              <a:off x="205264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a:off x="1812625"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4"/>
            <p:cNvSpPr/>
            <p:nvPr/>
          </p:nvSpPr>
          <p:spPr>
            <a:xfrm>
              <a:off x="157260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4"/>
            <p:cNvSpPr/>
            <p:nvPr/>
          </p:nvSpPr>
          <p:spPr>
            <a:xfrm>
              <a:off x="13325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4"/>
            <p:cNvSpPr/>
            <p:nvPr/>
          </p:nvSpPr>
          <p:spPr>
            <a:xfrm>
              <a:off x="10913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852549" y="-101750"/>
              <a:ext cx="0" cy="5337726"/>
            </a:xfrm>
            <a:custGeom>
              <a:avLst/>
              <a:gdLst/>
              <a:ahLst/>
              <a:cxnLst/>
              <a:rect l="l" t="t" r="r" b="b"/>
              <a:pathLst>
                <a:path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4"/>
            <p:cNvSpPr/>
            <p:nvPr/>
          </p:nvSpPr>
          <p:spPr>
            <a:xfrm>
              <a:off x="6113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4"/>
            <p:cNvSpPr/>
            <p:nvPr/>
          </p:nvSpPr>
          <p:spPr>
            <a:xfrm>
              <a:off x="3700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a:off x="13127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4"/>
            <p:cNvSpPr/>
            <p:nvPr/>
          </p:nvSpPr>
          <p:spPr>
            <a:xfrm>
              <a:off x="901933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4"/>
            <p:cNvSpPr/>
            <p:nvPr/>
          </p:nvSpPr>
          <p:spPr>
            <a:xfrm>
              <a:off x="8780530"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a:off x="85392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4"/>
            <p:cNvSpPr/>
            <p:nvPr/>
          </p:nvSpPr>
          <p:spPr>
            <a:xfrm>
              <a:off x="829806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4"/>
            <p:cNvSpPr/>
            <p:nvPr/>
          </p:nvSpPr>
          <p:spPr>
            <a:xfrm>
              <a:off x="80592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a:off x="7818026"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a:off x="757915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a:off x="73379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4"/>
            <p:cNvSpPr/>
            <p:nvPr/>
          </p:nvSpPr>
          <p:spPr>
            <a:xfrm>
              <a:off x="709796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4"/>
            <p:cNvSpPr/>
            <p:nvPr/>
          </p:nvSpPr>
          <p:spPr>
            <a:xfrm>
              <a:off x="685794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4"/>
            <p:cNvSpPr/>
            <p:nvPr/>
          </p:nvSpPr>
          <p:spPr>
            <a:xfrm>
              <a:off x="66178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4"/>
            <p:cNvSpPr/>
            <p:nvPr/>
          </p:nvSpPr>
          <p:spPr>
            <a:xfrm>
              <a:off x="63766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61378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5" name="Google Shape;1035;p14"/>
          <p:cNvSpPr txBox="1">
            <a:spLocks noGrp="1"/>
          </p:cNvSpPr>
          <p:nvPr>
            <p:ph type="title" hasCustomPrompt="1"/>
          </p:nvPr>
        </p:nvSpPr>
        <p:spPr>
          <a:xfrm>
            <a:off x="3557400" y="1016841"/>
            <a:ext cx="2029200" cy="13953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9600" b="1"/>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1036" name="Google Shape;1036;p14"/>
          <p:cNvSpPr txBox="1">
            <a:spLocks noGrp="1"/>
          </p:cNvSpPr>
          <p:nvPr>
            <p:ph type="title" idx="2"/>
          </p:nvPr>
        </p:nvSpPr>
        <p:spPr>
          <a:xfrm>
            <a:off x="2480399" y="2529275"/>
            <a:ext cx="4183200" cy="1516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b="1"/>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037" name="Google Shape;1037;p14"/>
          <p:cNvSpPr txBox="1">
            <a:spLocks noGrp="1"/>
          </p:cNvSpPr>
          <p:nvPr>
            <p:ph type="subTitle" idx="1"/>
          </p:nvPr>
        </p:nvSpPr>
        <p:spPr>
          <a:xfrm>
            <a:off x="2480399" y="3804721"/>
            <a:ext cx="4183200" cy="48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38" name="Google Shape;1038;p14"/>
          <p:cNvSpPr/>
          <p:nvPr/>
        </p:nvSpPr>
        <p:spPr>
          <a:xfrm>
            <a:off x="528325" y="1580128"/>
            <a:ext cx="184897" cy="172645"/>
          </a:xfrm>
          <a:custGeom>
            <a:avLst/>
            <a:gdLst/>
            <a:ahLst/>
            <a:cxnLst/>
            <a:rect l="l" t="t" r="r" b="b"/>
            <a:pathLst>
              <a:path w="2822" h="2635" extrusionOk="0">
                <a:moveTo>
                  <a:pt x="1334" y="0"/>
                </a:moveTo>
                <a:cubicBezTo>
                  <a:pt x="1196" y="0"/>
                  <a:pt x="1059" y="23"/>
                  <a:pt x="928" y="72"/>
                </a:cubicBezTo>
                <a:lnTo>
                  <a:pt x="595" y="54"/>
                </a:lnTo>
                <a:cubicBezTo>
                  <a:pt x="315" y="388"/>
                  <a:pt x="69" y="773"/>
                  <a:pt x="52" y="1212"/>
                </a:cubicBezTo>
                <a:cubicBezTo>
                  <a:pt x="1" y="1956"/>
                  <a:pt x="668" y="2635"/>
                  <a:pt x="1392" y="2635"/>
                </a:cubicBezTo>
                <a:cubicBezTo>
                  <a:pt x="1418" y="2635"/>
                  <a:pt x="1445" y="2634"/>
                  <a:pt x="1472" y="2632"/>
                </a:cubicBezTo>
                <a:cubicBezTo>
                  <a:pt x="2243" y="2579"/>
                  <a:pt x="2822" y="1790"/>
                  <a:pt x="2682" y="1036"/>
                </a:cubicBezTo>
                <a:cubicBezTo>
                  <a:pt x="2553" y="437"/>
                  <a:pt x="1937" y="0"/>
                  <a:pt x="1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4"/>
          <p:cNvSpPr/>
          <p:nvPr/>
        </p:nvSpPr>
        <p:spPr>
          <a:xfrm>
            <a:off x="461775" y="372436"/>
            <a:ext cx="161986" cy="160832"/>
          </a:xfrm>
          <a:custGeom>
            <a:avLst/>
            <a:gdLst/>
            <a:ahLst/>
            <a:cxnLst/>
            <a:rect l="l" t="t" r="r" b="b"/>
            <a:pathLst>
              <a:path w="2526" h="2508" fill="none" extrusionOk="0">
                <a:moveTo>
                  <a:pt x="1" y="1227"/>
                </a:moveTo>
                <a:cubicBezTo>
                  <a:pt x="264" y="929"/>
                  <a:pt x="544" y="614"/>
                  <a:pt x="807" y="316"/>
                </a:cubicBezTo>
                <a:cubicBezTo>
                  <a:pt x="895" y="228"/>
                  <a:pt x="895" y="140"/>
                  <a:pt x="983" y="53"/>
                </a:cubicBezTo>
                <a:cubicBezTo>
                  <a:pt x="1000" y="18"/>
                  <a:pt x="1035" y="0"/>
                  <a:pt x="1053" y="0"/>
                </a:cubicBezTo>
                <a:cubicBezTo>
                  <a:pt x="1070" y="0"/>
                  <a:pt x="1088" y="18"/>
                  <a:pt x="1123" y="18"/>
                </a:cubicBezTo>
                <a:cubicBezTo>
                  <a:pt x="1561" y="316"/>
                  <a:pt x="1965" y="614"/>
                  <a:pt x="2385" y="947"/>
                </a:cubicBezTo>
                <a:cubicBezTo>
                  <a:pt x="2455" y="982"/>
                  <a:pt x="2526" y="1052"/>
                  <a:pt x="2526" y="1140"/>
                </a:cubicBezTo>
                <a:cubicBezTo>
                  <a:pt x="2526" y="1210"/>
                  <a:pt x="2473" y="1245"/>
                  <a:pt x="2438" y="1315"/>
                </a:cubicBezTo>
                <a:cubicBezTo>
                  <a:pt x="2105" y="1718"/>
                  <a:pt x="1754" y="2104"/>
                  <a:pt x="1421" y="2507"/>
                </a:cubicBezTo>
                <a:cubicBezTo>
                  <a:pt x="1035" y="2104"/>
                  <a:pt x="439" y="1596"/>
                  <a:pt x="1" y="1227"/>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a:off x="8566517" y="1427326"/>
            <a:ext cx="394705" cy="287868"/>
          </a:xfrm>
          <a:custGeom>
            <a:avLst/>
            <a:gdLst/>
            <a:ahLst/>
            <a:cxnLst/>
            <a:rect l="l" t="t" r="r" b="b"/>
            <a:pathLst>
              <a:path w="6155" h="4489" fill="none" extrusionOk="0">
                <a:moveTo>
                  <a:pt x="0" y="649"/>
                </a:moveTo>
                <a:cubicBezTo>
                  <a:pt x="544" y="228"/>
                  <a:pt x="1245" y="0"/>
                  <a:pt x="1911" y="140"/>
                </a:cubicBezTo>
                <a:cubicBezTo>
                  <a:pt x="2560" y="281"/>
                  <a:pt x="3174" y="807"/>
                  <a:pt x="3279" y="1490"/>
                </a:cubicBezTo>
                <a:cubicBezTo>
                  <a:pt x="3384" y="2157"/>
                  <a:pt x="2911" y="2911"/>
                  <a:pt x="2244" y="2998"/>
                </a:cubicBezTo>
                <a:cubicBezTo>
                  <a:pt x="2052" y="2858"/>
                  <a:pt x="2017" y="2525"/>
                  <a:pt x="2122" y="2314"/>
                </a:cubicBezTo>
                <a:cubicBezTo>
                  <a:pt x="2227" y="2087"/>
                  <a:pt x="2420" y="1946"/>
                  <a:pt x="2648" y="1789"/>
                </a:cubicBezTo>
                <a:cubicBezTo>
                  <a:pt x="2946" y="1561"/>
                  <a:pt x="3296" y="1350"/>
                  <a:pt x="3682" y="1350"/>
                </a:cubicBezTo>
                <a:cubicBezTo>
                  <a:pt x="4173" y="1350"/>
                  <a:pt x="4646" y="1753"/>
                  <a:pt x="4839" y="2209"/>
                </a:cubicBezTo>
                <a:cubicBezTo>
                  <a:pt x="5032" y="2665"/>
                  <a:pt x="5085" y="3191"/>
                  <a:pt x="5102" y="3700"/>
                </a:cubicBezTo>
                <a:cubicBezTo>
                  <a:pt x="5102" y="3875"/>
                  <a:pt x="5102" y="4050"/>
                  <a:pt x="5015" y="4190"/>
                </a:cubicBezTo>
                <a:cubicBezTo>
                  <a:pt x="4822" y="4489"/>
                  <a:pt x="4331" y="4383"/>
                  <a:pt x="4191" y="4068"/>
                </a:cubicBezTo>
                <a:cubicBezTo>
                  <a:pt x="4050" y="3752"/>
                  <a:pt x="4191" y="3384"/>
                  <a:pt x="4454" y="3139"/>
                </a:cubicBezTo>
                <a:cubicBezTo>
                  <a:pt x="4927" y="2735"/>
                  <a:pt x="5733" y="2770"/>
                  <a:pt x="6154" y="326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1" name="Google Shape;1041;p14"/>
          <p:cNvGrpSpPr/>
          <p:nvPr/>
        </p:nvGrpSpPr>
        <p:grpSpPr>
          <a:xfrm>
            <a:off x="8732265" y="2933825"/>
            <a:ext cx="284473" cy="256446"/>
            <a:chOff x="8705527" y="2116175"/>
            <a:chExt cx="284473" cy="256446"/>
          </a:xfrm>
        </p:grpSpPr>
        <p:sp>
          <p:nvSpPr>
            <p:cNvPr id="1042" name="Google Shape;1042;p14"/>
            <p:cNvSpPr/>
            <p:nvPr/>
          </p:nvSpPr>
          <p:spPr>
            <a:xfrm>
              <a:off x="8763948" y="2116175"/>
              <a:ext cx="193473" cy="256446"/>
            </a:xfrm>
            <a:custGeom>
              <a:avLst/>
              <a:gdLst/>
              <a:ahLst/>
              <a:cxnLst/>
              <a:rect l="l" t="t" r="r" b="b"/>
              <a:pathLst>
                <a:path w="3017" h="3999" fill="none" extrusionOk="0">
                  <a:moveTo>
                    <a:pt x="3016" y="492"/>
                  </a:moveTo>
                  <a:cubicBezTo>
                    <a:pt x="2736" y="334"/>
                    <a:pt x="2473" y="124"/>
                    <a:pt x="2192" y="1"/>
                  </a:cubicBezTo>
                  <a:cubicBezTo>
                    <a:pt x="1333" y="1070"/>
                    <a:pt x="579" y="2245"/>
                    <a:pt x="1" y="3472"/>
                  </a:cubicBezTo>
                  <a:cubicBezTo>
                    <a:pt x="316" y="3735"/>
                    <a:pt x="439" y="3823"/>
                    <a:pt x="825" y="3946"/>
                  </a:cubicBezTo>
                  <a:cubicBezTo>
                    <a:pt x="895" y="3998"/>
                    <a:pt x="2508" y="1404"/>
                    <a:pt x="3016" y="492"/>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a:off x="8705527" y="2129706"/>
              <a:ext cx="77594" cy="78749"/>
            </a:xfrm>
            <a:custGeom>
              <a:avLst/>
              <a:gdLst/>
              <a:ahLst/>
              <a:cxnLst/>
              <a:rect l="l" t="t" r="r" b="b"/>
              <a:pathLst>
                <a:path w="1210" h="1228" fill="none" extrusionOk="0">
                  <a:moveTo>
                    <a:pt x="964" y="1035"/>
                  </a:moveTo>
                  <a:cubicBezTo>
                    <a:pt x="736" y="1228"/>
                    <a:pt x="316" y="1175"/>
                    <a:pt x="158" y="912"/>
                  </a:cubicBezTo>
                  <a:cubicBezTo>
                    <a:pt x="0" y="649"/>
                    <a:pt x="140" y="228"/>
                    <a:pt x="421" y="123"/>
                  </a:cubicBezTo>
                  <a:cubicBezTo>
                    <a:pt x="684" y="0"/>
                    <a:pt x="877" y="70"/>
                    <a:pt x="1034" y="298"/>
                  </a:cubicBezTo>
                  <a:cubicBezTo>
                    <a:pt x="1210" y="509"/>
                    <a:pt x="1192" y="859"/>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4"/>
            <p:cNvSpPr/>
            <p:nvPr/>
          </p:nvSpPr>
          <p:spPr>
            <a:xfrm>
              <a:off x="8912406" y="2267967"/>
              <a:ext cx="77594" cy="78813"/>
            </a:xfrm>
            <a:custGeom>
              <a:avLst/>
              <a:gdLst/>
              <a:ahLst/>
              <a:cxnLst/>
              <a:rect l="l" t="t" r="r" b="b"/>
              <a:pathLst>
                <a:path w="1210" h="1229" fill="none" extrusionOk="0">
                  <a:moveTo>
                    <a:pt x="964" y="1035"/>
                  </a:moveTo>
                  <a:cubicBezTo>
                    <a:pt x="719" y="1228"/>
                    <a:pt x="316" y="1158"/>
                    <a:pt x="158" y="895"/>
                  </a:cubicBezTo>
                  <a:cubicBezTo>
                    <a:pt x="0" y="632"/>
                    <a:pt x="140" y="211"/>
                    <a:pt x="421" y="106"/>
                  </a:cubicBezTo>
                  <a:cubicBezTo>
                    <a:pt x="684" y="1"/>
                    <a:pt x="877" y="71"/>
                    <a:pt x="1034" y="281"/>
                  </a:cubicBezTo>
                  <a:cubicBezTo>
                    <a:pt x="1210" y="509"/>
                    <a:pt x="1210" y="825"/>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5" name="Google Shape;1045;p14"/>
          <p:cNvSpPr/>
          <p:nvPr/>
        </p:nvSpPr>
        <p:spPr>
          <a:xfrm>
            <a:off x="3939295" y="4634814"/>
            <a:ext cx="291267" cy="294666"/>
          </a:xfrm>
          <a:custGeom>
            <a:avLst/>
            <a:gdLst/>
            <a:ahLst/>
            <a:cxnLst/>
            <a:rect l="l" t="t" r="r" b="b"/>
            <a:pathLst>
              <a:path w="4542" h="4595" fill="none" extrusionOk="0">
                <a:moveTo>
                  <a:pt x="4542" y="1719"/>
                </a:moveTo>
                <a:cubicBezTo>
                  <a:pt x="4016" y="1666"/>
                  <a:pt x="3367" y="1526"/>
                  <a:pt x="2823" y="1543"/>
                </a:cubicBezTo>
                <a:cubicBezTo>
                  <a:pt x="2613" y="1052"/>
                  <a:pt x="2455" y="474"/>
                  <a:pt x="2227" y="0"/>
                </a:cubicBezTo>
                <a:cubicBezTo>
                  <a:pt x="2105" y="579"/>
                  <a:pt x="1964" y="1070"/>
                  <a:pt x="1701" y="1596"/>
                </a:cubicBezTo>
                <a:cubicBezTo>
                  <a:pt x="1158" y="1596"/>
                  <a:pt x="1" y="1666"/>
                  <a:pt x="1" y="1701"/>
                </a:cubicBezTo>
                <a:cubicBezTo>
                  <a:pt x="386" y="1982"/>
                  <a:pt x="1298" y="2718"/>
                  <a:pt x="1316" y="2841"/>
                </a:cubicBezTo>
                <a:cubicBezTo>
                  <a:pt x="1333" y="2911"/>
                  <a:pt x="1123" y="4068"/>
                  <a:pt x="1000" y="4594"/>
                </a:cubicBezTo>
                <a:cubicBezTo>
                  <a:pt x="1403" y="4208"/>
                  <a:pt x="1789" y="3805"/>
                  <a:pt x="2210" y="3419"/>
                </a:cubicBezTo>
                <a:cubicBezTo>
                  <a:pt x="2631" y="3805"/>
                  <a:pt x="3051" y="4208"/>
                  <a:pt x="3490" y="4594"/>
                </a:cubicBezTo>
                <a:cubicBezTo>
                  <a:pt x="3420" y="4138"/>
                  <a:pt x="3192" y="2981"/>
                  <a:pt x="3192" y="2823"/>
                </a:cubicBezTo>
                <a:cubicBezTo>
                  <a:pt x="3683" y="2595"/>
                  <a:pt x="4156" y="2210"/>
                  <a:pt x="4542" y="1719"/>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6" name="Google Shape;1046;p14"/>
          <p:cNvGrpSpPr/>
          <p:nvPr/>
        </p:nvGrpSpPr>
        <p:grpSpPr>
          <a:xfrm>
            <a:off x="5495009" y="4774291"/>
            <a:ext cx="128255" cy="154034"/>
            <a:chOff x="5990309" y="3853416"/>
            <a:chExt cx="128255" cy="154034"/>
          </a:xfrm>
        </p:grpSpPr>
        <p:sp>
          <p:nvSpPr>
            <p:cNvPr id="1047" name="Google Shape;1047;p14"/>
            <p:cNvSpPr/>
            <p:nvPr/>
          </p:nvSpPr>
          <p:spPr>
            <a:xfrm>
              <a:off x="5990309" y="3893881"/>
              <a:ext cx="128255" cy="104592"/>
            </a:xfrm>
            <a:custGeom>
              <a:avLst/>
              <a:gdLst/>
              <a:ahLst/>
              <a:cxnLst/>
              <a:rect l="l" t="t" r="r" b="b"/>
              <a:pathLst>
                <a:path w="2000" h="1631" fill="none" extrusionOk="0">
                  <a:moveTo>
                    <a:pt x="1" y="0"/>
                  </a:moveTo>
                  <a:cubicBezTo>
                    <a:pt x="667" y="544"/>
                    <a:pt x="1351" y="1070"/>
                    <a:pt x="1999" y="163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6017307" y="3881505"/>
              <a:ext cx="96768" cy="105746"/>
            </a:xfrm>
            <a:custGeom>
              <a:avLst/>
              <a:gdLst/>
              <a:ahLst/>
              <a:cxnLst/>
              <a:rect l="l" t="t" r="r" b="b"/>
              <a:pathLst>
                <a:path w="1509" h="1649" fill="none" extrusionOk="0">
                  <a:moveTo>
                    <a:pt x="0" y="1648"/>
                  </a:moveTo>
                  <a:cubicBezTo>
                    <a:pt x="544" y="1140"/>
                    <a:pt x="1052" y="596"/>
                    <a:pt x="1508" y="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6049884" y="3853416"/>
              <a:ext cx="16930" cy="154034"/>
            </a:xfrm>
            <a:custGeom>
              <a:avLst/>
              <a:gdLst/>
              <a:ahLst/>
              <a:cxnLst/>
              <a:rect l="l" t="t" r="r" b="b"/>
              <a:pathLst>
                <a:path w="264" h="2402" fill="none" extrusionOk="0">
                  <a:moveTo>
                    <a:pt x="1" y="0"/>
                  </a:moveTo>
                  <a:cubicBezTo>
                    <a:pt x="88" y="807"/>
                    <a:pt x="176" y="1595"/>
                    <a:pt x="264"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0" name="Google Shape;1050;p14"/>
          <p:cNvGrpSpPr/>
          <p:nvPr/>
        </p:nvGrpSpPr>
        <p:grpSpPr>
          <a:xfrm>
            <a:off x="5166195" y="98950"/>
            <a:ext cx="127101" cy="154098"/>
            <a:chOff x="5166195" y="1699150"/>
            <a:chExt cx="127101" cy="154098"/>
          </a:xfrm>
        </p:grpSpPr>
        <p:sp>
          <p:nvSpPr>
            <p:cNvPr id="1051" name="Google Shape;1051;p14"/>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4"/>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4" name="Google Shape;1054;p14"/>
          <p:cNvSpPr/>
          <p:nvPr/>
        </p:nvSpPr>
        <p:spPr>
          <a:xfrm>
            <a:off x="237092" y="3740935"/>
            <a:ext cx="107991" cy="90035"/>
          </a:xfrm>
          <a:custGeom>
            <a:avLst/>
            <a:gdLst/>
            <a:ahLst/>
            <a:cxnLst/>
            <a:rect l="l" t="t" r="r" b="b"/>
            <a:pathLst>
              <a:path w="1684" h="1404" fill="none" extrusionOk="0">
                <a:moveTo>
                  <a:pt x="0" y="1"/>
                </a:moveTo>
                <a:cubicBezTo>
                  <a:pt x="561" y="457"/>
                  <a:pt x="1105" y="912"/>
                  <a:pt x="1683" y="1403"/>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4"/>
          <p:cNvSpPr/>
          <p:nvPr/>
        </p:nvSpPr>
        <p:spPr>
          <a:xfrm>
            <a:off x="235938" y="3728558"/>
            <a:ext cx="119277" cy="96768"/>
          </a:xfrm>
          <a:custGeom>
            <a:avLst/>
            <a:gdLst/>
            <a:ahLst/>
            <a:cxnLst/>
            <a:rect l="l" t="t" r="r" b="b"/>
            <a:pathLst>
              <a:path w="1860" h="1509" fill="none" extrusionOk="0">
                <a:moveTo>
                  <a:pt x="1" y="1509"/>
                </a:moveTo>
                <a:cubicBezTo>
                  <a:pt x="614" y="1000"/>
                  <a:pt x="1228" y="492"/>
                  <a:pt x="1859"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4"/>
          <p:cNvSpPr/>
          <p:nvPr/>
        </p:nvSpPr>
        <p:spPr>
          <a:xfrm>
            <a:off x="277557" y="3718490"/>
            <a:ext cx="16930" cy="145056"/>
          </a:xfrm>
          <a:custGeom>
            <a:avLst/>
            <a:gdLst/>
            <a:ahLst/>
            <a:cxnLst/>
            <a:rect l="l" t="t" r="r" b="b"/>
            <a:pathLst>
              <a:path w="264" h="2262" fill="none" extrusionOk="0">
                <a:moveTo>
                  <a:pt x="0" y="0"/>
                </a:moveTo>
                <a:cubicBezTo>
                  <a:pt x="71" y="736"/>
                  <a:pt x="141" y="1490"/>
                  <a:pt x="176" y="2262"/>
                </a:cubicBezTo>
                <a:cubicBezTo>
                  <a:pt x="193" y="2192"/>
                  <a:pt x="246" y="2122"/>
                  <a:pt x="263" y="205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4"/>
          <p:cNvSpPr/>
          <p:nvPr/>
        </p:nvSpPr>
        <p:spPr>
          <a:xfrm>
            <a:off x="8588129" y="300174"/>
            <a:ext cx="91125" cy="96768"/>
          </a:xfrm>
          <a:custGeom>
            <a:avLst/>
            <a:gdLst/>
            <a:ahLst/>
            <a:cxnLst/>
            <a:rect l="l" t="t" r="r" b="b"/>
            <a:pathLst>
              <a:path w="1421" h="1509" fill="none" extrusionOk="0">
                <a:moveTo>
                  <a:pt x="474" y="106"/>
                </a:moveTo>
                <a:cubicBezTo>
                  <a:pt x="211" y="264"/>
                  <a:pt x="0" y="544"/>
                  <a:pt x="0" y="860"/>
                </a:cubicBezTo>
                <a:cubicBezTo>
                  <a:pt x="0" y="1158"/>
                  <a:pt x="246" y="1473"/>
                  <a:pt x="544" y="1491"/>
                </a:cubicBezTo>
                <a:cubicBezTo>
                  <a:pt x="649" y="1508"/>
                  <a:pt x="737" y="1491"/>
                  <a:pt x="824" y="1438"/>
                </a:cubicBezTo>
                <a:cubicBezTo>
                  <a:pt x="1175" y="1333"/>
                  <a:pt x="1420" y="912"/>
                  <a:pt x="1333" y="562"/>
                </a:cubicBezTo>
                <a:cubicBezTo>
                  <a:pt x="1245" y="211"/>
                  <a:pt x="754" y="1"/>
                  <a:pt x="456"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8" name="Google Shape;1058;p14"/>
          <p:cNvGrpSpPr/>
          <p:nvPr/>
        </p:nvGrpSpPr>
        <p:grpSpPr>
          <a:xfrm>
            <a:off x="3442551" y="361175"/>
            <a:ext cx="269914" cy="239581"/>
            <a:chOff x="3442551" y="361175"/>
            <a:chExt cx="269914" cy="239581"/>
          </a:xfrm>
        </p:grpSpPr>
        <p:sp>
          <p:nvSpPr>
            <p:cNvPr id="1059" name="Google Shape;1059;p14"/>
            <p:cNvSpPr/>
            <p:nvPr/>
          </p:nvSpPr>
          <p:spPr>
            <a:xfrm>
              <a:off x="3533614" y="417416"/>
              <a:ext cx="178852" cy="183341"/>
            </a:xfrm>
            <a:custGeom>
              <a:avLst/>
              <a:gdLst/>
              <a:ahLst/>
              <a:cxnLst/>
              <a:rect l="l" t="t" r="r" b="b"/>
              <a:pathLst>
                <a:path w="2789" h="2859" fill="none" extrusionOk="0">
                  <a:moveTo>
                    <a:pt x="930" y="176"/>
                  </a:moveTo>
                  <a:cubicBezTo>
                    <a:pt x="404" y="456"/>
                    <a:pt x="1" y="1000"/>
                    <a:pt x="1" y="1596"/>
                  </a:cubicBezTo>
                  <a:cubicBezTo>
                    <a:pt x="1" y="2192"/>
                    <a:pt x="474" y="2770"/>
                    <a:pt x="1053" y="2841"/>
                  </a:cubicBezTo>
                  <a:cubicBezTo>
                    <a:pt x="1263" y="2858"/>
                    <a:pt x="1456" y="2841"/>
                    <a:pt x="1631" y="2770"/>
                  </a:cubicBezTo>
                  <a:cubicBezTo>
                    <a:pt x="2315" y="2543"/>
                    <a:pt x="2788" y="1771"/>
                    <a:pt x="2596" y="1087"/>
                  </a:cubicBezTo>
                  <a:cubicBezTo>
                    <a:pt x="2403" y="404"/>
                    <a:pt x="1491" y="0"/>
                    <a:pt x="877" y="368"/>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
            <p:cNvSpPr/>
            <p:nvPr/>
          </p:nvSpPr>
          <p:spPr>
            <a:xfrm>
              <a:off x="3442551" y="361175"/>
              <a:ext cx="178852" cy="183341"/>
            </a:xfrm>
            <a:custGeom>
              <a:avLst/>
              <a:gdLst/>
              <a:ahLst/>
              <a:cxnLst/>
              <a:rect l="l" t="t" r="r" b="b"/>
              <a:pathLst>
                <a:path w="2789" h="2859" fill="none" extrusionOk="0">
                  <a:moveTo>
                    <a:pt x="930" y="176"/>
                  </a:moveTo>
                  <a:cubicBezTo>
                    <a:pt x="404" y="457"/>
                    <a:pt x="1" y="1000"/>
                    <a:pt x="1" y="1596"/>
                  </a:cubicBezTo>
                  <a:cubicBezTo>
                    <a:pt x="1" y="2192"/>
                    <a:pt x="457" y="2771"/>
                    <a:pt x="1053" y="2841"/>
                  </a:cubicBezTo>
                  <a:cubicBezTo>
                    <a:pt x="1245" y="2858"/>
                    <a:pt x="1456" y="2841"/>
                    <a:pt x="1631" y="2771"/>
                  </a:cubicBezTo>
                  <a:cubicBezTo>
                    <a:pt x="2297" y="2543"/>
                    <a:pt x="2788" y="1771"/>
                    <a:pt x="2595" y="1088"/>
                  </a:cubicBezTo>
                  <a:cubicBezTo>
                    <a:pt x="2385" y="404"/>
                    <a:pt x="1491" y="1"/>
                    <a:pt x="877" y="369"/>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1" name="Google Shape;1061;p14"/>
          <p:cNvSpPr/>
          <p:nvPr/>
        </p:nvSpPr>
        <p:spPr>
          <a:xfrm>
            <a:off x="75650" y="1303289"/>
            <a:ext cx="92279" cy="96768"/>
          </a:xfrm>
          <a:custGeom>
            <a:avLst/>
            <a:gdLst/>
            <a:ahLst/>
            <a:cxnLst/>
            <a:rect l="l" t="t" r="r" b="b"/>
            <a:pathLst>
              <a:path w="1439" h="1509" fill="none" extrusionOk="0">
                <a:moveTo>
                  <a:pt x="492" y="106"/>
                </a:moveTo>
                <a:cubicBezTo>
                  <a:pt x="229" y="264"/>
                  <a:pt x="1" y="544"/>
                  <a:pt x="1" y="842"/>
                </a:cubicBezTo>
                <a:cubicBezTo>
                  <a:pt x="1" y="1158"/>
                  <a:pt x="246" y="1456"/>
                  <a:pt x="562" y="1491"/>
                </a:cubicBezTo>
                <a:cubicBezTo>
                  <a:pt x="650" y="1508"/>
                  <a:pt x="755" y="1491"/>
                  <a:pt x="843" y="1438"/>
                </a:cubicBezTo>
                <a:cubicBezTo>
                  <a:pt x="1193" y="1333"/>
                  <a:pt x="1439" y="912"/>
                  <a:pt x="1351" y="562"/>
                </a:cubicBezTo>
                <a:cubicBezTo>
                  <a:pt x="1228" y="211"/>
                  <a:pt x="772" y="1"/>
                  <a:pt x="474"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4"/>
          <p:cNvSpPr/>
          <p:nvPr/>
        </p:nvSpPr>
        <p:spPr>
          <a:xfrm>
            <a:off x="8588130" y="4571276"/>
            <a:ext cx="298000" cy="309223"/>
          </a:xfrm>
          <a:custGeom>
            <a:avLst/>
            <a:gdLst/>
            <a:ahLst/>
            <a:cxnLst/>
            <a:rect l="l" t="t" r="r" b="b"/>
            <a:pathLst>
              <a:path w="4647" h="4822" fill="none" extrusionOk="0">
                <a:moveTo>
                  <a:pt x="1" y="4822"/>
                </a:moveTo>
                <a:cubicBezTo>
                  <a:pt x="369" y="3893"/>
                  <a:pt x="1596" y="3384"/>
                  <a:pt x="2508" y="3823"/>
                </a:cubicBezTo>
                <a:cubicBezTo>
                  <a:pt x="2858" y="3963"/>
                  <a:pt x="3174" y="4471"/>
                  <a:pt x="2858" y="4699"/>
                </a:cubicBezTo>
                <a:cubicBezTo>
                  <a:pt x="2718" y="4804"/>
                  <a:pt x="2473" y="4769"/>
                  <a:pt x="2333" y="4629"/>
                </a:cubicBezTo>
                <a:cubicBezTo>
                  <a:pt x="2210" y="4489"/>
                  <a:pt x="2140" y="4296"/>
                  <a:pt x="2105" y="4103"/>
                </a:cubicBezTo>
                <a:cubicBezTo>
                  <a:pt x="1982" y="3472"/>
                  <a:pt x="2157" y="2771"/>
                  <a:pt x="2666" y="2350"/>
                </a:cubicBezTo>
                <a:cubicBezTo>
                  <a:pt x="3174" y="1929"/>
                  <a:pt x="3981" y="1911"/>
                  <a:pt x="4419" y="2385"/>
                </a:cubicBezTo>
                <a:cubicBezTo>
                  <a:pt x="4577" y="2578"/>
                  <a:pt x="4647" y="2876"/>
                  <a:pt x="4436" y="2981"/>
                </a:cubicBezTo>
                <a:cubicBezTo>
                  <a:pt x="4349" y="3034"/>
                  <a:pt x="4226" y="3016"/>
                  <a:pt x="4138" y="2963"/>
                </a:cubicBezTo>
                <a:cubicBezTo>
                  <a:pt x="3630" y="2736"/>
                  <a:pt x="3349" y="2157"/>
                  <a:pt x="3349" y="1596"/>
                </a:cubicBezTo>
                <a:cubicBezTo>
                  <a:pt x="3332" y="1052"/>
                  <a:pt x="3542" y="509"/>
                  <a:pt x="3770" y="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3" name="Google Shape;1063;p14"/>
          <p:cNvGrpSpPr/>
          <p:nvPr/>
        </p:nvGrpSpPr>
        <p:grpSpPr>
          <a:xfrm>
            <a:off x="1617410" y="4787221"/>
            <a:ext cx="149610" cy="181032"/>
            <a:chOff x="1846010" y="4634821"/>
            <a:chExt cx="149610" cy="181032"/>
          </a:xfrm>
        </p:grpSpPr>
        <p:sp>
          <p:nvSpPr>
            <p:cNvPr id="1064" name="Google Shape;1064;p14"/>
            <p:cNvSpPr/>
            <p:nvPr/>
          </p:nvSpPr>
          <p:spPr>
            <a:xfrm>
              <a:off x="1846010" y="4676376"/>
              <a:ext cx="133834" cy="99013"/>
            </a:xfrm>
            <a:custGeom>
              <a:avLst/>
              <a:gdLst/>
              <a:ahLst/>
              <a:cxnLst/>
              <a:rect l="l" t="t" r="r" b="b"/>
              <a:pathLst>
                <a:path w="2087" h="1544" fill="none" extrusionOk="0">
                  <a:moveTo>
                    <a:pt x="0" y="1"/>
                  </a:moveTo>
                  <a:cubicBezTo>
                    <a:pt x="702" y="509"/>
                    <a:pt x="1385" y="1035"/>
                    <a:pt x="2087" y="154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4"/>
            <p:cNvSpPr/>
            <p:nvPr/>
          </p:nvSpPr>
          <p:spPr>
            <a:xfrm>
              <a:off x="1849345" y="4661755"/>
              <a:ext cx="146275" cy="112544"/>
            </a:xfrm>
            <a:custGeom>
              <a:avLst/>
              <a:gdLst/>
              <a:ahLst/>
              <a:cxnLst/>
              <a:rect l="l" t="t" r="r" b="b"/>
              <a:pathLst>
                <a:path w="2281" h="1755" fill="none" extrusionOk="0">
                  <a:moveTo>
                    <a:pt x="1" y="1754"/>
                  </a:moveTo>
                  <a:cubicBezTo>
                    <a:pt x="755" y="1176"/>
                    <a:pt x="1526" y="615"/>
                    <a:pt x="2280"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4"/>
            <p:cNvSpPr/>
            <p:nvPr/>
          </p:nvSpPr>
          <p:spPr>
            <a:xfrm>
              <a:off x="1905585" y="4634821"/>
              <a:ext cx="23663" cy="181032"/>
            </a:xfrm>
            <a:custGeom>
              <a:avLst/>
              <a:gdLst/>
              <a:ahLst/>
              <a:cxnLst/>
              <a:rect l="l" t="t" r="r" b="b"/>
              <a:pathLst>
                <a:path w="369" h="2823" fill="none" extrusionOk="0">
                  <a:moveTo>
                    <a:pt x="1" y="0"/>
                  </a:moveTo>
                  <a:cubicBezTo>
                    <a:pt x="211" y="912"/>
                    <a:pt x="299" y="1876"/>
                    <a:pt x="264" y="2823"/>
                  </a:cubicBezTo>
                  <a:cubicBezTo>
                    <a:pt x="211" y="2718"/>
                    <a:pt x="281" y="2577"/>
                    <a:pt x="369" y="2525"/>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7" name="Google Shape;1067;p14"/>
          <p:cNvSpPr/>
          <p:nvPr/>
        </p:nvSpPr>
        <p:spPr>
          <a:xfrm>
            <a:off x="7623338" y="4674684"/>
            <a:ext cx="91125" cy="102412"/>
          </a:xfrm>
          <a:custGeom>
            <a:avLst/>
            <a:gdLst/>
            <a:ahLst/>
            <a:cxnLst/>
            <a:rect l="l" t="t" r="r" b="b"/>
            <a:pathLst>
              <a:path w="1421" h="1597" fill="none" extrusionOk="0">
                <a:moveTo>
                  <a:pt x="825" y="1509"/>
                </a:moveTo>
                <a:cubicBezTo>
                  <a:pt x="526" y="1596"/>
                  <a:pt x="176" y="1421"/>
                  <a:pt x="88" y="1123"/>
                </a:cubicBezTo>
                <a:cubicBezTo>
                  <a:pt x="0" y="825"/>
                  <a:pt x="158" y="457"/>
                  <a:pt x="456" y="352"/>
                </a:cubicBezTo>
                <a:cubicBezTo>
                  <a:pt x="684" y="1"/>
                  <a:pt x="1000" y="89"/>
                  <a:pt x="1228" y="439"/>
                </a:cubicBezTo>
                <a:cubicBezTo>
                  <a:pt x="1421" y="807"/>
                  <a:pt x="1228" y="1386"/>
                  <a:pt x="825" y="1509"/>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4"/>
          <p:cNvSpPr/>
          <p:nvPr/>
        </p:nvSpPr>
        <p:spPr>
          <a:xfrm>
            <a:off x="8457508" y="2397722"/>
            <a:ext cx="186011" cy="172776"/>
          </a:xfrm>
          <a:custGeom>
            <a:avLst/>
            <a:gdLst/>
            <a:ahLst/>
            <a:cxnLst/>
            <a:rect l="l" t="t" r="r" b="b"/>
            <a:pathLst>
              <a:path w="2839" h="2637" extrusionOk="0">
                <a:moveTo>
                  <a:pt x="1341" y="1"/>
                </a:moveTo>
                <a:cubicBezTo>
                  <a:pt x="1201" y="1"/>
                  <a:pt x="1061" y="24"/>
                  <a:pt x="928" y="74"/>
                </a:cubicBezTo>
                <a:lnTo>
                  <a:pt x="595" y="56"/>
                </a:lnTo>
                <a:cubicBezTo>
                  <a:pt x="314" y="389"/>
                  <a:pt x="69" y="775"/>
                  <a:pt x="51" y="1214"/>
                </a:cubicBezTo>
                <a:cubicBezTo>
                  <a:pt x="0" y="1958"/>
                  <a:pt x="684" y="2636"/>
                  <a:pt x="1393" y="2636"/>
                </a:cubicBezTo>
                <a:cubicBezTo>
                  <a:pt x="1419" y="2636"/>
                  <a:pt x="1445" y="2636"/>
                  <a:pt x="1471" y="2634"/>
                </a:cubicBezTo>
                <a:cubicBezTo>
                  <a:pt x="2243" y="2581"/>
                  <a:pt x="2839" y="1792"/>
                  <a:pt x="2681" y="1038"/>
                </a:cubicBezTo>
                <a:cubicBezTo>
                  <a:pt x="2553" y="427"/>
                  <a:pt x="1942"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4"/>
          <p:cNvSpPr/>
          <p:nvPr/>
        </p:nvSpPr>
        <p:spPr>
          <a:xfrm>
            <a:off x="1434360" y="392438"/>
            <a:ext cx="293005" cy="294119"/>
          </a:xfrm>
          <a:custGeom>
            <a:avLst/>
            <a:gdLst/>
            <a:ahLst/>
            <a:cxnLst/>
            <a:rect l="l" t="t" r="r" b="b"/>
            <a:pathLst>
              <a:path w="4472" h="4489" extrusionOk="0">
                <a:moveTo>
                  <a:pt x="2017" y="0"/>
                </a:moveTo>
                <a:cubicBezTo>
                  <a:pt x="1947" y="18"/>
                  <a:pt x="1929" y="53"/>
                  <a:pt x="1894" y="88"/>
                </a:cubicBezTo>
                <a:cubicBezTo>
                  <a:pt x="1736" y="246"/>
                  <a:pt x="1719" y="403"/>
                  <a:pt x="1561" y="544"/>
                </a:cubicBezTo>
                <a:cubicBezTo>
                  <a:pt x="1035" y="1052"/>
                  <a:pt x="526" y="1561"/>
                  <a:pt x="1" y="2069"/>
                </a:cubicBezTo>
                <a:cubicBezTo>
                  <a:pt x="754" y="2770"/>
                  <a:pt x="1701" y="3752"/>
                  <a:pt x="2350" y="4489"/>
                </a:cubicBezTo>
                <a:cubicBezTo>
                  <a:pt x="2981" y="3840"/>
                  <a:pt x="3647" y="3174"/>
                  <a:pt x="4278" y="2525"/>
                </a:cubicBezTo>
                <a:cubicBezTo>
                  <a:pt x="4366" y="2437"/>
                  <a:pt x="4454" y="2350"/>
                  <a:pt x="4454" y="2227"/>
                </a:cubicBezTo>
                <a:cubicBezTo>
                  <a:pt x="4471" y="2087"/>
                  <a:pt x="4366" y="1981"/>
                  <a:pt x="4261" y="1859"/>
                </a:cubicBezTo>
                <a:cubicBezTo>
                  <a:pt x="3595" y="1227"/>
                  <a:pt x="2893" y="614"/>
                  <a:pt x="2157" y="70"/>
                </a:cubicBezTo>
                <a:cubicBezTo>
                  <a:pt x="2104" y="18"/>
                  <a:pt x="2069" y="0"/>
                  <a:pt x="20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4"/>
          <p:cNvSpPr/>
          <p:nvPr/>
        </p:nvSpPr>
        <p:spPr>
          <a:xfrm>
            <a:off x="2618502" y="4443678"/>
            <a:ext cx="297993" cy="329785"/>
          </a:xfrm>
          <a:custGeom>
            <a:avLst/>
            <a:gdLst/>
            <a:ahLst/>
            <a:cxnLst/>
            <a:rect l="l" t="t" r="r" b="b"/>
            <a:pathLst>
              <a:path w="5577" h="6172" extrusionOk="0">
                <a:moveTo>
                  <a:pt x="1" y="0"/>
                </a:moveTo>
                <a:lnTo>
                  <a:pt x="1" y="0"/>
                </a:lnTo>
                <a:cubicBezTo>
                  <a:pt x="439" y="2104"/>
                  <a:pt x="1070" y="4173"/>
                  <a:pt x="1877" y="6172"/>
                </a:cubicBezTo>
                <a:cubicBezTo>
                  <a:pt x="3209" y="4681"/>
                  <a:pt x="4472" y="3104"/>
                  <a:pt x="5576" y="1438"/>
                </a:cubicBezTo>
                <a:cubicBezTo>
                  <a:pt x="3595" y="1000"/>
                  <a:pt x="1894" y="82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973"/>
        <p:cNvGrpSpPr/>
        <p:nvPr/>
      </p:nvGrpSpPr>
      <p:grpSpPr>
        <a:xfrm>
          <a:off x="0" y="0"/>
          <a:ext cx="0" cy="0"/>
          <a:chOff x="0" y="0"/>
          <a:chExt cx="0" cy="0"/>
        </a:xfrm>
      </p:grpSpPr>
      <p:grpSp>
        <p:nvGrpSpPr>
          <p:cNvPr id="974" name="Google Shape;974;p14"/>
          <p:cNvGrpSpPr/>
          <p:nvPr/>
        </p:nvGrpSpPr>
        <p:grpSpPr>
          <a:xfrm>
            <a:off x="-53725" y="-101750"/>
            <a:ext cx="9267497" cy="5337726"/>
            <a:chOff x="-53725" y="-101750"/>
            <a:chExt cx="9267497" cy="5337726"/>
          </a:xfrm>
        </p:grpSpPr>
        <p:sp>
          <p:nvSpPr>
            <p:cNvPr id="975" name="Google Shape;975;p14"/>
            <p:cNvSpPr/>
            <p:nvPr/>
          </p:nvSpPr>
          <p:spPr>
            <a:xfrm>
              <a:off x="-53725" y="61500"/>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4"/>
            <p:cNvSpPr/>
            <p:nvPr/>
          </p:nvSpPr>
          <p:spPr>
            <a:xfrm>
              <a:off x="-53725" y="30037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4"/>
            <p:cNvSpPr/>
            <p:nvPr/>
          </p:nvSpPr>
          <p:spPr>
            <a:xfrm>
              <a:off x="-53725" y="540392"/>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4"/>
            <p:cNvSpPr/>
            <p:nvPr/>
          </p:nvSpPr>
          <p:spPr>
            <a:xfrm>
              <a:off x="-53725" y="781625"/>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4"/>
            <p:cNvSpPr/>
            <p:nvPr/>
          </p:nvSpPr>
          <p:spPr>
            <a:xfrm>
              <a:off x="-53725" y="102043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4"/>
            <p:cNvSpPr/>
            <p:nvPr/>
          </p:nvSpPr>
          <p:spPr>
            <a:xfrm>
              <a:off x="-53725" y="125930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4"/>
            <p:cNvSpPr/>
            <p:nvPr/>
          </p:nvSpPr>
          <p:spPr>
            <a:xfrm>
              <a:off x="-53725" y="149932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4"/>
            <p:cNvSpPr/>
            <p:nvPr/>
          </p:nvSpPr>
          <p:spPr>
            <a:xfrm>
              <a:off x="-53725" y="174055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4"/>
            <p:cNvSpPr/>
            <p:nvPr/>
          </p:nvSpPr>
          <p:spPr>
            <a:xfrm>
              <a:off x="-53725" y="197936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4"/>
            <p:cNvSpPr/>
            <p:nvPr/>
          </p:nvSpPr>
          <p:spPr>
            <a:xfrm>
              <a:off x="-53725" y="2219448"/>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4"/>
            <p:cNvSpPr/>
            <p:nvPr/>
          </p:nvSpPr>
          <p:spPr>
            <a:xfrm>
              <a:off x="-53725" y="246061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4"/>
            <p:cNvSpPr/>
            <p:nvPr/>
          </p:nvSpPr>
          <p:spPr>
            <a:xfrm>
              <a:off x="-53725" y="269948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4"/>
            <p:cNvSpPr/>
            <p:nvPr/>
          </p:nvSpPr>
          <p:spPr>
            <a:xfrm>
              <a:off x="-53725" y="293950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4"/>
            <p:cNvSpPr/>
            <p:nvPr/>
          </p:nvSpPr>
          <p:spPr>
            <a:xfrm>
              <a:off x="-53725" y="317831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4"/>
            <p:cNvSpPr/>
            <p:nvPr/>
          </p:nvSpPr>
          <p:spPr>
            <a:xfrm>
              <a:off x="-53725" y="341954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4"/>
            <p:cNvSpPr/>
            <p:nvPr/>
          </p:nvSpPr>
          <p:spPr>
            <a:xfrm>
              <a:off x="-53725" y="3658417"/>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4"/>
            <p:cNvSpPr/>
            <p:nvPr/>
          </p:nvSpPr>
          <p:spPr>
            <a:xfrm>
              <a:off x="-53725" y="389843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4"/>
            <p:cNvSpPr/>
            <p:nvPr/>
          </p:nvSpPr>
          <p:spPr>
            <a:xfrm>
              <a:off x="-53725" y="4139669"/>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4"/>
            <p:cNvSpPr/>
            <p:nvPr/>
          </p:nvSpPr>
          <p:spPr>
            <a:xfrm>
              <a:off x="-53725" y="4378475"/>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4"/>
            <p:cNvSpPr/>
            <p:nvPr/>
          </p:nvSpPr>
          <p:spPr>
            <a:xfrm>
              <a:off x="-53725" y="461849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4"/>
            <p:cNvSpPr/>
            <p:nvPr/>
          </p:nvSpPr>
          <p:spPr>
            <a:xfrm>
              <a:off x="-53725" y="485851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4"/>
            <p:cNvSpPr/>
            <p:nvPr/>
          </p:nvSpPr>
          <p:spPr>
            <a:xfrm>
              <a:off x="-53725" y="509853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4"/>
            <p:cNvSpPr/>
            <p:nvPr/>
          </p:nvSpPr>
          <p:spPr>
            <a:xfrm>
              <a:off x="58966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4"/>
            <p:cNvSpPr/>
            <p:nvPr/>
          </p:nvSpPr>
          <p:spPr>
            <a:xfrm>
              <a:off x="565542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4"/>
            <p:cNvSpPr/>
            <p:nvPr/>
          </p:nvSpPr>
          <p:spPr>
            <a:xfrm>
              <a:off x="54165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4"/>
            <p:cNvSpPr/>
            <p:nvPr/>
          </p:nvSpPr>
          <p:spPr>
            <a:xfrm>
              <a:off x="51753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4"/>
            <p:cNvSpPr/>
            <p:nvPr/>
          </p:nvSpPr>
          <p:spPr>
            <a:xfrm>
              <a:off x="493651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4"/>
            <p:cNvSpPr/>
            <p:nvPr/>
          </p:nvSpPr>
          <p:spPr>
            <a:xfrm>
              <a:off x="469528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4"/>
            <p:cNvSpPr/>
            <p:nvPr/>
          </p:nvSpPr>
          <p:spPr>
            <a:xfrm>
              <a:off x="44552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4"/>
            <p:cNvSpPr/>
            <p:nvPr/>
          </p:nvSpPr>
          <p:spPr>
            <a:xfrm>
              <a:off x="421409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4"/>
            <p:cNvSpPr/>
            <p:nvPr/>
          </p:nvSpPr>
          <p:spPr>
            <a:xfrm>
              <a:off x="39752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4"/>
            <p:cNvSpPr/>
            <p:nvPr/>
          </p:nvSpPr>
          <p:spPr>
            <a:xfrm>
              <a:off x="373399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4"/>
            <p:cNvSpPr/>
            <p:nvPr/>
          </p:nvSpPr>
          <p:spPr>
            <a:xfrm>
              <a:off x="34951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4"/>
            <p:cNvSpPr/>
            <p:nvPr/>
          </p:nvSpPr>
          <p:spPr>
            <a:xfrm>
              <a:off x="32539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4"/>
            <p:cNvSpPr/>
            <p:nvPr/>
          </p:nvSpPr>
          <p:spPr>
            <a:xfrm>
              <a:off x="30127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4"/>
            <p:cNvSpPr/>
            <p:nvPr/>
          </p:nvSpPr>
          <p:spPr>
            <a:xfrm>
              <a:off x="27739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4"/>
            <p:cNvSpPr/>
            <p:nvPr/>
          </p:nvSpPr>
          <p:spPr>
            <a:xfrm>
              <a:off x="25326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4"/>
            <p:cNvSpPr/>
            <p:nvPr/>
          </p:nvSpPr>
          <p:spPr>
            <a:xfrm>
              <a:off x="22926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4"/>
            <p:cNvSpPr/>
            <p:nvPr/>
          </p:nvSpPr>
          <p:spPr>
            <a:xfrm>
              <a:off x="205264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a:off x="1812625"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4"/>
            <p:cNvSpPr/>
            <p:nvPr/>
          </p:nvSpPr>
          <p:spPr>
            <a:xfrm>
              <a:off x="157260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4"/>
            <p:cNvSpPr/>
            <p:nvPr/>
          </p:nvSpPr>
          <p:spPr>
            <a:xfrm>
              <a:off x="13325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4"/>
            <p:cNvSpPr/>
            <p:nvPr/>
          </p:nvSpPr>
          <p:spPr>
            <a:xfrm>
              <a:off x="10913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852549" y="-101750"/>
              <a:ext cx="0" cy="5337726"/>
            </a:xfrm>
            <a:custGeom>
              <a:avLst/>
              <a:gdLst/>
              <a:ahLst/>
              <a:cxnLst/>
              <a:rect l="l" t="t" r="r" b="b"/>
              <a:pathLst>
                <a:path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4"/>
            <p:cNvSpPr/>
            <p:nvPr/>
          </p:nvSpPr>
          <p:spPr>
            <a:xfrm>
              <a:off x="6113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4"/>
            <p:cNvSpPr/>
            <p:nvPr/>
          </p:nvSpPr>
          <p:spPr>
            <a:xfrm>
              <a:off x="3700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a:off x="13127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4"/>
            <p:cNvSpPr/>
            <p:nvPr/>
          </p:nvSpPr>
          <p:spPr>
            <a:xfrm>
              <a:off x="901933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4"/>
            <p:cNvSpPr/>
            <p:nvPr/>
          </p:nvSpPr>
          <p:spPr>
            <a:xfrm>
              <a:off x="8780530"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a:off x="85392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4"/>
            <p:cNvSpPr/>
            <p:nvPr/>
          </p:nvSpPr>
          <p:spPr>
            <a:xfrm>
              <a:off x="829806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4"/>
            <p:cNvSpPr/>
            <p:nvPr/>
          </p:nvSpPr>
          <p:spPr>
            <a:xfrm>
              <a:off x="80592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a:off x="7818026"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a:off x="757915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a:off x="73379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4"/>
            <p:cNvSpPr/>
            <p:nvPr/>
          </p:nvSpPr>
          <p:spPr>
            <a:xfrm>
              <a:off x="709796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4"/>
            <p:cNvSpPr/>
            <p:nvPr/>
          </p:nvSpPr>
          <p:spPr>
            <a:xfrm>
              <a:off x="685794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4"/>
            <p:cNvSpPr/>
            <p:nvPr/>
          </p:nvSpPr>
          <p:spPr>
            <a:xfrm>
              <a:off x="66178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4"/>
            <p:cNvSpPr/>
            <p:nvPr/>
          </p:nvSpPr>
          <p:spPr>
            <a:xfrm>
              <a:off x="63766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61378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5" name="Google Shape;1035;p14"/>
          <p:cNvSpPr txBox="1">
            <a:spLocks noGrp="1"/>
          </p:cNvSpPr>
          <p:nvPr>
            <p:ph type="title" hasCustomPrompt="1"/>
          </p:nvPr>
        </p:nvSpPr>
        <p:spPr>
          <a:xfrm>
            <a:off x="3557400" y="1016841"/>
            <a:ext cx="2029200" cy="13953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9600" b="1"/>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1036" name="Google Shape;1036;p14"/>
          <p:cNvSpPr txBox="1">
            <a:spLocks noGrp="1"/>
          </p:cNvSpPr>
          <p:nvPr>
            <p:ph type="title" idx="2"/>
          </p:nvPr>
        </p:nvSpPr>
        <p:spPr>
          <a:xfrm>
            <a:off x="2480399" y="2529275"/>
            <a:ext cx="4183200" cy="1516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b="1"/>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037" name="Google Shape;1037;p14"/>
          <p:cNvSpPr txBox="1">
            <a:spLocks noGrp="1"/>
          </p:cNvSpPr>
          <p:nvPr>
            <p:ph type="subTitle" idx="1"/>
          </p:nvPr>
        </p:nvSpPr>
        <p:spPr>
          <a:xfrm>
            <a:off x="2480399" y="3804721"/>
            <a:ext cx="4183200" cy="48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38" name="Google Shape;1038;p14"/>
          <p:cNvSpPr/>
          <p:nvPr/>
        </p:nvSpPr>
        <p:spPr>
          <a:xfrm>
            <a:off x="528325" y="1580128"/>
            <a:ext cx="184897" cy="172645"/>
          </a:xfrm>
          <a:custGeom>
            <a:avLst/>
            <a:gdLst/>
            <a:ahLst/>
            <a:cxnLst/>
            <a:rect l="l" t="t" r="r" b="b"/>
            <a:pathLst>
              <a:path w="2822" h="2635" extrusionOk="0">
                <a:moveTo>
                  <a:pt x="1334" y="0"/>
                </a:moveTo>
                <a:cubicBezTo>
                  <a:pt x="1196" y="0"/>
                  <a:pt x="1059" y="23"/>
                  <a:pt x="928" y="72"/>
                </a:cubicBezTo>
                <a:lnTo>
                  <a:pt x="595" y="54"/>
                </a:lnTo>
                <a:cubicBezTo>
                  <a:pt x="315" y="388"/>
                  <a:pt x="69" y="773"/>
                  <a:pt x="52" y="1212"/>
                </a:cubicBezTo>
                <a:cubicBezTo>
                  <a:pt x="1" y="1956"/>
                  <a:pt x="668" y="2635"/>
                  <a:pt x="1392" y="2635"/>
                </a:cubicBezTo>
                <a:cubicBezTo>
                  <a:pt x="1418" y="2635"/>
                  <a:pt x="1445" y="2634"/>
                  <a:pt x="1472" y="2632"/>
                </a:cubicBezTo>
                <a:cubicBezTo>
                  <a:pt x="2243" y="2579"/>
                  <a:pt x="2822" y="1790"/>
                  <a:pt x="2682" y="1036"/>
                </a:cubicBezTo>
                <a:cubicBezTo>
                  <a:pt x="2553" y="437"/>
                  <a:pt x="1937" y="0"/>
                  <a:pt x="1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4"/>
          <p:cNvSpPr/>
          <p:nvPr/>
        </p:nvSpPr>
        <p:spPr>
          <a:xfrm>
            <a:off x="461775" y="372436"/>
            <a:ext cx="161986" cy="160832"/>
          </a:xfrm>
          <a:custGeom>
            <a:avLst/>
            <a:gdLst/>
            <a:ahLst/>
            <a:cxnLst/>
            <a:rect l="l" t="t" r="r" b="b"/>
            <a:pathLst>
              <a:path w="2526" h="2508" fill="none" extrusionOk="0">
                <a:moveTo>
                  <a:pt x="1" y="1227"/>
                </a:moveTo>
                <a:cubicBezTo>
                  <a:pt x="264" y="929"/>
                  <a:pt x="544" y="614"/>
                  <a:pt x="807" y="316"/>
                </a:cubicBezTo>
                <a:cubicBezTo>
                  <a:pt x="895" y="228"/>
                  <a:pt x="895" y="140"/>
                  <a:pt x="983" y="53"/>
                </a:cubicBezTo>
                <a:cubicBezTo>
                  <a:pt x="1000" y="18"/>
                  <a:pt x="1035" y="0"/>
                  <a:pt x="1053" y="0"/>
                </a:cubicBezTo>
                <a:cubicBezTo>
                  <a:pt x="1070" y="0"/>
                  <a:pt x="1088" y="18"/>
                  <a:pt x="1123" y="18"/>
                </a:cubicBezTo>
                <a:cubicBezTo>
                  <a:pt x="1561" y="316"/>
                  <a:pt x="1965" y="614"/>
                  <a:pt x="2385" y="947"/>
                </a:cubicBezTo>
                <a:cubicBezTo>
                  <a:pt x="2455" y="982"/>
                  <a:pt x="2526" y="1052"/>
                  <a:pt x="2526" y="1140"/>
                </a:cubicBezTo>
                <a:cubicBezTo>
                  <a:pt x="2526" y="1210"/>
                  <a:pt x="2473" y="1245"/>
                  <a:pt x="2438" y="1315"/>
                </a:cubicBezTo>
                <a:cubicBezTo>
                  <a:pt x="2105" y="1718"/>
                  <a:pt x="1754" y="2104"/>
                  <a:pt x="1421" y="2507"/>
                </a:cubicBezTo>
                <a:cubicBezTo>
                  <a:pt x="1035" y="2104"/>
                  <a:pt x="439" y="1596"/>
                  <a:pt x="1" y="1227"/>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a:off x="8566517" y="1427326"/>
            <a:ext cx="394705" cy="287868"/>
          </a:xfrm>
          <a:custGeom>
            <a:avLst/>
            <a:gdLst/>
            <a:ahLst/>
            <a:cxnLst/>
            <a:rect l="l" t="t" r="r" b="b"/>
            <a:pathLst>
              <a:path w="6155" h="4489" fill="none" extrusionOk="0">
                <a:moveTo>
                  <a:pt x="0" y="649"/>
                </a:moveTo>
                <a:cubicBezTo>
                  <a:pt x="544" y="228"/>
                  <a:pt x="1245" y="0"/>
                  <a:pt x="1911" y="140"/>
                </a:cubicBezTo>
                <a:cubicBezTo>
                  <a:pt x="2560" y="281"/>
                  <a:pt x="3174" y="807"/>
                  <a:pt x="3279" y="1490"/>
                </a:cubicBezTo>
                <a:cubicBezTo>
                  <a:pt x="3384" y="2157"/>
                  <a:pt x="2911" y="2911"/>
                  <a:pt x="2244" y="2998"/>
                </a:cubicBezTo>
                <a:cubicBezTo>
                  <a:pt x="2052" y="2858"/>
                  <a:pt x="2017" y="2525"/>
                  <a:pt x="2122" y="2314"/>
                </a:cubicBezTo>
                <a:cubicBezTo>
                  <a:pt x="2227" y="2087"/>
                  <a:pt x="2420" y="1946"/>
                  <a:pt x="2648" y="1789"/>
                </a:cubicBezTo>
                <a:cubicBezTo>
                  <a:pt x="2946" y="1561"/>
                  <a:pt x="3296" y="1350"/>
                  <a:pt x="3682" y="1350"/>
                </a:cubicBezTo>
                <a:cubicBezTo>
                  <a:pt x="4173" y="1350"/>
                  <a:pt x="4646" y="1753"/>
                  <a:pt x="4839" y="2209"/>
                </a:cubicBezTo>
                <a:cubicBezTo>
                  <a:pt x="5032" y="2665"/>
                  <a:pt x="5085" y="3191"/>
                  <a:pt x="5102" y="3700"/>
                </a:cubicBezTo>
                <a:cubicBezTo>
                  <a:pt x="5102" y="3875"/>
                  <a:pt x="5102" y="4050"/>
                  <a:pt x="5015" y="4190"/>
                </a:cubicBezTo>
                <a:cubicBezTo>
                  <a:pt x="4822" y="4489"/>
                  <a:pt x="4331" y="4383"/>
                  <a:pt x="4191" y="4068"/>
                </a:cubicBezTo>
                <a:cubicBezTo>
                  <a:pt x="4050" y="3752"/>
                  <a:pt x="4191" y="3384"/>
                  <a:pt x="4454" y="3139"/>
                </a:cubicBezTo>
                <a:cubicBezTo>
                  <a:pt x="4927" y="2735"/>
                  <a:pt x="5733" y="2770"/>
                  <a:pt x="6154" y="326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1" name="Google Shape;1041;p14"/>
          <p:cNvGrpSpPr/>
          <p:nvPr/>
        </p:nvGrpSpPr>
        <p:grpSpPr>
          <a:xfrm>
            <a:off x="8732265" y="2933825"/>
            <a:ext cx="284473" cy="256446"/>
            <a:chOff x="8705527" y="2116175"/>
            <a:chExt cx="284473" cy="256446"/>
          </a:xfrm>
        </p:grpSpPr>
        <p:sp>
          <p:nvSpPr>
            <p:cNvPr id="1042" name="Google Shape;1042;p14"/>
            <p:cNvSpPr/>
            <p:nvPr/>
          </p:nvSpPr>
          <p:spPr>
            <a:xfrm>
              <a:off x="8763948" y="2116175"/>
              <a:ext cx="193473" cy="256446"/>
            </a:xfrm>
            <a:custGeom>
              <a:avLst/>
              <a:gdLst/>
              <a:ahLst/>
              <a:cxnLst/>
              <a:rect l="l" t="t" r="r" b="b"/>
              <a:pathLst>
                <a:path w="3017" h="3999" fill="none" extrusionOk="0">
                  <a:moveTo>
                    <a:pt x="3016" y="492"/>
                  </a:moveTo>
                  <a:cubicBezTo>
                    <a:pt x="2736" y="334"/>
                    <a:pt x="2473" y="124"/>
                    <a:pt x="2192" y="1"/>
                  </a:cubicBezTo>
                  <a:cubicBezTo>
                    <a:pt x="1333" y="1070"/>
                    <a:pt x="579" y="2245"/>
                    <a:pt x="1" y="3472"/>
                  </a:cubicBezTo>
                  <a:cubicBezTo>
                    <a:pt x="316" y="3735"/>
                    <a:pt x="439" y="3823"/>
                    <a:pt x="825" y="3946"/>
                  </a:cubicBezTo>
                  <a:cubicBezTo>
                    <a:pt x="895" y="3998"/>
                    <a:pt x="2508" y="1404"/>
                    <a:pt x="3016" y="492"/>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a:off x="8705527" y="2129706"/>
              <a:ext cx="77594" cy="78749"/>
            </a:xfrm>
            <a:custGeom>
              <a:avLst/>
              <a:gdLst/>
              <a:ahLst/>
              <a:cxnLst/>
              <a:rect l="l" t="t" r="r" b="b"/>
              <a:pathLst>
                <a:path w="1210" h="1228" fill="none" extrusionOk="0">
                  <a:moveTo>
                    <a:pt x="964" y="1035"/>
                  </a:moveTo>
                  <a:cubicBezTo>
                    <a:pt x="736" y="1228"/>
                    <a:pt x="316" y="1175"/>
                    <a:pt x="158" y="912"/>
                  </a:cubicBezTo>
                  <a:cubicBezTo>
                    <a:pt x="0" y="649"/>
                    <a:pt x="140" y="228"/>
                    <a:pt x="421" y="123"/>
                  </a:cubicBezTo>
                  <a:cubicBezTo>
                    <a:pt x="684" y="0"/>
                    <a:pt x="877" y="70"/>
                    <a:pt x="1034" y="298"/>
                  </a:cubicBezTo>
                  <a:cubicBezTo>
                    <a:pt x="1210" y="509"/>
                    <a:pt x="1192" y="859"/>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4"/>
            <p:cNvSpPr/>
            <p:nvPr/>
          </p:nvSpPr>
          <p:spPr>
            <a:xfrm>
              <a:off x="8912406" y="2267967"/>
              <a:ext cx="77594" cy="78813"/>
            </a:xfrm>
            <a:custGeom>
              <a:avLst/>
              <a:gdLst/>
              <a:ahLst/>
              <a:cxnLst/>
              <a:rect l="l" t="t" r="r" b="b"/>
              <a:pathLst>
                <a:path w="1210" h="1229" fill="none" extrusionOk="0">
                  <a:moveTo>
                    <a:pt x="964" y="1035"/>
                  </a:moveTo>
                  <a:cubicBezTo>
                    <a:pt x="719" y="1228"/>
                    <a:pt x="316" y="1158"/>
                    <a:pt x="158" y="895"/>
                  </a:cubicBezTo>
                  <a:cubicBezTo>
                    <a:pt x="0" y="632"/>
                    <a:pt x="140" y="211"/>
                    <a:pt x="421" y="106"/>
                  </a:cubicBezTo>
                  <a:cubicBezTo>
                    <a:pt x="684" y="1"/>
                    <a:pt x="877" y="71"/>
                    <a:pt x="1034" y="281"/>
                  </a:cubicBezTo>
                  <a:cubicBezTo>
                    <a:pt x="1210" y="509"/>
                    <a:pt x="1210" y="825"/>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5" name="Google Shape;1045;p14"/>
          <p:cNvSpPr/>
          <p:nvPr/>
        </p:nvSpPr>
        <p:spPr>
          <a:xfrm>
            <a:off x="3939295" y="4634814"/>
            <a:ext cx="291267" cy="294666"/>
          </a:xfrm>
          <a:custGeom>
            <a:avLst/>
            <a:gdLst/>
            <a:ahLst/>
            <a:cxnLst/>
            <a:rect l="l" t="t" r="r" b="b"/>
            <a:pathLst>
              <a:path w="4542" h="4595" fill="none" extrusionOk="0">
                <a:moveTo>
                  <a:pt x="4542" y="1719"/>
                </a:moveTo>
                <a:cubicBezTo>
                  <a:pt x="4016" y="1666"/>
                  <a:pt x="3367" y="1526"/>
                  <a:pt x="2823" y="1543"/>
                </a:cubicBezTo>
                <a:cubicBezTo>
                  <a:pt x="2613" y="1052"/>
                  <a:pt x="2455" y="474"/>
                  <a:pt x="2227" y="0"/>
                </a:cubicBezTo>
                <a:cubicBezTo>
                  <a:pt x="2105" y="579"/>
                  <a:pt x="1964" y="1070"/>
                  <a:pt x="1701" y="1596"/>
                </a:cubicBezTo>
                <a:cubicBezTo>
                  <a:pt x="1158" y="1596"/>
                  <a:pt x="1" y="1666"/>
                  <a:pt x="1" y="1701"/>
                </a:cubicBezTo>
                <a:cubicBezTo>
                  <a:pt x="386" y="1982"/>
                  <a:pt x="1298" y="2718"/>
                  <a:pt x="1316" y="2841"/>
                </a:cubicBezTo>
                <a:cubicBezTo>
                  <a:pt x="1333" y="2911"/>
                  <a:pt x="1123" y="4068"/>
                  <a:pt x="1000" y="4594"/>
                </a:cubicBezTo>
                <a:cubicBezTo>
                  <a:pt x="1403" y="4208"/>
                  <a:pt x="1789" y="3805"/>
                  <a:pt x="2210" y="3419"/>
                </a:cubicBezTo>
                <a:cubicBezTo>
                  <a:pt x="2631" y="3805"/>
                  <a:pt x="3051" y="4208"/>
                  <a:pt x="3490" y="4594"/>
                </a:cubicBezTo>
                <a:cubicBezTo>
                  <a:pt x="3420" y="4138"/>
                  <a:pt x="3192" y="2981"/>
                  <a:pt x="3192" y="2823"/>
                </a:cubicBezTo>
                <a:cubicBezTo>
                  <a:pt x="3683" y="2595"/>
                  <a:pt x="4156" y="2210"/>
                  <a:pt x="4542" y="1719"/>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6" name="Google Shape;1046;p14"/>
          <p:cNvGrpSpPr/>
          <p:nvPr/>
        </p:nvGrpSpPr>
        <p:grpSpPr>
          <a:xfrm>
            <a:off x="5495009" y="4774291"/>
            <a:ext cx="128255" cy="154034"/>
            <a:chOff x="5990309" y="3853416"/>
            <a:chExt cx="128255" cy="154034"/>
          </a:xfrm>
        </p:grpSpPr>
        <p:sp>
          <p:nvSpPr>
            <p:cNvPr id="1047" name="Google Shape;1047;p14"/>
            <p:cNvSpPr/>
            <p:nvPr/>
          </p:nvSpPr>
          <p:spPr>
            <a:xfrm>
              <a:off x="5990309" y="3893881"/>
              <a:ext cx="128255" cy="104592"/>
            </a:xfrm>
            <a:custGeom>
              <a:avLst/>
              <a:gdLst/>
              <a:ahLst/>
              <a:cxnLst/>
              <a:rect l="l" t="t" r="r" b="b"/>
              <a:pathLst>
                <a:path w="2000" h="1631" fill="none" extrusionOk="0">
                  <a:moveTo>
                    <a:pt x="1" y="0"/>
                  </a:moveTo>
                  <a:cubicBezTo>
                    <a:pt x="667" y="544"/>
                    <a:pt x="1351" y="1070"/>
                    <a:pt x="1999" y="163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6017307" y="3881505"/>
              <a:ext cx="96768" cy="105746"/>
            </a:xfrm>
            <a:custGeom>
              <a:avLst/>
              <a:gdLst/>
              <a:ahLst/>
              <a:cxnLst/>
              <a:rect l="l" t="t" r="r" b="b"/>
              <a:pathLst>
                <a:path w="1509" h="1649" fill="none" extrusionOk="0">
                  <a:moveTo>
                    <a:pt x="0" y="1648"/>
                  </a:moveTo>
                  <a:cubicBezTo>
                    <a:pt x="544" y="1140"/>
                    <a:pt x="1052" y="596"/>
                    <a:pt x="1508" y="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6049884" y="3853416"/>
              <a:ext cx="16930" cy="154034"/>
            </a:xfrm>
            <a:custGeom>
              <a:avLst/>
              <a:gdLst/>
              <a:ahLst/>
              <a:cxnLst/>
              <a:rect l="l" t="t" r="r" b="b"/>
              <a:pathLst>
                <a:path w="264" h="2402" fill="none" extrusionOk="0">
                  <a:moveTo>
                    <a:pt x="1" y="0"/>
                  </a:moveTo>
                  <a:cubicBezTo>
                    <a:pt x="88" y="807"/>
                    <a:pt x="176" y="1595"/>
                    <a:pt x="264"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0" name="Google Shape;1050;p14"/>
          <p:cNvGrpSpPr/>
          <p:nvPr/>
        </p:nvGrpSpPr>
        <p:grpSpPr>
          <a:xfrm>
            <a:off x="5166195" y="98950"/>
            <a:ext cx="127101" cy="154098"/>
            <a:chOff x="5166195" y="1699150"/>
            <a:chExt cx="127101" cy="154098"/>
          </a:xfrm>
        </p:grpSpPr>
        <p:sp>
          <p:nvSpPr>
            <p:cNvPr id="1051" name="Google Shape;1051;p14"/>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4"/>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4" name="Google Shape;1054;p14"/>
          <p:cNvSpPr/>
          <p:nvPr/>
        </p:nvSpPr>
        <p:spPr>
          <a:xfrm>
            <a:off x="237092" y="3740935"/>
            <a:ext cx="107991" cy="90035"/>
          </a:xfrm>
          <a:custGeom>
            <a:avLst/>
            <a:gdLst/>
            <a:ahLst/>
            <a:cxnLst/>
            <a:rect l="l" t="t" r="r" b="b"/>
            <a:pathLst>
              <a:path w="1684" h="1404" fill="none" extrusionOk="0">
                <a:moveTo>
                  <a:pt x="0" y="1"/>
                </a:moveTo>
                <a:cubicBezTo>
                  <a:pt x="561" y="457"/>
                  <a:pt x="1105" y="912"/>
                  <a:pt x="1683" y="1403"/>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4"/>
          <p:cNvSpPr/>
          <p:nvPr/>
        </p:nvSpPr>
        <p:spPr>
          <a:xfrm>
            <a:off x="235938" y="3728558"/>
            <a:ext cx="119277" cy="96768"/>
          </a:xfrm>
          <a:custGeom>
            <a:avLst/>
            <a:gdLst/>
            <a:ahLst/>
            <a:cxnLst/>
            <a:rect l="l" t="t" r="r" b="b"/>
            <a:pathLst>
              <a:path w="1860" h="1509" fill="none" extrusionOk="0">
                <a:moveTo>
                  <a:pt x="1" y="1509"/>
                </a:moveTo>
                <a:cubicBezTo>
                  <a:pt x="614" y="1000"/>
                  <a:pt x="1228" y="492"/>
                  <a:pt x="1859"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4"/>
          <p:cNvSpPr/>
          <p:nvPr/>
        </p:nvSpPr>
        <p:spPr>
          <a:xfrm>
            <a:off x="277557" y="3718490"/>
            <a:ext cx="16930" cy="145056"/>
          </a:xfrm>
          <a:custGeom>
            <a:avLst/>
            <a:gdLst/>
            <a:ahLst/>
            <a:cxnLst/>
            <a:rect l="l" t="t" r="r" b="b"/>
            <a:pathLst>
              <a:path w="264" h="2262" fill="none" extrusionOk="0">
                <a:moveTo>
                  <a:pt x="0" y="0"/>
                </a:moveTo>
                <a:cubicBezTo>
                  <a:pt x="71" y="736"/>
                  <a:pt x="141" y="1490"/>
                  <a:pt x="176" y="2262"/>
                </a:cubicBezTo>
                <a:cubicBezTo>
                  <a:pt x="193" y="2192"/>
                  <a:pt x="246" y="2122"/>
                  <a:pt x="263" y="205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4"/>
          <p:cNvSpPr/>
          <p:nvPr/>
        </p:nvSpPr>
        <p:spPr>
          <a:xfrm>
            <a:off x="8588129" y="300174"/>
            <a:ext cx="91125" cy="96768"/>
          </a:xfrm>
          <a:custGeom>
            <a:avLst/>
            <a:gdLst/>
            <a:ahLst/>
            <a:cxnLst/>
            <a:rect l="l" t="t" r="r" b="b"/>
            <a:pathLst>
              <a:path w="1421" h="1509" fill="none" extrusionOk="0">
                <a:moveTo>
                  <a:pt x="474" y="106"/>
                </a:moveTo>
                <a:cubicBezTo>
                  <a:pt x="211" y="264"/>
                  <a:pt x="0" y="544"/>
                  <a:pt x="0" y="860"/>
                </a:cubicBezTo>
                <a:cubicBezTo>
                  <a:pt x="0" y="1158"/>
                  <a:pt x="246" y="1473"/>
                  <a:pt x="544" y="1491"/>
                </a:cubicBezTo>
                <a:cubicBezTo>
                  <a:pt x="649" y="1508"/>
                  <a:pt x="737" y="1491"/>
                  <a:pt x="824" y="1438"/>
                </a:cubicBezTo>
                <a:cubicBezTo>
                  <a:pt x="1175" y="1333"/>
                  <a:pt x="1420" y="912"/>
                  <a:pt x="1333" y="562"/>
                </a:cubicBezTo>
                <a:cubicBezTo>
                  <a:pt x="1245" y="211"/>
                  <a:pt x="754" y="1"/>
                  <a:pt x="456"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8" name="Google Shape;1058;p14"/>
          <p:cNvGrpSpPr/>
          <p:nvPr/>
        </p:nvGrpSpPr>
        <p:grpSpPr>
          <a:xfrm>
            <a:off x="3442551" y="361175"/>
            <a:ext cx="269914" cy="239581"/>
            <a:chOff x="3442551" y="361175"/>
            <a:chExt cx="269914" cy="239581"/>
          </a:xfrm>
        </p:grpSpPr>
        <p:sp>
          <p:nvSpPr>
            <p:cNvPr id="1059" name="Google Shape;1059;p14"/>
            <p:cNvSpPr/>
            <p:nvPr/>
          </p:nvSpPr>
          <p:spPr>
            <a:xfrm>
              <a:off x="3533614" y="417416"/>
              <a:ext cx="178852" cy="183341"/>
            </a:xfrm>
            <a:custGeom>
              <a:avLst/>
              <a:gdLst/>
              <a:ahLst/>
              <a:cxnLst/>
              <a:rect l="l" t="t" r="r" b="b"/>
              <a:pathLst>
                <a:path w="2789" h="2859" fill="none" extrusionOk="0">
                  <a:moveTo>
                    <a:pt x="930" y="176"/>
                  </a:moveTo>
                  <a:cubicBezTo>
                    <a:pt x="404" y="456"/>
                    <a:pt x="1" y="1000"/>
                    <a:pt x="1" y="1596"/>
                  </a:cubicBezTo>
                  <a:cubicBezTo>
                    <a:pt x="1" y="2192"/>
                    <a:pt x="474" y="2770"/>
                    <a:pt x="1053" y="2841"/>
                  </a:cubicBezTo>
                  <a:cubicBezTo>
                    <a:pt x="1263" y="2858"/>
                    <a:pt x="1456" y="2841"/>
                    <a:pt x="1631" y="2770"/>
                  </a:cubicBezTo>
                  <a:cubicBezTo>
                    <a:pt x="2315" y="2543"/>
                    <a:pt x="2788" y="1771"/>
                    <a:pt x="2596" y="1087"/>
                  </a:cubicBezTo>
                  <a:cubicBezTo>
                    <a:pt x="2403" y="404"/>
                    <a:pt x="1491" y="0"/>
                    <a:pt x="877" y="368"/>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
            <p:cNvSpPr/>
            <p:nvPr/>
          </p:nvSpPr>
          <p:spPr>
            <a:xfrm>
              <a:off x="3442551" y="361175"/>
              <a:ext cx="178852" cy="183341"/>
            </a:xfrm>
            <a:custGeom>
              <a:avLst/>
              <a:gdLst/>
              <a:ahLst/>
              <a:cxnLst/>
              <a:rect l="l" t="t" r="r" b="b"/>
              <a:pathLst>
                <a:path w="2789" h="2859" fill="none" extrusionOk="0">
                  <a:moveTo>
                    <a:pt x="930" y="176"/>
                  </a:moveTo>
                  <a:cubicBezTo>
                    <a:pt x="404" y="457"/>
                    <a:pt x="1" y="1000"/>
                    <a:pt x="1" y="1596"/>
                  </a:cubicBezTo>
                  <a:cubicBezTo>
                    <a:pt x="1" y="2192"/>
                    <a:pt x="457" y="2771"/>
                    <a:pt x="1053" y="2841"/>
                  </a:cubicBezTo>
                  <a:cubicBezTo>
                    <a:pt x="1245" y="2858"/>
                    <a:pt x="1456" y="2841"/>
                    <a:pt x="1631" y="2771"/>
                  </a:cubicBezTo>
                  <a:cubicBezTo>
                    <a:pt x="2297" y="2543"/>
                    <a:pt x="2788" y="1771"/>
                    <a:pt x="2595" y="1088"/>
                  </a:cubicBezTo>
                  <a:cubicBezTo>
                    <a:pt x="2385" y="404"/>
                    <a:pt x="1491" y="1"/>
                    <a:pt x="877" y="369"/>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1" name="Google Shape;1061;p14"/>
          <p:cNvSpPr/>
          <p:nvPr/>
        </p:nvSpPr>
        <p:spPr>
          <a:xfrm>
            <a:off x="75650" y="1303289"/>
            <a:ext cx="92279" cy="96768"/>
          </a:xfrm>
          <a:custGeom>
            <a:avLst/>
            <a:gdLst/>
            <a:ahLst/>
            <a:cxnLst/>
            <a:rect l="l" t="t" r="r" b="b"/>
            <a:pathLst>
              <a:path w="1439" h="1509" fill="none" extrusionOk="0">
                <a:moveTo>
                  <a:pt x="492" y="106"/>
                </a:moveTo>
                <a:cubicBezTo>
                  <a:pt x="229" y="264"/>
                  <a:pt x="1" y="544"/>
                  <a:pt x="1" y="842"/>
                </a:cubicBezTo>
                <a:cubicBezTo>
                  <a:pt x="1" y="1158"/>
                  <a:pt x="246" y="1456"/>
                  <a:pt x="562" y="1491"/>
                </a:cubicBezTo>
                <a:cubicBezTo>
                  <a:pt x="650" y="1508"/>
                  <a:pt x="755" y="1491"/>
                  <a:pt x="843" y="1438"/>
                </a:cubicBezTo>
                <a:cubicBezTo>
                  <a:pt x="1193" y="1333"/>
                  <a:pt x="1439" y="912"/>
                  <a:pt x="1351" y="562"/>
                </a:cubicBezTo>
                <a:cubicBezTo>
                  <a:pt x="1228" y="211"/>
                  <a:pt x="772" y="1"/>
                  <a:pt x="474"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4"/>
          <p:cNvSpPr/>
          <p:nvPr/>
        </p:nvSpPr>
        <p:spPr>
          <a:xfrm>
            <a:off x="8588130" y="4571276"/>
            <a:ext cx="298000" cy="309223"/>
          </a:xfrm>
          <a:custGeom>
            <a:avLst/>
            <a:gdLst/>
            <a:ahLst/>
            <a:cxnLst/>
            <a:rect l="l" t="t" r="r" b="b"/>
            <a:pathLst>
              <a:path w="4647" h="4822" fill="none" extrusionOk="0">
                <a:moveTo>
                  <a:pt x="1" y="4822"/>
                </a:moveTo>
                <a:cubicBezTo>
                  <a:pt x="369" y="3893"/>
                  <a:pt x="1596" y="3384"/>
                  <a:pt x="2508" y="3823"/>
                </a:cubicBezTo>
                <a:cubicBezTo>
                  <a:pt x="2858" y="3963"/>
                  <a:pt x="3174" y="4471"/>
                  <a:pt x="2858" y="4699"/>
                </a:cubicBezTo>
                <a:cubicBezTo>
                  <a:pt x="2718" y="4804"/>
                  <a:pt x="2473" y="4769"/>
                  <a:pt x="2333" y="4629"/>
                </a:cubicBezTo>
                <a:cubicBezTo>
                  <a:pt x="2210" y="4489"/>
                  <a:pt x="2140" y="4296"/>
                  <a:pt x="2105" y="4103"/>
                </a:cubicBezTo>
                <a:cubicBezTo>
                  <a:pt x="1982" y="3472"/>
                  <a:pt x="2157" y="2771"/>
                  <a:pt x="2666" y="2350"/>
                </a:cubicBezTo>
                <a:cubicBezTo>
                  <a:pt x="3174" y="1929"/>
                  <a:pt x="3981" y="1911"/>
                  <a:pt x="4419" y="2385"/>
                </a:cubicBezTo>
                <a:cubicBezTo>
                  <a:pt x="4577" y="2578"/>
                  <a:pt x="4647" y="2876"/>
                  <a:pt x="4436" y="2981"/>
                </a:cubicBezTo>
                <a:cubicBezTo>
                  <a:pt x="4349" y="3034"/>
                  <a:pt x="4226" y="3016"/>
                  <a:pt x="4138" y="2963"/>
                </a:cubicBezTo>
                <a:cubicBezTo>
                  <a:pt x="3630" y="2736"/>
                  <a:pt x="3349" y="2157"/>
                  <a:pt x="3349" y="1596"/>
                </a:cubicBezTo>
                <a:cubicBezTo>
                  <a:pt x="3332" y="1052"/>
                  <a:pt x="3542" y="509"/>
                  <a:pt x="3770" y="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3" name="Google Shape;1063;p14"/>
          <p:cNvGrpSpPr/>
          <p:nvPr/>
        </p:nvGrpSpPr>
        <p:grpSpPr>
          <a:xfrm>
            <a:off x="1617410" y="4787221"/>
            <a:ext cx="149610" cy="181032"/>
            <a:chOff x="1846010" y="4634821"/>
            <a:chExt cx="149610" cy="181032"/>
          </a:xfrm>
        </p:grpSpPr>
        <p:sp>
          <p:nvSpPr>
            <p:cNvPr id="1064" name="Google Shape;1064;p14"/>
            <p:cNvSpPr/>
            <p:nvPr/>
          </p:nvSpPr>
          <p:spPr>
            <a:xfrm>
              <a:off x="1846010" y="4676376"/>
              <a:ext cx="133834" cy="99013"/>
            </a:xfrm>
            <a:custGeom>
              <a:avLst/>
              <a:gdLst/>
              <a:ahLst/>
              <a:cxnLst/>
              <a:rect l="l" t="t" r="r" b="b"/>
              <a:pathLst>
                <a:path w="2087" h="1544" fill="none" extrusionOk="0">
                  <a:moveTo>
                    <a:pt x="0" y="1"/>
                  </a:moveTo>
                  <a:cubicBezTo>
                    <a:pt x="702" y="509"/>
                    <a:pt x="1385" y="1035"/>
                    <a:pt x="2087" y="154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4"/>
            <p:cNvSpPr/>
            <p:nvPr/>
          </p:nvSpPr>
          <p:spPr>
            <a:xfrm>
              <a:off x="1849345" y="4661755"/>
              <a:ext cx="146275" cy="112544"/>
            </a:xfrm>
            <a:custGeom>
              <a:avLst/>
              <a:gdLst/>
              <a:ahLst/>
              <a:cxnLst/>
              <a:rect l="l" t="t" r="r" b="b"/>
              <a:pathLst>
                <a:path w="2281" h="1755" fill="none" extrusionOk="0">
                  <a:moveTo>
                    <a:pt x="1" y="1754"/>
                  </a:moveTo>
                  <a:cubicBezTo>
                    <a:pt x="755" y="1176"/>
                    <a:pt x="1526" y="615"/>
                    <a:pt x="2280"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4"/>
            <p:cNvSpPr/>
            <p:nvPr/>
          </p:nvSpPr>
          <p:spPr>
            <a:xfrm>
              <a:off x="1905585" y="4634821"/>
              <a:ext cx="23663" cy="181032"/>
            </a:xfrm>
            <a:custGeom>
              <a:avLst/>
              <a:gdLst/>
              <a:ahLst/>
              <a:cxnLst/>
              <a:rect l="l" t="t" r="r" b="b"/>
              <a:pathLst>
                <a:path w="369" h="2823" fill="none" extrusionOk="0">
                  <a:moveTo>
                    <a:pt x="1" y="0"/>
                  </a:moveTo>
                  <a:cubicBezTo>
                    <a:pt x="211" y="912"/>
                    <a:pt x="299" y="1876"/>
                    <a:pt x="264" y="2823"/>
                  </a:cubicBezTo>
                  <a:cubicBezTo>
                    <a:pt x="211" y="2718"/>
                    <a:pt x="281" y="2577"/>
                    <a:pt x="369" y="2525"/>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7" name="Google Shape;1067;p14"/>
          <p:cNvSpPr/>
          <p:nvPr/>
        </p:nvSpPr>
        <p:spPr>
          <a:xfrm>
            <a:off x="7623338" y="4674684"/>
            <a:ext cx="91125" cy="102412"/>
          </a:xfrm>
          <a:custGeom>
            <a:avLst/>
            <a:gdLst/>
            <a:ahLst/>
            <a:cxnLst/>
            <a:rect l="l" t="t" r="r" b="b"/>
            <a:pathLst>
              <a:path w="1421" h="1597" fill="none" extrusionOk="0">
                <a:moveTo>
                  <a:pt x="825" y="1509"/>
                </a:moveTo>
                <a:cubicBezTo>
                  <a:pt x="526" y="1596"/>
                  <a:pt x="176" y="1421"/>
                  <a:pt x="88" y="1123"/>
                </a:cubicBezTo>
                <a:cubicBezTo>
                  <a:pt x="0" y="825"/>
                  <a:pt x="158" y="457"/>
                  <a:pt x="456" y="352"/>
                </a:cubicBezTo>
                <a:cubicBezTo>
                  <a:pt x="684" y="1"/>
                  <a:pt x="1000" y="89"/>
                  <a:pt x="1228" y="439"/>
                </a:cubicBezTo>
                <a:cubicBezTo>
                  <a:pt x="1421" y="807"/>
                  <a:pt x="1228" y="1386"/>
                  <a:pt x="825" y="1509"/>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4"/>
          <p:cNvSpPr/>
          <p:nvPr/>
        </p:nvSpPr>
        <p:spPr>
          <a:xfrm>
            <a:off x="8457508" y="2397722"/>
            <a:ext cx="186011" cy="172776"/>
          </a:xfrm>
          <a:custGeom>
            <a:avLst/>
            <a:gdLst/>
            <a:ahLst/>
            <a:cxnLst/>
            <a:rect l="l" t="t" r="r" b="b"/>
            <a:pathLst>
              <a:path w="2839" h="2637" extrusionOk="0">
                <a:moveTo>
                  <a:pt x="1341" y="1"/>
                </a:moveTo>
                <a:cubicBezTo>
                  <a:pt x="1201" y="1"/>
                  <a:pt x="1061" y="24"/>
                  <a:pt x="928" y="74"/>
                </a:cubicBezTo>
                <a:lnTo>
                  <a:pt x="595" y="56"/>
                </a:lnTo>
                <a:cubicBezTo>
                  <a:pt x="314" y="389"/>
                  <a:pt x="69" y="775"/>
                  <a:pt x="51" y="1214"/>
                </a:cubicBezTo>
                <a:cubicBezTo>
                  <a:pt x="0" y="1958"/>
                  <a:pt x="684" y="2636"/>
                  <a:pt x="1393" y="2636"/>
                </a:cubicBezTo>
                <a:cubicBezTo>
                  <a:pt x="1419" y="2636"/>
                  <a:pt x="1445" y="2636"/>
                  <a:pt x="1471" y="2634"/>
                </a:cubicBezTo>
                <a:cubicBezTo>
                  <a:pt x="2243" y="2581"/>
                  <a:pt x="2839" y="1792"/>
                  <a:pt x="2681" y="1038"/>
                </a:cubicBezTo>
                <a:cubicBezTo>
                  <a:pt x="2553" y="427"/>
                  <a:pt x="1942"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4"/>
          <p:cNvSpPr/>
          <p:nvPr/>
        </p:nvSpPr>
        <p:spPr>
          <a:xfrm>
            <a:off x="1434360" y="392438"/>
            <a:ext cx="293005" cy="294119"/>
          </a:xfrm>
          <a:custGeom>
            <a:avLst/>
            <a:gdLst/>
            <a:ahLst/>
            <a:cxnLst/>
            <a:rect l="l" t="t" r="r" b="b"/>
            <a:pathLst>
              <a:path w="4472" h="4489" extrusionOk="0">
                <a:moveTo>
                  <a:pt x="2017" y="0"/>
                </a:moveTo>
                <a:cubicBezTo>
                  <a:pt x="1947" y="18"/>
                  <a:pt x="1929" y="53"/>
                  <a:pt x="1894" y="88"/>
                </a:cubicBezTo>
                <a:cubicBezTo>
                  <a:pt x="1736" y="246"/>
                  <a:pt x="1719" y="403"/>
                  <a:pt x="1561" y="544"/>
                </a:cubicBezTo>
                <a:cubicBezTo>
                  <a:pt x="1035" y="1052"/>
                  <a:pt x="526" y="1561"/>
                  <a:pt x="1" y="2069"/>
                </a:cubicBezTo>
                <a:cubicBezTo>
                  <a:pt x="754" y="2770"/>
                  <a:pt x="1701" y="3752"/>
                  <a:pt x="2350" y="4489"/>
                </a:cubicBezTo>
                <a:cubicBezTo>
                  <a:pt x="2981" y="3840"/>
                  <a:pt x="3647" y="3174"/>
                  <a:pt x="4278" y="2525"/>
                </a:cubicBezTo>
                <a:cubicBezTo>
                  <a:pt x="4366" y="2437"/>
                  <a:pt x="4454" y="2350"/>
                  <a:pt x="4454" y="2227"/>
                </a:cubicBezTo>
                <a:cubicBezTo>
                  <a:pt x="4471" y="2087"/>
                  <a:pt x="4366" y="1981"/>
                  <a:pt x="4261" y="1859"/>
                </a:cubicBezTo>
                <a:cubicBezTo>
                  <a:pt x="3595" y="1227"/>
                  <a:pt x="2893" y="614"/>
                  <a:pt x="2157" y="70"/>
                </a:cubicBezTo>
                <a:cubicBezTo>
                  <a:pt x="2104" y="18"/>
                  <a:pt x="2069" y="0"/>
                  <a:pt x="20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4"/>
          <p:cNvSpPr/>
          <p:nvPr/>
        </p:nvSpPr>
        <p:spPr>
          <a:xfrm>
            <a:off x="2618502" y="4443678"/>
            <a:ext cx="297993" cy="329785"/>
          </a:xfrm>
          <a:custGeom>
            <a:avLst/>
            <a:gdLst/>
            <a:ahLst/>
            <a:cxnLst/>
            <a:rect l="l" t="t" r="r" b="b"/>
            <a:pathLst>
              <a:path w="5577" h="6172" extrusionOk="0">
                <a:moveTo>
                  <a:pt x="1" y="0"/>
                </a:moveTo>
                <a:lnTo>
                  <a:pt x="1" y="0"/>
                </a:lnTo>
                <a:cubicBezTo>
                  <a:pt x="439" y="2104"/>
                  <a:pt x="1070" y="4173"/>
                  <a:pt x="1877" y="6172"/>
                </a:cubicBezTo>
                <a:cubicBezTo>
                  <a:pt x="3209" y="4681"/>
                  <a:pt x="4472" y="3104"/>
                  <a:pt x="5576" y="1438"/>
                </a:cubicBezTo>
                <a:cubicBezTo>
                  <a:pt x="3595" y="1000"/>
                  <a:pt x="1894" y="82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0219224"/>
      </p:ext>
    </p:extLst>
  </p:cSld>
  <p:clrMapOvr>
    <a:masterClrMapping/>
  </p:clrMapOvr>
  <p:transition spd="med">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071"/>
        <p:cNvGrpSpPr/>
        <p:nvPr/>
      </p:nvGrpSpPr>
      <p:grpSpPr>
        <a:xfrm>
          <a:off x="0" y="0"/>
          <a:ext cx="0" cy="0"/>
          <a:chOff x="0" y="0"/>
          <a:chExt cx="0" cy="0"/>
        </a:xfrm>
      </p:grpSpPr>
      <p:grpSp>
        <p:nvGrpSpPr>
          <p:cNvPr id="1072" name="Google Shape;1072;p15"/>
          <p:cNvGrpSpPr/>
          <p:nvPr/>
        </p:nvGrpSpPr>
        <p:grpSpPr>
          <a:xfrm>
            <a:off x="-53725" y="-101750"/>
            <a:ext cx="9267497" cy="5337726"/>
            <a:chOff x="-53725" y="-101750"/>
            <a:chExt cx="9267497" cy="5337726"/>
          </a:xfrm>
        </p:grpSpPr>
        <p:sp>
          <p:nvSpPr>
            <p:cNvPr id="1073" name="Google Shape;1073;p15"/>
            <p:cNvSpPr/>
            <p:nvPr/>
          </p:nvSpPr>
          <p:spPr>
            <a:xfrm>
              <a:off x="-53725" y="61500"/>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5"/>
            <p:cNvSpPr/>
            <p:nvPr/>
          </p:nvSpPr>
          <p:spPr>
            <a:xfrm>
              <a:off x="-53725" y="30037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5"/>
            <p:cNvSpPr/>
            <p:nvPr/>
          </p:nvSpPr>
          <p:spPr>
            <a:xfrm>
              <a:off x="-53725" y="540392"/>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5"/>
            <p:cNvSpPr/>
            <p:nvPr/>
          </p:nvSpPr>
          <p:spPr>
            <a:xfrm>
              <a:off x="-53725" y="781625"/>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5"/>
            <p:cNvSpPr/>
            <p:nvPr/>
          </p:nvSpPr>
          <p:spPr>
            <a:xfrm>
              <a:off x="-53725" y="102043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5"/>
            <p:cNvSpPr/>
            <p:nvPr/>
          </p:nvSpPr>
          <p:spPr>
            <a:xfrm>
              <a:off x="-53725" y="125930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5"/>
            <p:cNvSpPr/>
            <p:nvPr/>
          </p:nvSpPr>
          <p:spPr>
            <a:xfrm>
              <a:off x="-53725" y="149932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5"/>
            <p:cNvSpPr/>
            <p:nvPr/>
          </p:nvSpPr>
          <p:spPr>
            <a:xfrm>
              <a:off x="-53725" y="174055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5"/>
            <p:cNvSpPr/>
            <p:nvPr/>
          </p:nvSpPr>
          <p:spPr>
            <a:xfrm>
              <a:off x="-53725" y="197936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5"/>
            <p:cNvSpPr/>
            <p:nvPr/>
          </p:nvSpPr>
          <p:spPr>
            <a:xfrm>
              <a:off x="-53725" y="2219448"/>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5"/>
            <p:cNvSpPr/>
            <p:nvPr/>
          </p:nvSpPr>
          <p:spPr>
            <a:xfrm>
              <a:off x="-53725" y="246061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5"/>
            <p:cNvSpPr/>
            <p:nvPr/>
          </p:nvSpPr>
          <p:spPr>
            <a:xfrm>
              <a:off x="-53725" y="269948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5"/>
            <p:cNvSpPr/>
            <p:nvPr/>
          </p:nvSpPr>
          <p:spPr>
            <a:xfrm>
              <a:off x="-53725" y="293950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5"/>
            <p:cNvSpPr/>
            <p:nvPr/>
          </p:nvSpPr>
          <p:spPr>
            <a:xfrm>
              <a:off x="-53725" y="317831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5"/>
            <p:cNvSpPr/>
            <p:nvPr/>
          </p:nvSpPr>
          <p:spPr>
            <a:xfrm>
              <a:off x="-53725" y="341954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5"/>
            <p:cNvSpPr/>
            <p:nvPr/>
          </p:nvSpPr>
          <p:spPr>
            <a:xfrm>
              <a:off x="-53725" y="3658417"/>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5"/>
            <p:cNvSpPr/>
            <p:nvPr/>
          </p:nvSpPr>
          <p:spPr>
            <a:xfrm>
              <a:off x="-53725" y="389843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5"/>
            <p:cNvSpPr/>
            <p:nvPr/>
          </p:nvSpPr>
          <p:spPr>
            <a:xfrm>
              <a:off x="-53725" y="4139669"/>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5"/>
            <p:cNvSpPr/>
            <p:nvPr/>
          </p:nvSpPr>
          <p:spPr>
            <a:xfrm>
              <a:off x="-53725" y="4378475"/>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5"/>
            <p:cNvSpPr/>
            <p:nvPr/>
          </p:nvSpPr>
          <p:spPr>
            <a:xfrm>
              <a:off x="-53725" y="461849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5"/>
            <p:cNvSpPr/>
            <p:nvPr/>
          </p:nvSpPr>
          <p:spPr>
            <a:xfrm>
              <a:off x="-53725" y="485851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5"/>
            <p:cNvSpPr/>
            <p:nvPr/>
          </p:nvSpPr>
          <p:spPr>
            <a:xfrm>
              <a:off x="-53725" y="509853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5"/>
            <p:cNvSpPr/>
            <p:nvPr/>
          </p:nvSpPr>
          <p:spPr>
            <a:xfrm>
              <a:off x="58966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5"/>
            <p:cNvSpPr/>
            <p:nvPr/>
          </p:nvSpPr>
          <p:spPr>
            <a:xfrm>
              <a:off x="565542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5"/>
            <p:cNvSpPr/>
            <p:nvPr/>
          </p:nvSpPr>
          <p:spPr>
            <a:xfrm>
              <a:off x="54165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5"/>
            <p:cNvSpPr/>
            <p:nvPr/>
          </p:nvSpPr>
          <p:spPr>
            <a:xfrm>
              <a:off x="51753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5"/>
            <p:cNvSpPr/>
            <p:nvPr/>
          </p:nvSpPr>
          <p:spPr>
            <a:xfrm>
              <a:off x="493651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5"/>
            <p:cNvSpPr/>
            <p:nvPr/>
          </p:nvSpPr>
          <p:spPr>
            <a:xfrm>
              <a:off x="469528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5"/>
            <p:cNvSpPr/>
            <p:nvPr/>
          </p:nvSpPr>
          <p:spPr>
            <a:xfrm>
              <a:off x="44552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5"/>
            <p:cNvSpPr/>
            <p:nvPr/>
          </p:nvSpPr>
          <p:spPr>
            <a:xfrm>
              <a:off x="421409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5"/>
            <p:cNvSpPr/>
            <p:nvPr/>
          </p:nvSpPr>
          <p:spPr>
            <a:xfrm>
              <a:off x="39752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5"/>
            <p:cNvSpPr/>
            <p:nvPr/>
          </p:nvSpPr>
          <p:spPr>
            <a:xfrm>
              <a:off x="373399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5"/>
            <p:cNvSpPr/>
            <p:nvPr/>
          </p:nvSpPr>
          <p:spPr>
            <a:xfrm>
              <a:off x="34951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5"/>
            <p:cNvSpPr/>
            <p:nvPr/>
          </p:nvSpPr>
          <p:spPr>
            <a:xfrm>
              <a:off x="32539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5"/>
            <p:cNvSpPr/>
            <p:nvPr/>
          </p:nvSpPr>
          <p:spPr>
            <a:xfrm>
              <a:off x="30127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5"/>
            <p:cNvSpPr/>
            <p:nvPr/>
          </p:nvSpPr>
          <p:spPr>
            <a:xfrm>
              <a:off x="27739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5"/>
            <p:cNvSpPr/>
            <p:nvPr/>
          </p:nvSpPr>
          <p:spPr>
            <a:xfrm>
              <a:off x="25326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5"/>
            <p:cNvSpPr/>
            <p:nvPr/>
          </p:nvSpPr>
          <p:spPr>
            <a:xfrm>
              <a:off x="22926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5"/>
            <p:cNvSpPr/>
            <p:nvPr/>
          </p:nvSpPr>
          <p:spPr>
            <a:xfrm>
              <a:off x="205264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5"/>
            <p:cNvSpPr/>
            <p:nvPr/>
          </p:nvSpPr>
          <p:spPr>
            <a:xfrm>
              <a:off x="1812625"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5"/>
            <p:cNvSpPr/>
            <p:nvPr/>
          </p:nvSpPr>
          <p:spPr>
            <a:xfrm>
              <a:off x="157260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5"/>
            <p:cNvSpPr/>
            <p:nvPr/>
          </p:nvSpPr>
          <p:spPr>
            <a:xfrm>
              <a:off x="13325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5"/>
            <p:cNvSpPr/>
            <p:nvPr/>
          </p:nvSpPr>
          <p:spPr>
            <a:xfrm>
              <a:off x="10913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5"/>
            <p:cNvSpPr/>
            <p:nvPr/>
          </p:nvSpPr>
          <p:spPr>
            <a:xfrm>
              <a:off x="852549" y="-101750"/>
              <a:ext cx="0" cy="5337726"/>
            </a:xfrm>
            <a:custGeom>
              <a:avLst/>
              <a:gdLst/>
              <a:ahLst/>
              <a:cxnLst/>
              <a:rect l="l" t="t" r="r" b="b"/>
              <a:pathLst>
                <a:path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5"/>
            <p:cNvSpPr/>
            <p:nvPr/>
          </p:nvSpPr>
          <p:spPr>
            <a:xfrm>
              <a:off x="6113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5"/>
            <p:cNvSpPr/>
            <p:nvPr/>
          </p:nvSpPr>
          <p:spPr>
            <a:xfrm>
              <a:off x="3700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5"/>
            <p:cNvSpPr/>
            <p:nvPr/>
          </p:nvSpPr>
          <p:spPr>
            <a:xfrm>
              <a:off x="13127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5"/>
            <p:cNvSpPr/>
            <p:nvPr/>
          </p:nvSpPr>
          <p:spPr>
            <a:xfrm>
              <a:off x="901933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5"/>
            <p:cNvSpPr/>
            <p:nvPr/>
          </p:nvSpPr>
          <p:spPr>
            <a:xfrm>
              <a:off x="8780530"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5"/>
            <p:cNvSpPr/>
            <p:nvPr/>
          </p:nvSpPr>
          <p:spPr>
            <a:xfrm>
              <a:off x="85392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5"/>
            <p:cNvSpPr/>
            <p:nvPr/>
          </p:nvSpPr>
          <p:spPr>
            <a:xfrm>
              <a:off x="829806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5"/>
            <p:cNvSpPr/>
            <p:nvPr/>
          </p:nvSpPr>
          <p:spPr>
            <a:xfrm>
              <a:off x="80592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5"/>
            <p:cNvSpPr/>
            <p:nvPr/>
          </p:nvSpPr>
          <p:spPr>
            <a:xfrm>
              <a:off x="7818026"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5"/>
            <p:cNvSpPr/>
            <p:nvPr/>
          </p:nvSpPr>
          <p:spPr>
            <a:xfrm>
              <a:off x="757915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5"/>
            <p:cNvSpPr/>
            <p:nvPr/>
          </p:nvSpPr>
          <p:spPr>
            <a:xfrm>
              <a:off x="73379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5"/>
            <p:cNvSpPr/>
            <p:nvPr/>
          </p:nvSpPr>
          <p:spPr>
            <a:xfrm>
              <a:off x="709796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5"/>
            <p:cNvSpPr/>
            <p:nvPr/>
          </p:nvSpPr>
          <p:spPr>
            <a:xfrm>
              <a:off x="685794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5"/>
            <p:cNvSpPr/>
            <p:nvPr/>
          </p:nvSpPr>
          <p:spPr>
            <a:xfrm>
              <a:off x="66178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5"/>
            <p:cNvSpPr/>
            <p:nvPr/>
          </p:nvSpPr>
          <p:spPr>
            <a:xfrm>
              <a:off x="63766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5"/>
            <p:cNvSpPr/>
            <p:nvPr/>
          </p:nvSpPr>
          <p:spPr>
            <a:xfrm>
              <a:off x="61378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3" name="Google Shape;1133;p15"/>
          <p:cNvSpPr txBox="1">
            <a:spLocks noGrp="1"/>
          </p:cNvSpPr>
          <p:nvPr>
            <p:ph type="title" hasCustomPrompt="1"/>
          </p:nvPr>
        </p:nvSpPr>
        <p:spPr>
          <a:xfrm>
            <a:off x="5847975" y="1874091"/>
            <a:ext cx="2029200" cy="13953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9600" b="1"/>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1134" name="Google Shape;1134;p15"/>
          <p:cNvSpPr txBox="1">
            <a:spLocks noGrp="1"/>
          </p:cNvSpPr>
          <p:nvPr>
            <p:ph type="title" idx="2"/>
          </p:nvPr>
        </p:nvSpPr>
        <p:spPr>
          <a:xfrm>
            <a:off x="1266824" y="1557150"/>
            <a:ext cx="4183200" cy="1516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6000" b="1"/>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135" name="Google Shape;1135;p15"/>
          <p:cNvSpPr txBox="1">
            <a:spLocks noGrp="1"/>
          </p:cNvSpPr>
          <p:nvPr>
            <p:ph type="subTitle" idx="1"/>
          </p:nvPr>
        </p:nvSpPr>
        <p:spPr>
          <a:xfrm>
            <a:off x="1266824" y="2832596"/>
            <a:ext cx="4183200" cy="4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36" name="Google Shape;1136;p15"/>
          <p:cNvSpPr/>
          <p:nvPr/>
        </p:nvSpPr>
        <p:spPr>
          <a:xfrm>
            <a:off x="528325" y="1580128"/>
            <a:ext cx="184897" cy="172645"/>
          </a:xfrm>
          <a:custGeom>
            <a:avLst/>
            <a:gdLst/>
            <a:ahLst/>
            <a:cxnLst/>
            <a:rect l="l" t="t" r="r" b="b"/>
            <a:pathLst>
              <a:path w="2822" h="2635" extrusionOk="0">
                <a:moveTo>
                  <a:pt x="1334" y="0"/>
                </a:moveTo>
                <a:cubicBezTo>
                  <a:pt x="1196" y="0"/>
                  <a:pt x="1059" y="23"/>
                  <a:pt x="928" y="72"/>
                </a:cubicBezTo>
                <a:lnTo>
                  <a:pt x="595" y="54"/>
                </a:lnTo>
                <a:cubicBezTo>
                  <a:pt x="315" y="388"/>
                  <a:pt x="69" y="773"/>
                  <a:pt x="52" y="1212"/>
                </a:cubicBezTo>
                <a:cubicBezTo>
                  <a:pt x="1" y="1956"/>
                  <a:pt x="668" y="2635"/>
                  <a:pt x="1392" y="2635"/>
                </a:cubicBezTo>
                <a:cubicBezTo>
                  <a:pt x="1418" y="2635"/>
                  <a:pt x="1445" y="2634"/>
                  <a:pt x="1472" y="2632"/>
                </a:cubicBezTo>
                <a:cubicBezTo>
                  <a:pt x="2243" y="2579"/>
                  <a:pt x="2822" y="1790"/>
                  <a:pt x="2682" y="1036"/>
                </a:cubicBezTo>
                <a:cubicBezTo>
                  <a:pt x="2553" y="437"/>
                  <a:pt x="1937" y="0"/>
                  <a:pt x="1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5"/>
          <p:cNvSpPr/>
          <p:nvPr/>
        </p:nvSpPr>
        <p:spPr>
          <a:xfrm>
            <a:off x="461775" y="372436"/>
            <a:ext cx="161986" cy="160832"/>
          </a:xfrm>
          <a:custGeom>
            <a:avLst/>
            <a:gdLst/>
            <a:ahLst/>
            <a:cxnLst/>
            <a:rect l="l" t="t" r="r" b="b"/>
            <a:pathLst>
              <a:path w="2526" h="2508" fill="none" extrusionOk="0">
                <a:moveTo>
                  <a:pt x="1" y="1227"/>
                </a:moveTo>
                <a:cubicBezTo>
                  <a:pt x="264" y="929"/>
                  <a:pt x="544" y="614"/>
                  <a:pt x="807" y="316"/>
                </a:cubicBezTo>
                <a:cubicBezTo>
                  <a:pt x="895" y="228"/>
                  <a:pt x="895" y="140"/>
                  <a:pt x="983" y="53"/>
                </a:cubicBezTo>
                <a:cubicBezTo>
                  <a:pt x="1000" y="18"/>
                  <a:pt x="1035" y="0"/>
                  <a:pt x="1053" y="0"/>
                </a:cubicBezTo>
                <a:cubicBezTo>
                  <a:pt x="1070" y="0"/>
                  <a:pt x="1088" y="18"/>
                  <a:pt x="1123" y="18"/>
                </a:cubicBezTo>
                <a:cubicBezTo>
                  <a:pt x="1561" y="316"/>
                  <a:pt x="1965" y="614"/>
                  <a:pt x="2385" y="947"/>
                </a:cubicBezTo>
                <a:cubicBezTo>
                  <a:pt x="2455" y="982"/>
                  <a:pt x="2526" y="1052"/>
                  <a:pt x="2526" y="1140"/>
                </a:cubicBezTo>
                <a:cubicBezTo>
                  <a:pt x="2526" y="1210"/>
                  <a:pt x="2473" y="1245"/>
                  <a:pt x="2438" y="1315"/>
                </a:cubicBezTo>
                <a:cubicBezTo>
                  <a:pt x="2105" y="1718"/>
                  <a:pt x="1754" y="2104"/>
                  <a:pt x="1421" y="2507"/>
                </a:cubicBezTo>
                <a:cubicBezTo>
                  <a:pt x="1035" y="2104"/>
                  <a:pt x="439" y="1596"/>
                  <a:pt x="1" y="1227"/>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5"/>
          <p:cNvSpPr/>
          <p:nvPr/>
        </p:nvSpPr>
        <p:spPr>
          <a:xfrm>
            <a:off x="8566517" y="1427326"/>
            <a:ext cx="394705" cy="287868"/>
          </a:xfrm>
          <a:custGeom>
            <a:avLst/>
            <a:gdLst/>
            <a:ahLst/>
            <a:cxnLst/>
            <a:rect l="l" t="t" r="r" b="b"/>
            <a:pathLst>
              <a:path w="6155" h="4489" fill="none" extrusionOk="0">
                <a:moveTo>
                  <a:pt x="0" y="649"/>
                </a:moveTo>
                <a:cubicBezTo>
                  <a:pt x="544" y="228"/>
                  <a:pt x="1245" y="0"/>
                  <a:pt x="1911" y="140"/>
                </a:cubicBezTo>
                <a:cubicBezTo>
                  <a:pt x="2560" y="281"/>
                  <a:pt x="3174" y="807"/>
                  <a:pt x="3279" y="1490"/>
                </a:cubicBezTo>
                <a:cubicBezTo>
                  <a:pt x="3384" y="2157"/>
                  <a:pt x="2911" y="2911"/>
                  <a:pt x="2244" y="2998"/>
                </a:cubicBezTo>
                <a:cubicBezTo>
                  <a:pt x="2052" y="2858"/>
                  <a:pt x="2017" y="2525"/>
                  <a:pt x="2122" y="2314"/>
                </a:cubicBezTo>
                <a:cubicBezTo>
                  <a:pt x="2227" y="2087"/>
                  <a:pt x="2420" y="1946"/>
                  <a:pt x="2648" y="1789"/>
                </a:cubicBezTo>
                <a:cubicBezTo>
                  <a:pt x="2946" y="1561"/>
                  <a:pt x="3296" y="1350"/>
                  <a:pt x="3682" y="1350"/>
                </a:cubicBezTo>
                <a:cubicBezTo>
                  <a:pt x="4173" y="1350"/>
                  <a:pt x="4646" y="1753"/>
                  <a:pt x="4839" y="2209"/>
                </a:cubicBezTo>
                <a:cubicBezTo>
                  <a:pt x="5032" y="2665"/>
                  <a:pt x="5085" y="3191"/>
                  <a:pt x="5102" y="3700"/>
                </a:cubicBezTo>
                <a:cubicBezTo>
                  <a:pt x="5102" y="3875"/>
                  <a:pt x="5102" y="4050"/>
                  <a:pt x="5015" y="4190"/>
                </a:cubicBezTo>
                <a:cubicBezTo>
                  <a:pt x="4822" y="4489"/>
                  <a:pt x="4331" y="4383"/>
                  <a:pt x="4191" y="4068"/>
                </a:cubicBezTo>
                <a:cubicBezTo>
                  <a:pt x="4050" y="3752"/>
                  <a:pt x="4191" y="3384"/>
                  <a:pt x="4454" y="3139"/>
                </a:cubicBezTo>
                <a:cubicBezTo>
                  <a:pt x="4927" y="2735"/>
                  <a:pt x="5733" y="2770"/>
                  <a:pt x="6154" y="326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9" name="Google Shape;1139;p15"/>
          <p:cNvGrpSpPr/>
          <p:nvPr/>
        </p:nvGrpSpPr>
        <p:grpSpPr>
          <a:xfrm>
            <a:off x="8732265" y="2933825"/>
            <a:ext cx="284473" cy="256446"/>
            <a:chOff x="8705527" y="2116175"/>
            <a:chExt cx="284473" cy="256446"/>
          </a:xfrm>
        </p:grpSpPr>
        <p:sp>
          <p:nvSpPr>
            <p:cNvPr id="1140" name="Google Shape;1140;p15"/>
            <p:cNvSpPr/>
            <p:nvPr/>
          </p:nvSpPr>
          <p:spPr>
            <a:xfrm>
              <a:off x="8763948" y="2116175"/>
              <a:ext cx="193473" cy="256446"/>
            </a:xfrm>
            <a:custGeom>
              <a:avLst/>
              <a:gdLst/>
              <a:ahLst/>
              <a:cxnLst/>
              <a:rect l="l" t="t" r="r" b="b"/>
              <a:pathLst>
                <a:path w="3017" h="3999" fill="none" extrusionOk="0">
                  <a:moveTo>
                    <a:pt x="3016" y="492"/>
                  </a:moveTo>
                  <a:cubicBezTo>
                    <a:pt x="2736" y="334"/>
                    <a:pt x="2473" y="124"/>
                    <a:pt x="2192" y="1"/>
                  </a:cubicBezTo>
                  <a:cubicBezTo>
                    <a:pt x="1333" y="1070"/>
                    <a:pt x="579" y="2245"/>
                    <a:pt x="1" y="3472"/>
                  </a:cubicBezTo>
                  <a:cubicBezTo>
                    <a:pt x="316" y="3735"/>
                    <a:pt x="439" y="3823"/>
                    <a:pt x="825" y="3946"/>
                  </a:cubicBezTo>
                  <a:cubicBezTo>
                    <a:pt x="895" y="3998"/>
                    <a:pt x="2508" y="1404"/>
                    <a:pt x="3016" y="492"/>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5"/>
            <p:cNvSpPr/>
            <p:nvPr/>
          </p:nvSpPr>
          <p:spPr>
            <a:xfrm>
              <a:off x="8705527" y="2129706"/>
              <a:ext cx="77594" cy="78749"/>
            </a:xfrm>
            <a:custGeom>
              <a:avLst/>
              <a:gdLst/>
              <a:ahLst/>
              <a:cxnLst/>
              <a:rect l="l" t="t" r="r" b="b"/>
              <a:pathLst>
                <a:path w="1210" h="1228" fill="none" extrusionOk="0">
                  <a:moveTo>
                    <a:pt x="964" y="1035"/>
                  </a:moveTo>
                  <a:cubicBezTo>
                    <a:pt x="736" y="1228"/>
                    <a:pt x="316" y="1175"/>
                    <a:pt x="158" y="912"/>
                  </a:cubicBezTo>
                  <a:cubicBezTo>
                    <a:pt x="0" y="649"/>
                    <a:pt x="140" y="228"/>
                    <a:pt x="421" y="123"/>
                  </a:cubicBezTo>
                  <a:cubicBezTo>
                    <a:pt x="684" y="0"/>
                    <a:pt x="877" y="70"/>
                    <a:pt x="1034" y="298"/>
                  </a:cubicBezTo>
                  <a:cubicBezTo>
                    <a:pt x="1210" y="509"/>
                    <a:pt x="1192" y="859"/>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5"/>
            <p:cNvSpPr/>
            <p:nvPr/>
          </p:nvSpPr>
          <p:spPr>
            <a:xfrm>
              <a:off x="8912406" y="2267967"/>
              <a:ext cx="77594" cy="78813"/>
            </a:xfrm>
            <a:custGeom>
              <a:avLst/>
              <a:gdLst/>
              <a:ahLst/>
              <a:cxnLst/>
              <a:rect l="l" t="t" r="r" b="b"/>
              <a:pathLst>
                <a:path w="1210" h="1229" fill="none" extrusionOk="0">
                  <a:moveTo>
                    <a:pt x="964" y="1035"/>
                  </a:moveTo>
                  <a:cubicBezTo>
                    <a:pt x="719" y="1228"/>
                    <a:pt x="316" y="1158"/>
                    <a:pt x="158" y="895"/>
                  </a:cubicBezTo>
                  <a:cubicBezTo>
                    <a:pt x="0" y="632"/>
                    <a:pt x="140" y="211"/>
                    <a:pt x="421" y="106"/>
                  </a:cubicBezTo>
                  <a:cubicBezTo>
                    <a:pt x="684" y="1"/>
                    <a:pt x="877" y="71"/>
                    <a:pt x="1034" y="281"/>
                  </a:cubicBezTo>
                  <a:cubicBezTo>
                    <a:pt x="1210" y="509"/>
                    <a:pt x="1210" y="825"/>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3" name="Google Shape;1143;p15"/>
          <p:cNvSpPr/>
          <p:nvPr/>
        </p:nvSpPr>
        <p:spPr>
          <a:xfrm>
            <a:off x="3939295" y="4634814"/>
            <a:ext cx="291267" cy="294666"/>
          </a:xfrm>
          <a:custGeom>
            <a:avLst/>
            <a:gdLst/>
            <a:ahLst/>
            <a:cxnLst/>
            <a:rect l="l" t="t" r="r" b="b"/>
            <a:pathLst>
              <a:path w="4542" h="4595" fill="none" extrusionOk="0">
                <a:moveTo>
                  <a:pt x="4542" y="1719"/>
                </a:moveTo>
                <a:cubicBezTo>
                  <a:pt x="4016" y="1666"/>
                  <a:pt x="3367" y="1526"/>
                  <a:pt x="2823" y="1543"/>
                </a:cubicBezTo>
                <a:cubicBezTo>
                  <a:pt x="2613" y="1052"/>
                  <a:pt x="2455" y="474"/>
                  <a:pt x="2227" y="0"/>
                </a:cubicBezTo>
                <a:cubicBezTo>
                  <a:pt x="2105" y="579"/>
                  <a:pt x="1964" y="1070"/>
                  <a:pt x="1701" y="1596"/>
                </a:cubicBezTo>
                <a:cubicBezTo>
                  <a:pt x="1158" y="1596"/>
                  <a:pt x="1" y="1666"/>
                  <a:pt x="1" y="1701"/>
                </a:cubicBezTo>
                <a:cubicBezTo>
                  <a:pt x="386" y="1982"/>
                  <a:pt x="1298" y="2718"/>
                  <a:pt x="1316" y="2841"/>
                </a:cubicBezTo>
                <a:cubicBezTo>
                  <a:pt x="1333" y="2911"/>
                  <a:pt x="1123" y="4068"/>
                  <a:pt x="1000" y="4594"/>
                </a:cubicBezTo>
                <a:cubicBezTo>
                  <a:pt x="1403" y="4208"/>
                  <a:pt x="1789" y="3805"/>
                  <a:pt x="2210" y="3419"/>
                </a:cubicBezTo>
                <a:cubicBezTo>
                  <a:pt x="2631" y="3805"/>
                  <a:pt x="3051" y="4208"/>
                  <a:pt x="3490" y="4594"/>
                </a:cubicBezTo>
                <a:cubicBezTo>
                  <a:pt x="3420" y="4138"/>
                  <a:pt x="3192" y="2981"/>
                  <a:pt x="3192" y="2823"/>
                </a:cubicBezTo>
                <a:cubicBezTo>
                  <a:pt x="3683" y="2595"/>
                  <a:pt x="4156" y="2210"/>
                  <a:pt x="4542" y="1719"/>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4" name="Google Shape;1144;p15"/>
          <p:cNvGrpSpPr/>
          <p:nvPr/>
        </p:nvGrpSpPr>
        <p:grpSpPr>
          <a:xfrm>
            <a:off x="5495009" y="4774291"/>
            <a:ext cx="128255" cy="154034"/>
            <a:chOff x="5990309" y="3853416"/>
            <a:chExt cx="128255" cy="154034"/>
          </a:xfrm>
        </p:grpSpPr>
        <p:sp>
          <p:nvSpPr>
            <p:cNvPr id="1145" name="Google Shape;1145;p15"/>
            <p:cNvSpPr/>
            <p:nvPr/>
          </p:nvSpPr>
          <p:spPr>
            <a:xfrm>
              <a:off x="5990309" y="3893881"/>
              <a:ext cx="128255" cy="104592"/>
            </a:xfrm>
            <a:custGeom>
              <a:avLst/>
              <a:gdLst/>
              <a:ahLst/>
              <a:cxnLst/>
              <a:rect l="l" t="t" r="r" b="b"/>
              <a:pathLst>
                <a:path w="2000" h="1631" fill="none" extrusionOk="0">
                  <a:moveTo>
                    <a:pt x="1" y="0"/>
                  </a:moveTo>
                  <a:cubicBezTo>
                    <a:pt x="667" y="544"/>
                    <a:pt x="1351" y="1070"/>
                    <a:pt x="1999" y="163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5"/>
            <p:cNvSpPr/>
            <p:nvPr/>
          </p:nvSpPr>
          <p:spPr>
            <a:xfrm>
              <a:off x="6017307" y="3881505"/>
              <a:ext cx="96768" cy="105746"/>
            </a:xfrm>
            <a:custGeom>
              <a:avLst/>
              <a:gdLst/>
              <a:ahLst/>
              <a:cxnLst/>
              <a:rect l="l" t="t" r="r" b="b"/>
              <a:pathLst>
                <a:path w="1509" h="1649" fill="none" extrusionOk="0">
                  <a:moveTo>
                    <a:pt x="0" y="1648"/>
                  </a:moveTo>
                  <a:cubicBezTo>
                    <a:pt x="544" y="1140"/>
                    <a:pt x="1052" y="596"/>
                    <a:pt x="1508" y="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5"/>
            <p:cNvSpPr/>
            <p:nvPr/>
          </p:nvSpPr>
          <p:spPr>
            <a:xfrm>
              <a:off x="6049884" y="3853416"/>
              <a:ext cx="16930" cy="154034"/>
            </a:xfrm>
            <a:custGeom>
              <a:avLst/>
              <a:gdLst/>
              <a:ahLst/>
              <a:cxnLst/>
              <a:rect l="l" t="t" r="r" b="b"/>
              <a:pathLst>
                <a:path w="264" h="2402" fill="none" extrusionOk="0">
                  <a:moveTo>
                    <a:pt x="1" y="0"/>
                  </a:moveTo>
                  <a:cubicBezTo>
                    <a:pt x="88" y="807"/>
                    <a:pt x="176" y="1595"/>
                    <a:pt x="264"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8" name="Google Shape;1148;p15"/>
          <p:cNvGrpSpPr/>
          <p:nvPr/>
        </p:nvGrpSpPr>
        <p:grpSpPr>
          <a:xfrm>
            <a:off x="5166195" y="98950"/>
            <a:ext cx="127101" cy="154098"/>
            <a:chOff x="5166195" y="1699150"/>
            <a:chExt cx="127101" cy="154098"/>
          </a:xfrm>
        </p:grpSpPr>
        <p:sp>
          <p:nvSpPr>
            <p:cNvPr id="1149" name="Google Shape;1149;p15"/>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5"/>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5"/>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2" name="Google Shape;1152;p15"/>
          <p:cNvSpPr/>
          <p:nvPr/>
        </p:nvSpPr>
        <p:spPr>
          <a:xfrm>
            <a:off x="237092" y="3740935"/>
            <a:ext cx="107991" cy="90035"/>
          </a:xfrm>
          <a:custGeom>
            <a:avLst/>
            <a:gdLst/>
            <a:ahLst/>
            <a:cxnLst/>
            <a:rect l="l" t="t" r="r" b="b"/>
            <a:pathLst>
              <a:path w="1684" h="1404" fill="none" extrusionOk="0">
                <a:moveTo>
                  <a:pt x="0" y="1"/>
                </a:moveTo>
                <a:cubicBezTo>
                  <a:pt x="561" y="457"/>
                  <a:pt x="1105" y="912"/>
                  <a:pt x="1683" y="1403"/>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5"/>
          <p:cNvSpPr/>
          <p:nvPr/>
        </p:nvSpPr>
        <p:spPr>
          <a:xfrm>
            <a:off x="235938" y="3728558"/>
            <a:ext cx="119277" cy="96768"/>
          </a:xfrm>
          <a:custGeom>
            <a:avLst/>
            <a:gdLst/>
            <a:ahLst/>
            <a:cxnLst/>
            <a:rect l="l" t="t" r="r" b="b"/>
            <a:pathLst>
              <a:path w="1860" h="1509" fill="none" extrusionOk="0">
                <a:moveTo>
                  <a:pt x="1" y="1509"/>
                </a:moveTo>
                <a:cubicBezTo>
                  <a:pt x="614" y="1000"/>
                  <a:pt x="1228" y="492"/>
                  <a:pt x="1859"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5"/>
          <p:cNvSpPr/>
          <p:nvPr/>
        </p:nvSpPr>
        <p:spPr>
          <a:xfrm>
            <a:off x="277557" y="3718490"/>
            <a:ext cx="16930" cy="145056"/>
          </a:xfrm>
          <a:custGeom>
            <a:avLst/>
            <a:gdLst/>
            <a:ahLst/>
            <a:cxnLst/>
            <a:rect l="l" t="t" r="r" b="b"/>
            <a:pathLst>
              <a:path w="264" h="2262" fill="none" extrusionOk="0">
                <a:moveTo>
                  <a:pt x="0" y="0"/>
                </a:moveTo>
                <a:cubicBezTo>
                  <a:pt x="71" y="736"/>
                  <a:pt x="141" y="1490"/>
                  <a:pt x="176" y="2262"/>
                </a:cubicBezTo>
                <a:cubicBezTo>
                  <a:pt x="193" y="2192"/>
                  <a:pt x="246" y="2122"/>
                  <a:pt x="263" y="205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5"/>
          <p:cNvSpPr/>
          <p:nvPr/>
        </p:nvSpPr>
        <p:spPr>
          <a:xfrm>
            <a:off x="8588129" y="300174"/>
            <a:ext cx="91125" cy="96768"/>
          </a:xfrm>
          <a:custGeom>
            <a:avLst/>
            <a:gdLst/>
            <a:ahLst/>
            <a:cxnLst/>
            <a:rect l="l" t="t" r="r" b="b"/>
            <a:pathLst>
              <a:path w="1421" h="1509" fill="none" extrusionOk="0">
                <a:moveTo>
                  <a:pt x="474" y="106"/>
                </a:moveTo>
                <a:cubicBezTo>
                  <a:pt x="211" y="264"/>
                  <a:pt x="0" y="544"/>
                  <a:pt x="0" y="860"/>
                </a:cubicBezTo>
                <a:cubicBezTo>
                  <a:pt x="0" y="1158"/>
                  <a:pt x="246" y="1473"/>
                  <a:pt x="544" y="1491"/>
                </a:cubicBezTo>
                <a:cubicBezTo>
                  <a:pt x="649" y="1508"/>
                  <a:pt x="737" y="1491"/>
                  <a:pt x="824" y="1438"/>
                </a:cubicBezTo>
                <a:cubicBezTo>
                  <a:pt x="1175" y="1333"/>
                  <a:pt x="1420" y="912"/>
                  <a:pt x="1333" y="562"/>
                </a:cubicBezTo>
                <a:cubicBezTo>
                  <a:pt x="1245" y="211"/>
                  <a:pt x="754" y="1"/>
                  <a:pt x="456"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6" name="Google Shape;1156;p15"/>
          <p:cNvGrpSpPr/>
          <p:nvPr/>
        </p:nvGrpSpPr>
        <p:grpSpPr>
          <a:xfrm>
            <a:off x="3442551" y="361175"/>
            <a:ext cx="269914" cy="239581"/>
            <a:chOff x="3442551" y="361175"/>
            <a:chExt cx="269914" cy="239581"/>
          </a:xfrm>
        </p:grpSpPr>
        <p:sp>
          <p:nvSpPr>
            <p:cNvPr id="1157" name="Google Shape;1157;p15"/>
            <p:cNvSpPr/>
            <p:nvPr/>
          </p:nvSpPr>
          <p:spPr>
            <a:xfrm>
              <a:off x="3533614" y="417416"/>
              <a:ext cx="178852" cy="183341"/>
            </a:xfrm>
            <a:custGeom>
              <a:avLst/>
              <a:gdLst/>
              <a:ahLst/>
              <a:cxnLst/>
              <a:rect l="l" t="t" r="r" b="b"/>
              <a:pathLst>
                <a:path w="2789" h="2859" fill="none" extrusionOk="0">
                  <a:moveTo>
                    <a:pt x="930" y="176"/>
                  </a:moveTo>
                  <a:cubicBezTo>
                    <a:pt x="404" y="456"/>
                    <a:pt x="1" y="1000"/>
                    <a:pt x="1" y="1596"/>
                  </a:cubicBezTo>
                  <a:cubicBezTo>
                    <a:pt x="1" y="2192"/>
                    <a:pt x="474" y="2770"/>
                    <a:pt x="1053" y="2841"/>
                  </a:cubicBezTo>
                  <a:cubicBezTo>
                    <a:pt x="1263" y="2858"/>
                    <a:pt x="1456" y="2841"/>
                    <a:pt x="1631" y="2770"/>
                  </a:cubicBezTo>
                  <a:cubicBezTo>
                    <a:pt x="2315" y="2543"/>
                    <a:pt x="2788" y="1771"/>
                    <a:pt x="2596" y="1087"/>
                  </a:cubicBezTo>
                  <a:cubicBezTo>
                    <a:pt x="2403" y="404"/>
                    <a:pt x="1491" y="0"/>
                    <a:pt x="877" y="368"/>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5"/>
            <p:cNvSpPr/>
            <p:nvPr/>
          </p:nvSpPr>
          <p:spPr>
            <a:xfrm>
              <a:off x="3442551" y="361175"/>
              <a:ext cx="178852" cy="183341"/>
            </a:xfrm>
            <a:custGeom>
              <a:avLst/>
              <a:gdLst/>
              <a:ahLst/>
              <a:cxnLst/>
              <a:rect l="l" t="t" r="r" b="b"/>
              <a:pathLst>
                <a:path w="2789" h="2859" fill="none" extrusionOk="0">
                  <a:moveTo>
                    <a:pt x="930" y="176"/>
                  </a:moveTo>
                  <a:cubicBezTo>
                    <a:pt x="404" y="457"/>
                    <a:pt x="1" y="1000"/>
                    <a:pt x="1" y="1596"/>
                  </a:cubicBezTo>
                  <a:cubicBezTo>
                    <a:pt x="1" y="2192"/>
                    <a:pt x="457" y="2771"/>
                    <a:pt x="1053" y="2841"/>
                  </a:cubicBezTo>
                  <a:cubicBezTo>
                    <a:pt x="1245" y="2858"/>
                    <a:pt x="1456" y="2841"/>
                    <a:pt x="1631" y="2771"/>
                  </a:cubicBezTo>
                  <a:cubicBezTo>
                    <a:pt x="2297" y="2543"/>
                    <a:pt x="2788" y="1771"/>
                    <a:pt x="2595" y="1088"/>
                  </a:cubicBezTo>
                  <a:cubicBezTo>
                    <a:pt x="2385" y="404"/>
                    <a:pt x="1491" y="1"/>
                    <a:pt x="877" y="369"/>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9" name="Google Shape;1159;p15"/>
          <p:cNvSpPr/>
          <p:nvPr/>
        </p:nvSpPr>
        <p:spPr>
          <a:xfrm>
            <a:off x="75650" y="1303289"/>
            <a:ext cx="92279" cy="96768"/>
          </a:xfrm>
          <a:custGeom>
            <a:avLst/>
            <a:gdLst/>
            <a:ahLst/>
            <a:cxnLst/>
            <a:rect l="l" t="t" r="r" b="b"/>
            <a:pathLst>
              <a:path w="1439" h="1509" fill="none" extrusionOk="0">
                <a:moveTo>
                  <a:pt x="492" y="106"/>
                </a:moveTo>
                <a:cubicBezTo>
                  <a:pt x="229" y="264"/>
                  <a:pt x="1" y="544"/>
                  <a:pt x="1" y="842"/>
                </a:cubicBezTo>
                <a:cubicBezTo>
                  <a:pt x="1" y="1158"/>
                  <a:pt x="246" y="1456"/>
                  <a:pt x="562" y="1491"/>
                </a:cubicBezTo>
                <a:cubicBezTo>
                  <a:pt x="650" y="1508"/>
                  <a:pt x="755" y="1491"/>
                  <a:pt x="843" y="1438"/>
                </a:cubicBezTo>
                <a:cubicBezTo>
                  <a:pt x="1193" y="1333"/>
                  <a:pt x="1439" y="912"/>
                  <a:pt x="1351" y="562"/>
                </a:cubicBezTo>
                <a:cubicBezTo>
                  <a:pt x="1228" y="211"/>
                  <a:pt x="772" y="1"/>
                  <a:pt x="474"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5"/>
          <p:cNvSpPr/>
          <p:nvPr/>
        </p:nvSpPr>
        <p:spPr>
          <a:xfrm>
            <a:off x="8588130" y="4571276"/>
            <a:ext cx="298000" cy="309223"/>
          </a:xfrm>
          <a:custGeom>
            <a:avLst/>
            <a:gdLst/>
            <a:ahLst/>
            <a:cxnLst/>
            <a:rect l="l" t="t" r="r" b="b"/>
            <a:pathLst>
              <a:path w="4647" h="4822" fill="none" extrusionOk="0">
                <a:moveTo>
                  <a:pt x="1" y="4822"/>
                </a:moveTo>
                <a:cubicBezTo>
                  <a:pt x="369" y="3893"/>
                  <a:pt x="1596" y="3384"/>
                  <a:pt x="2508" y="3823"/>
                </a:cubicBezTo>
                <a:cubicBezTo>
                  <a:pt x="2858" y="3963"/>
                  <a:pt x="3174" y="4471"/>
                  <a:pt x="2858" y="4699"/>
                </a:cubicBezTo>
                <a:cubicBezTo>
                  <a:pt x="2718" y="4804"/>
                  <a:pt x="2473" y="4769"/>
                  <a:pt x="2333" y="4629"/>
                </a:cubicBezTo>
                <a:cubicBezTo>
                  <a:pt x="2210" y="4489"/>
                  <a:pt x="2140" y="4296"/>
                  <a:pt x="2105" y="4103"/>
                </a:cubicBezTo>
                <a:cubicBezTo>
                  <a:pt x="1982" y="3472"/>
                  <a:pt x="2157" y="2771"/>
                  <a:pt x="2666" y="2350"/>
                </a:cubicBezTo>
                <a:cubicBezTo>
                  <a:pt x="3174" y="1929"/>
                  <a:pt x="3981" y="1911"/>
                  <a:pt x="4419" y="2385"/>
                </a:cubicBezTo>
                <a:cubicBezTo>
                  <a:pt x="4577" y="2578"/>
                  <a:pt x="4647" y="2876"/>
                  <a:pt x="4436" y="2981"/>
                </a:cubicBezTo>
                <a:cubicBezTo>
                  <a:pt x="4349" y="3034"/>
                  <a:pt x="4226" y="3016"/>
                  <a:pt x="4138" y="2963"/>
                </a:cubicBezTo>
                <a:cubicBezTo>
                  <a:pt x="3630" y="2736"/>
                  <a:pt x="3349" y="2157"/>
                  <a:pt x="3349" y="1596"/>
                </a:cubicBezTo>
                <a:cubicBezTo>
                  <a:pt x="3332" y="1052"/>
                  <a:pt x="3542" y="509"/>
                  <a:pt x="3770" y="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1" name="Google Shape;1161;p15"/>
          <p:cNvGrpSpPr/>
          <p:nvPr/>
        </p:nvGrpSpPr>
        <p:grpSpPr>
          <a:xfrm>
            <a:off x="1617410" y="4787221"/>
            <a:ext cx="149610" cy="181032"/>
            <a:chOff x="1846010" y="4634821"/>
            <a:chExt cx="149610" cy="181032"/>
          </a:xfrm>
        </p:grpSpPr>
        <p:sp>
          <p:nvSpPr>
            <p:cNvPr id="1162" name="Google Shape;1162;p15"/>
            <p:cNvSpPr/>
            <p:nvPr/>
          </p:nvSpPr>
          <p:spPr>
            <a:xfrm>
              <a:off x="1846010" y="4676376"/>
              <a:ext cx="133834" cy="99013"/>
            </a:xfrm>
            <a:custGeom>
              <a:avLst/>
              <a:gdLst/>
              <a:ahLst/>
              <a:cxnLst/>
              <a:rect l="l" t="t" r="r" b="b"/>
              <a:pathLst>
                <a:path w="2087" h="1544" fill="none" extrusionOk="0">
                  <a:moveTo>
                    <a:pt x="0" y="1"/>
                  </a:moveTo>
                  <a:cubicBezTo>
                    <a:pt x="702" y="509"/>
                    <a:pt x="1385" y="1035"/>
                    <a:pt x="2087" y="154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5"/>
            <p:cNvSpPr/>
            <p:nvPr/>
          </p:nvSpPr>
          <p:spPr>
            <a:xfrm>
              <a:off x="1849345" y="4661755"/>
              <a:ext cx="146275" cy="112544"/>
            </a:xfrm>
            <a:custGeom>
              <a:avLst/>
              <a:gdLst/>
              <a:ahLst/>
              <a:cxnLst/>
              <a:rect l="l" t="t" r="r" b="b"/>
              <a:pathLst>
                <a:path w="2281" h="1755" fill="none" extrusionOk="0">
                  <a:moveTo>
                    <a:pt x="1" y="1754"/>
                  </a:moveTo>
                  <a:cubicBezTo>
                    <a:pt x="755" y="1176"/>
                    <a:pt x="1526" y="615"/>
                    <a:pt x="2280"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5"/>
            <p:cNvSpPr/>
            <p:nvPr/>
          </p:nvSpPr>
          <p:spPr>
            <a:xfrm>
              <a:off x="1905585" y="4634821"/>
              <a:ext cx="23663" cy="181032"/>
            </a:xfrm>
            <a:custGeom>
              <a:avLst/>
              <a:gdLst/>
              <a:ahLst/>
              <a:cxnLst/>
              <a:rect l="l" t="t" r="r" b="b"/>
              <a:pathLst>
                <a:path w="369" h="2823" fill="none" extrusionOk="0">
                  <a:moveTo>
                    <a:pt x="1" y="0"/>
                  </a:moveTo>
                  <a:cubicBezTo>
                    <a:pt x="211" y="912"/>
                    <a:pt x="299" y="1876"/>
                    <a:pt x="264" y="2823"/>
                  </a:cubicBezTo>
                  <a:cubicBezTo>
                    <a:pt x="211" y="2718"/>
                    <a:pt x="281" y="2577"/>
                    <a:pt x="369" y="2525"/>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5" name="Google Shape;1165;p15"/>
          <p:cNvSpPr/>
          <p:nvPr/>
        </p:nvSpPr>
        <p:spPr>
          <a:xfrm>
            <a:off x="7623338" y="4674684"/>
            <a:ext cx="91125" cy="102412"/>
          </a:xfrm>
          <a:custGeom>
            <a:avLst/>
            <a:gdLst/>
            <a:ahLst/>
            <a:cxnLst/>
            <a:rect l="l" t="t" r="r" b="b"/>
            <a:pathLst>
              <a:path w="1421" h="1597" fill="none" extrusionOk="0">
                <a:moveTo>
                  <a:pt x="825" y="1509"/>
                </a:moveTo>
                <a:cubicBezTo>
                  <a:pt x="526" y="1596"/>
                  <a:pt x="176" y="1421"/>
                  <a:pt x="88" y="1123"/>
                </a:cubicBezTo>
                <a:cubicBezTo>
                  <a:pt x="0" y="825"/>
                  <a:pt x="158" y="457"/>
                  <a:pt x="456" y="352"/>
                </a:cubicBezTo>
                <a:cubicBezTo>
                  <a:pt x="684" y="1"/>
                  <a:pt x="1000" y="89"/>
                  <a:pt x="1228" y="439"/>
                </a:cubicBezTo>
                <a:cubicBezTo>
                  <a:pt x="1421" y="807"/>
                  <a:pt x="1228" y="1386"/>
                  <a:pt x="825" y="1509"/>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5"/>
          <p:cNvSpPr/>
          <p:nvPr/>
        </p:nvSpPr>
        <p:spPr>
          <a:xfrm>
            <a:off x="8457508" y="2397722"/>
            <a:ext cx="186011" cy="172776"/>
          </a:xfrm>
          <a:custGeom>
            <a:avLst/>
            <a:gdLst/>
            <a:ahLst/>
            <a:cxnLst/>
            <a:rect l="l" t="t" r="r" b="b"/>
            <a:pathLst>
              <a:path w="2839" h="2637" extrusionOk="0">
                <a:moveTo>
                  <a:pt x="1341" y="1"/>
                </a:moveTo>
                <a:cubicBezTo>
                  <a:pt x="1201" y="1"/>
                  <a:pt x="1061" y="24"/>
                  <a:pt x="928" y="74"/>
                </a:cubicBezTo>
                <a:lnTo>
                  <a:pt x="595" y="56"/>
                </a:lnTo>
                <a:cubicBezTo>
                  <a:pt x="314" y="389"/>
                  <a:pt x="69" y="775"/>
                  <a:pt x="51" y="1214"/>
                </a:cubicBezTo>
                <a:cubicBezTo>
                  <a:pt x="0" y="1958"/>
                  <a:pt x="684" y="2636"/>
                  <a:pt x="1393" y="2636"/>
                </a:cubicBezTo>
                <a:cubicBezTo>
                  <a:pt x="1419" y="2636"/>
                  <a:pt x="1445" y="2636"/>
                  <a:pt x="1471" y="2634"/>
                </a:cubicBezTo>
                <a:cubicBezTo>
                  <a:pt x="2243" y="2581"/>
                  <a:pt x="2839" y="1792"/>
                  <a:pt x="2681" y="1038"/>
                </a:cubicBezTo>
                <a:cubicBezTo>
                  <a:pt x="2553" y="427"/>
                  <a:pt x="1942"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5"/>
          <p:cNvSpPr/>
          <p:nvPr/>
        </p:nvSpPr>
        <p:spPr>
          <a:xfrm>
            <a:off x="1434360" y="392438"/>
            <a:ext cx="293005" cy="294119"/>
          </a:xfrm>
          <a:custGeom>
            <a:avLst/>
            <a:gdLst/>
            <a:ahLst/>
            <a:cxnLst/>
            <a:rect l="l" t="t" r="r" b="b"/>
            <a:pathLst>
              <a:path w="4472" h="4489" extrusionOk="0">
                <a:moveTo>
                  <a:pt x="2017" y="0"/>
                </a:moveTo>
                <a:cubicBezTo>
                  <a:pt x="1947" y="18"/>
                  <a:pt x="1929" y="53"/>
                  <a:pt x="1894" y="88"/>
                </a:cubicBezTo>
                <a:cubicBezTo>
                  <a:pt x="1736" y="246"/>
                  <a:pt x="1719" y="403"/>
                  <a:pt x="1561" y="544"/>
                </a:cubicBezTo>
                <a:cubicBezTo>
                  <a:pt x="1035" y="1052"/>
                  <a:pt x="526" y="1561"/>
                  <a:pt x="1" y="2069"/>
                </a:cubicBezTo>
                <a:cubicBezTo>
                  <a:pt x="754" y="2770"/>
                  <a:pt x="1701" y="3752"/>
                  <a:pt x="2350" y="4489"/>
                </a:cubicBezTo>
                <a:cubicBezTo>
                  <a:pt x="2981" y="3840"/>
                  <a:pt x="3647" y="3174"/>
                  <a:pt x="4278" y="2525"/>
                </a:cubicBezTo>
                <a:cubicBezTo>
                  <a:pt x="4366" y="2437"/>
                  <a:pt x="4454" y="2350"/>
                  <a:pt x="4454" y="2227"/>
                </a:cubicBezTo>
                <a:cubicBezTo>
                  <a:pt x="4471" y="2087"/>
                  <a:pt x="4366" y="1981"/>
                  <a:pt x="4261" y="1859"/>
                </a:cubicBezTo>
                <a:cubicBezTo>
                  <a:pt x="3595" y="1227"/>
                  <a:pt x="2893" y="614"/>
                  <a:pt x="2157" y="70"/>
                </a:cubicBezTo>
                <a:cubicBezTo>
                  <a:pt x="2104" y="18"/>
                  <a:pt x="2069" y="0"/>
                  <a:pt x="20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5"/>
          <p:cNvSpPr/>
          <p:nvPr/>
        </p:nvSpPr>
        <p:spPr>
          <a:xfrm>
            <a:off x="2618502" y="4443678"/>
            <a:ext cx="297993" cy="329785"/>
          </a:xfrm>
          <a:custGeom>
            <a:avLst/>
            <a:gdLst/>
            <a:ahLst/>
            <a:cxnLst/>
            <a:rect l="l" t="t" r="r" b="b"/>
            <a:pathLst>
              <a:path w="5577" h="6172" extrusionOk="0">
                <a:moveTo>
                  <a:pt x="1" y="0"/>
                </a:moveTo>
                <a:lnTo>
                  <a:pt x="1" y="0"/>
                </a:lnTo>
                <a:cubicBezTo>
                  <a:pt x="439" y="2104"/>
                  <a:pt x="1070" y="4173"/>
                  <a:pt x="1877" y="6172"/>
                </a:cubicBezTo>
                <a:cubicBezTo>
                  <a:pt x="3209" y="4681"/>
                  <a:pt x="4472" y="3104"/>
                  <a:pt x="5576" y="1438"/>
                </a:cubicBezTo>
                <a:cubicBezTo>
                  <a:pt x="3595" y="1000"/>
                  <a:pt x="1894" y="82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3961416"/>
      </p:ext>
    </p:extLst>
  </p:cSld>
  <p:clrMapOvr>
    <a:masterClrMapping/>
  </p:clrMapOvr>
  <p:transition spd="med">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69"/>
        <p:cNvGrpSpPr/>
        <p:nvPr/>
      </p:nvGrpSpPr>
      <p:grpSpPr>
        <a:xfrm>
          <a:off x="0" y="0"/>
          <a:ext cx="0" cy="0"/>
          <a:chOff x="0" y="0"/>
          <a:chExt cx="0" cy="0"/>
        </a:xfrm>
      </p:grpSpPr>
      <p:grpSp>
        <p:nvGrpSpPr>
          <p:cNvPr id="1170" name="Google Shape;1170;p16"/>
          <p:cNvGrpSpPr/>
          <p:nvPr/>
        </p:nvGrpSpPr>
        <p:grpSpPr>
          <a:xfrm>
            <a:off x="-53725" y="-101750"/>
            <a:ext cx="9267497" cy="5337726"/>
            <a:chOff x="-53725" y="-101750"/>
            <a:chExt cx="9267497" cy="5337726"/>
          </a:xfrm>
        </p:grpSpPr>
        <p:sp>
          <p:nvSpPr>
            <p:cNvPr id="1171" name="Google Shape;1171;p16"/>
            <p:cNvSpPr/>
            <p:nvPr/>
          </p:nvSpPr>
          <p:spPr>
            <a:xfrm>
              <a:off x="-53725" y="61500"/>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6"/>
            <p:cNvSpPr/>
            <p:nvPr/>
          </p:nvSpPr>
          <p:spPr>
            <a:xfrm>
              <a:off x="-53725" y="30037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6"/>
            <p:cNvSpPr/>
            <p:nvPr/>
          </p:nvSpPr>
          <p:spPr>
            <a:xfrm>
              <a:off x="-53725" y="540392"/>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6"/>
            <p:cNvSpPr/>
            <p:nvPr/>
          </p:nvSpPr>
          <p:spPr>
            <a:xfrm>
              <a:off x="-53725" y="781625"/>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6"/>
            <p:cNvSpPr/>
            <p:nvPr/>
          </p:nvSpPr>
          <p:spPr>
            <a:xfrm>
              <a:off x="-53725" y="102043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6"/>
            <p:cNvSpPr/>
            <p:nvPr/>
          </p:nvSpPr>
          <p:spPr>
            <a:xfrm>
              <a:off x="-53725" y="125930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6"/>
            <p:cNvSpPr/>
            <p:nvPr/>
          </p:nvSpPr>
          <p:spPr>
            <a:xfrm>
              <a:off x="-53725" y="149932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6"/>
            <p:cNvSpPr/>
            <p:nvPr/>
          </p:nvSpPr>
          <p:spPr>
            <a:xfrm>
              <a:off x="-53725" y="174055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6"/>
            <p:cNvSpPr/>
            <p:nvPr/>
          </p:nvSpPr>
          <p:spPr>
            <a:xfrm>
              <a:off x="-53725" y="197936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6"/>
            <p:cNvSpPr/>
            <p:nvPr/>
          </p:nvSpPr>
          <p:spPr>
            <a:xfrm>
              <a:off x="-53725" y="2219448"/>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6"/>
            <p:cNvSpPr/>
            <p:nvPr/>
          </p:nvSpPr>
          <p:spPr>
            <a:xfrm>
              <a:off x="-53725" y="246061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6"/>
            <p:cNvSpPr/>
            <p:nvPr/>
          </p:nvSpPr>
          <p:spPr>
            <a:xfrm>
              <a:off x="-53725" y="269948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6"/>
            <p:cNvSpPr/>
            <p:nvPr/>
          </p:nvSpPr>
          <p:spPr>
            <a:xfrm>
              <a:off x="-53725" y="293950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6"/>
            <p:cNvSpPr/>
            <p:nvPr/>
          </p:nvSpPr>
          <p:spPr>
            <a:xfrm>
              <a:off x="-53725" y="317831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6"/>
            <p:cNvSpPr/>
            <p:nvPr/>
          </p:nvSpPr>
          <p:spPr>
            <a:xfrm>
              <a:off x="-53725" y="341954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6"/>
            <p:cNvSpPr/>
            <p:nvPr/>
          </p:nvSpPr>
          <p:spPr>
            <a:xfrm>
              <a:off x="-53725" y="3658417"/>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6"/>
            <p:cNvSpPr/>
            <p:nvPr/>
          </p:nvSpPr>
          <p:spPr>
            <a:xfrm>
              <a:off x="-53725" y="389843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6"/>
            <p:cNvSpPr/>
            <p:nvPr/>
          </p:nvSpPr>
          <p:spPr>
            <a:xfrm>
              <a:off x="-53725" y="4139669"/>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6"/>
            <p:cNvSpPr/>
            <p:nvPr/>
          </p:nvSpPr>
          <p:spPr>
            <a:xfrm>
              <a:off x="-53725" y="4378475"/>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6"/>
            <p:cNvSpPr/>
            <p:nvPr/>
          </p:nvSpPr>
          <p:spPr>
            <a:xfrm>
              <a:off x="-53725" y="461849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6"/>
            <p:cNvSpPr/>
            <p:nvPr/>
          </p:nvSpPr>
          <p:spPr>
            <a:xfrm>
              <a:off x="-53725" y="485851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6"/>
            <p:cNvSpPr/>
            <p:nvPr/>
          </p:nvSpPr>
          <p:spPr>
            <a:xfrm>
              <a:off x="-53725" y="509853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6"/>
            <p:cNvSpPr/>
            <p:nvPr/>
          </p:nvSpPr>
          <p:spPr>
            <a:xfrm>
              <a:off x="58966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6"/>
            <p:cNvSpPr/>
            <p:nvPr/>
          </p:nvSpPr>
          <p:spPr>
            <a:xfrm>
              <a:off x="565542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6"/>
            <p:cNvSpPr/>
            <p:nvPr/>
          </p:nvSpPr>
          <p:spPr>
            <a:xfrm>
              <a:off x="54165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6"/>
            <p:cNvSpPr/>
            <p:nvPr/>
          </p:nvSpPr>
          <p:spPr>
            <a:xfrm>
              <a:off x="51753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6"/>
            <p:cNvSpPr/>
            <p:nvPr/>
          </p:nvSpPr>
          <p:spPr>
            <a:xfrm>
              <a:off x="493651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6"/>
            <p:cNvSpPr/>
            <p:nvPr/>
          </p:nvSpPr>
          <p:spPr>
            <a:xfrm>
              <a:off x="469528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6"/>
            <p:cNvSpPr/>
            <p:nvPr/>
          </p:nvSpPr>
          <p:spPr>
            <a:xfrm>
              <a:off x="44552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6"/>
            <p:cNvSpPr/>
            <p:nvPr/>
          </p:nvSpPr>
          <p:spPr>
            <a:xfrm>
              <a:off x="421409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6"/>
            <p:cNvSpPr/>
            <p:nvPr/>
          </p:nvSpPr>
          <p:spPr>
            <a:xfrm>
              <a:off x="39752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6"/>
            <p:cNvSpPr/>
            <p:nvPr/>
          </p:nvSpPr>
          <p:spPr>
            <a:xfrm>
              <a:off x="373399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6"/>
            <p:cNvSpPr/>
            <p:nvPr/>
          </p:nvSpPr>
          <p:spPr>
            <a:xfrm>
              <a:off x="34951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6"/>
            <p:cNvSpPr/>
            <p:nvPr/>
          </p:nvSpPr>
          <p:spPr>
            <a:xfrm>
              <a:off x="32539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6"/>
            <p:cNvSpPr/>
            <p:nvPr/>
          </p:nvSpPr>
          <p:spPr>
            <a:xfrm>
              <a:off x="30127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6"/>
            <p:cNvSpPr/>
            <p:nvPr/>
          </p:nvSpPr>
          <p:spPr>
            <a:xfrm>
              <a:off x="27739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6"/>
            <p:cNvSpPr/>
            <p:nvPr/>
          </p:nvSpPr>
          <p:spPr>
            <a:xfrm>
              <a:off x="25326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6"/>
            <p:cNvSpPr/>
            <p:nvPr/>
          </p:nvSpPr>
          <p:spPr>
            <a:xfrm>
              <a:off x="22926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6"/>
            <p:cNvSpPr/>
            <p:nvPr/>
          </p:nvSpPr>
          <p:spPr>
            <a:xfrm>
              <a:off x="205264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6"/>
            <p:cNvSpPr/>
            <p:nvPr/>
          </p:nvSpPr>
          <p:spPr>
            <a:xfrm>
              <a:off x="1812625"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6"/>
            <p:cNvSpPr/>
            <p:nvPr/>
          </p:nvSpPr>
          <p:spPr>
            <a:xfrm>
              <a:off x="157260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6"/>
            <p:cNvSpPr/>
            <p:nvPr/>
          </p:nvSpPr>
          <p:spPr>
            <a:xfrm>
              <a:off x="13325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6"/>
            <p:cNvSpPr/>
            <p:nvPr/>
          </p:nvSpPr>
          <p:spPr>
            <a:xfrm>
              <a:off x="10913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6"/>
            <p:cNvSpPr/>
            <p:nvPr/>
          </p:nvSpPr>
          <p:spPr>
            <a:xfrm>
              <a:off x="852549" y="-101750"/>
              <a:ext cx="0" cy="5337726"/>
            </a:xfrm>
            <a:custGeom>
              <a:avLst/>
              <a:gdLst/>
              <a:ahLst/>
              <a:cxnLst/>
              <a:rect l="l" t="t" r="r" b="b"/>
              <a:pathLst>
                <a:path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6"/>
            <p:cNvSpPr/>
            <p:nvPr/>
          </p:nvSpPr>
          <p:spPr>
            <a:xfrm>
              <a:off x="6113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6"/>
            <p:cNvSpPr/>
            <p:nvPr/>
          </p:nvSpPr>
          <p:spPr>
            <a:xfrm>
              <a:off x="3700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6"/>
            <p:cNvSpPr/>
            <p:nvPr/>
          </p:nvSpPr>
          <p:spPr>
            <a:xfrm>
              <a:off x="13127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6"/>
            <p:cNvSpPr/>
            <p:nvPr/>
          </p:nvSpPr>
          <p:spPr>
            <a:xfrm>
              <a:off x="901933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6"/>
            <p:cNvSpPr/>
            <p:nvPr/>
          </p:nvSpPr>
          <p:spPr>
            <a:xfrm>
              <a:off x="8780530"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6"/>
            <p:cNvSpPr/>
            <p:nvPr/>
          </p:nvSpPr>
          <p:spPr>
            <a:xfrm>
              <a:off x="85392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6"/>
            <p:cNvSpPr/>
            <p:nvPr/>
          </p:nvSpPr>
          <p:spPr>
            <a:xfrm>
              <a:off x="829806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6"/>
            <p:cNvSpPr/>
            <p:nvPr/>
          </p:nvSpPr>
          <p:spPr>
            <a:xfrm>
              <a:off x="80592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6"/>
            <p:cNvSpPr/>
            <p:nvPr/>
          </p:nvSpPr>
          <p:spPr>
            <a:xfrm>
              <a:off x="7818026"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6"/>
            <p:cNvSpPr/>
            <p:nvPr/>
          </p:nvSpPr>
          <p:spPr>
            <a:xfrm>
              <a:off x="757915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6"/>
            <p:cNvSpPr/>
            <p:nvPr/>
          </p:nvSpPr>
          <p:spPr>
            <a:xfrm>
              <a:off x="73379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6"/>
            <p:cNvSpPr/>
            <p:nvPr/>
          </p:nvSpPr>
          <p:spPr>
            <a:xfrm>
              <a:off x="709796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6"/>
            <p:cNvSpPr/>
            <p:nvPr/>
          </p:nvSpPr>
          <p:spPr>
            <a:xfrm>
              <a:off x="685794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6"/>
            <p:cNvSpPr/>
            <p:nvPr/>
          </p:nvSpPr>
          <p:spPr>
            <a:xfrm>
              <a:off x="66178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6"/>
            <p:cNvSpPr/>
            <p:nvPr/>
          </p:nvSpPr>
          <p:spPr>
            <a:xfrm>
              <a:off x="63766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6"/>
            <p:cNvSpPr/>
            <p:nvPr/>
          </p:nvSpPr>
          <p:spPr>
            <a:xfrm>
              <a:off x="61378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1" name="Google Shape;1231;p16"/>
          <p:cNvSpPr txBox="1">
            <a:spLocks noGrp="1"/>
          </p:cNvSpPr>
          <p:nvPr>
            <p:ph type="title"/>
          </p:nvPr>
        </p:nvSpPr>
        <p:spPr>
          <a:xfrm>
            <a:off x="3039207" y="3282450"/>
            <a:ext cx="4181400" cy="437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None/>
              <a:defRPr sz="2400">
                <a:solidFill>
                  <a:schemeClr val="lt2"/>
                </a:solidFill>
              </a:defRPr>
            </a:lvl1pPr>
            <a:lvl2pPr lvl="1" algn="r" rtl="0">
              <a:spcBef>
                <a:spcPts val="0"/>
              </a:spcBef>
              <a:spcAft>
                <a:spcPts val="0"/>
              </a:spcAft>
              <a:buNone/>
              <a:defRPr sz="2400">
                <a:solidFill>
                  <a:schemeClr val="lt2"/>
                </a:solidFill>
              </a:defRPr>
            </a:lvl2pPr>
            <a:lvl3pPr lvl="2" algn="r" rtl="0">
              <a:spcBef>
                <a:spcPts val="0"/>
              </a:spcBef>
              <a:spcAft>
                <a:spcPts val="0"/>
              </a:spcAft>
              <a:buNone/>
              <a:defRPr sz="2400">
                <a:solidFill>
                  <a:schemeClr val="lt2"/>
                </a:solidFill>
              </a:defRPr>
            </a:lvl3pPr>
            <a:lvl4pPr lvl="3" algn="r" rtl="0">
              <a:spcBef>
                <a:spcPts val="0"/>
              </a:spcBef>
              <a:spcAft>
                <a:spcPts val="0"/>
              </a:spcAft>
              <a:buNone/>
              <a:defRPr sz="2400">
                <a:solidFill>
                  <a:schemeClr val="lt2"/>
                </a:solidFill>
              </a:defRPr>
            </a:lvl4pPr>
            <a:lvl5pPr lvl="4" algn="r" rtl="0">
              <a:spcBef>
                <a:spcPts val="0"/>
              </a:spcBef>
              <a:spcAft>
                <a:spcPts val="0"/>
              </a:spcAft>
              <a:buNone/>
              <a:defRPr sz="2400">
                <a:solidFill>
                  <a:schemeClr val="lt2"/>
                </a:solidFill>
              </a:defRPr>
            </a:lvl5pPr>
            <a:lvl6pPr lvl="5" algn="r" rtl="0">
              <a:spcBef>
                <a:spcPts val="0"/>
              </a:spcBef>
              <a:spcAft>
                <a:spcPts val="0"/>
              </a:spcAft>
              <a:buNone/>
              <a:defRPr sz="2400">
                <a:solidFill>
                  <a:schemeClr val="lt2"/>
                </a:solidFill>
              </a:defRPr>
            </a:lvl6pPr>
            <a:lvl7pPr lvl="6" algn="r" rtl="0">
              <a:spcBef>
                <a:spcPts val="0"/>
              </a:spcBef>
              <a:spcAft>
                <a:spcPts val="0"/>
              </a:spcAft>
              <a:buNone/>
              <a:defRPr sz="2400">
                <a:solidFill>
                  <a:schemeClr val="lt2"/>
                </a:solidFill>
              </a:defRPr>
            </a:lvl7pPr>
            <a:lvl8pPr lvl="7" algn="r" rtl="0">
              <a:spcBef>
                <a:spcPts val="0"/>
              </a:spcBef>
              <a:spcAft>
                <a:spcPts val="0"/>
              </a:spcAft>
              <a:buNone/>
              <a:defRPr sz="2400">
                <a:solidFill>
                  <a:schemeClr val="lt2"/>
                </a:solidFill>
              </a:defRPr>
            </a:lvl8pPr>
            <a:lvl9pPr lvl="8" algn="r" rtl="0">
              <a:spcBef>
                <a:spcPts val="0"/>
              </a:spcBef>
              <a:spcAft>
                <a:spcPts val="0"/>
              </a:spcAft>
              <a:buNone/>
              <a:defRPr sz="2400">
                <a:solidFill>
                  <a:schemeClr val="lt2"/>
                </a:solidFill>
              </a:defRPr>
            </a:lvl9pPr>
          </a:lstStyle>
          <a:p>
            <a:endParaRPr/>
          </a:p>
        </p:txBody>
      </p:sp>
      <p:sp>
        <p:nvSpPr>
          <p:cNvPr id="1232" name="Google Shape;1232;p16"/>
          <p:cNvSpPr txBox="1">
            <a:spLocks noGrp="1"/>
          </p:cNvSpPr>
          <p:nvPr>
            <p:ph type="subTitle" idx="1"/>
          </p:nvPr>
        </p:nvSpPr>
        <p:spPr>
          <a:xfrm>
            <a:off x="1923388" y="1423650"/>
            <a:ext cx="5297100" cy="16302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8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233" name="Google Shape;1233;p16"/>
          <p:cNvSpPr/>
          <p:nvPr/>
        </p:nvSpPr>
        <p:spPr>
          <a:xfrm flipH="1">
            <a:off x="8455365" y="1580128"/>
            <a:ext cx="184897" cy="172645"/>
          </a:xfrm>
          <a:custGeom>
            <a:avLst/>
            <a:gdLst/>
            <a:ahLst/>
            <a:cxnLst/>
            <a:rect l="l" t="t" r="r" b="b"/>
            <a:pathLst>
              <a:path w="2822" h="2635" extrusionOk="0">
                <a:moveTo>
                  <a:pt x="1334" y="0"/>
                </a:moveTo>
                <a:cubicBezTo>
                  <a:pt x="1196" y="0"/>
                  <a:pt x="1059" y="23"/>
                  <a:pt x="928" y="72"/>
                </a:cubicBezTo>
                <a:lnTo>
                  <a:pt x="595" y="54"/>
                </a:lnTo>
                <a:cubicBezTo>
                  <a:pt x="315" y="388"/>
                  <a:pt x="69" y="773"/>
                  <a:pt x="52" y="1212"/>
                </a:cubicBezTo>
                <a:cubicBezTo>
                  <a:pt x="1" y="1956"/>
                  <a:pt x="668" y="2635"/>
                  <a:pt x="1392" y="2635"/>
                </a:cubicBezTo>
                <a:cubicBezTo>
                  <a:pt x="1418" y="2635"/>
                  <a:pt x="1445" y="2634"/>
                  <a:pt x="1472" y="2632"/>
                </a:cubicBezTo>
                <a:cubicBezTo>
                  <a:pt x="2243" y="2579"/>
                  <a:pt x="2822" y="1790"/>
                  <a:pt x="2682" y="1036"/>
                </a:cubicBezTo>
                <a:cubicBezTo>
                  <a:pt x="2553" y="437"/>
                  <a:pt x="1937" y="0"/>
                  <a:pt x="1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6"/>
          <p:cNvSpPr/>
          <p:nvPr/>
        </p:nvSpPr>
        <p:spPr>
          <a:xfrm flipH="1">
            <a:off x="8544827" y="372436"/>
            <a:ext cx="161986" cy="160832"/>
          </a:xfrm>
          <a:custGeom>
            <a:avLst/>
            <a:gdLst/>
            <a:ahLst/>
            <a:cxnLst/>
            <a:rect l="l" t="t" r="r" b="b"/>
            <a:pathLst>
              <a:path w="2526" h="2508" fill="none" extrusionOk="0">
                <a:moveTo>
                  <a:pt x="1" y="1227"/>
                </a:moveTo>
                <a:cubicBezTo>
                  <a:pt x="264" y="929"/>
                  <a:pt x="544" y="614"/>
                  <a:pt x="807" y="316"/>
                </a:cubicBezTo>
                <a:cubicBezTo>
                  <a:pt x="895" y="228"/>
                  <a:pt x="895" y="140"/>
                  <a:pt x="983" y="53"/>
                </a:cubicBezTo>
                <a:cubicBezTo>
                  <a:pt x="1000" y="18"/>
                  <a:pt x="1035" y="0"/>
                  <a:pt x="1053" y="0"/>
                </a:cubicBezTo>
                <a:cubicBezTo>
                  <a:pt x="1070" y="0"/>
                  <a:pt x="1088" y="18"/>
                  <a:pt x="1123" y="18"/>
                </a:cubicBezTo>
                <a:cubicBezTo>
                  <a:pt x="1561" y="316"/>
                  <a:pt x="1965" y="614"/>
                  <a:pt x="2385" y="947"/>
                </a:cubicBezTo>
                <a:cubicBezTo>
                  <a:pt x="2455" y="982"/>
                  <a:pt x="2526" y="1052"/>
                  <a:pt x="2526" y="1140"/>
                </a:cubicBezTo>
                <a:cubicBezTo>
                  <a:pt x="2526" y="1210"/>
                  <a:pt x="2473" y="1245"/>
                  <a:pt x="2438" y="1315"/>
                </a:cubicBezTo>
                <a:cubicBezTo>
                  <a:pt x="2105" y="1718"/>
                  <a:pt x="1754" y="2104"/>
                  <a:pt x="1421" y="2507"/>
                </a:cubicBezTo>
                <a:cubicBezTo>
                  <a:pt x="1035" y="2104"/>
                  <a:pt x="439" y="1596"/>
                  <a:pt x="1" y="1227"/>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6"/>
          <p:cNvSpPr/>
          <p:nvPr/>
        </p:nvSpPr>
        <p:spPr>
          <a:xfrm flipH="1">
            <a:off x="207366" y="1427326"/>
            <a:ext cx="394705" cy="287868"/>
          </a:xfrm>
          <a:custGeom>
            <a:avLst/>
            <a:gdLst/>
            <a:ahLst/>
            <a:cxnLst/>
            <a:rect l="l" t="t" r="r" b="b"/>
            <a:pathLst>
              <a:path w="6155" h="4489" fill="none" extrusionOk="0">
                <a:moveTo>
                  <a:pt x="0" y="649"/>
                </a:moveTo>
                <a:cubicBezTo>
                  <a:pt x="544" y="228"/>
                  <a:pt x="1245" y="0"/>
                  <a:pt x="1911" y="140"/>
                </a:cubicBezTo>
                <a:cubicBezTo>
                  <a:pt x="2560" y="281"/>
                  <a:pt x="3174" y="807"/>
                  <a:pt x="3279" y="1490"/>
                </a:cubicBezTo>
                <a:cubicBezTo>
                  <a:pt x="3384" y="2157"/>
                  <a:pt x="2911" y="2911"/>
                  <a:pt x="2244" y="2998"/>
                </a:cubicBezTo>
                <a:cubicBezTo>
                  <a:pt x="2052" y="2858"/>
                  <a:pt x="2017" y="2525"/>
                  <a:pt x="2122" y="2314"/>
                </a:cubicBezTo>
                <a:cubicBezTo>
                  <a:pt x="2227" y="2087"/>
                  <a:pt x="2420" y="1946"/>
                  <a:pt x="2648" y="1789"/>
                </a:cubicBezTo>
                <a:cubicBezTo>
                  <a:pt x="2946" y="1561"/>
                  <a:pt x="3296" y="1350"/>
                  <a:pt x="3682" y="1350"/>
                </a:cubicBezTo>
                <a:cubicBezTo>
                  <a:pt x="4173" y="1350"/>
                  <a:pt x="4646" y="1753"/>
                  <a:pt x="4839" y="2209"/>
                </a:cubicBezTo>
                <a:cubicBezTo>
                  <a:pt x="5032" y="2665"/>
                  <a:pt x="5085" y="3191"/>
                  <a:pt x="5102" y="3700"/>
                </a:cubicBezTo>
                <a:cubicBezTo>
                  <a:pt x="5102" y="3875"/>
                  <a:pt x="5102" y="4050"/>
                  <a:pt x="5015" y="4190"/>
                </a:cubicBezTo>
                <a:cubicBezTo>
                  <a:pt x="4822" y="4489"/>
                  <a:pt x="4331" y="4383"/>
                  <a:pt x="4191" y="4068"/>
                </a:cubicBezTo>
                <a:cubicBezTo>
                  <a:pt x="4050" y="3752"/>
                  <a:pt x="4191" y="3384"/>
                  <a:pt x="4454" y="3139"/>
                </a:cubicBezTo>
                <a:cubicBezTo>
                  <a:pt x="4927" y="2735"/>
                  <a:pt x="5733" y="2770"/>
                  <a:pt x="6154" y="326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6" name="Google Shape;1236;p16"/>
          <p:cNvGrpSpPr/>
          <p:nvPr/>
        </p:nvGrpSpPr>
        <p:grpSpPr>
          <a:xfrm flipH="1">
            <a:off x="151850" y="2933825"/>
            <a:ext cx="284473" cy="256446"/>
            <a:chOff x="8705527" y="2116175"/>
            <a:chExt cx="284473" cy="256446"/>
          </a:xfrm>
        </p:grpSpPr>
        <p:sp>
          <p:nvSpPr>
            <p:cNvPr id="1237" name="Google Shape;1237;p16"/>
            <p:cNvSpPr/>
            <p:nvPr/>
          </p:nvSpPr>
          <p:spPr>
            <a:xfrm>
              <a:off x="8763948" y="2116175"/>
              <a:ext cx="193473" cy="256446"/>
            </a:xfrm>
            <a:custGeom>
              <a:avLst/>
              <a:gdLst/>
              <a:ahLst/>
              <a:cxnLst/>
              <a:rect l="l" t="t" r="r" b="b"/>
              <a:pathLst>
                <a:path w="3017" h="3999" fill="none" extrusionOk="0">
                  <a:moveTo>
                    <a:pt x="3016" y="492"/>
                  </a:moveTo>
                  <a:cubicBezTo>
                    <a:pt x="2736" y="334"/>
                    <a:pt x="2473" y="124"/>
                    <a:pt x="2192" y="1"/>
                  </a:cubicBezTo>
                  <a:cubicBezTo>
                    <a:pt x="1333" y="1070"/>
                    <a:pt x="579" y="2245"/>
                    <a:pt x="1" y="3472"/>
                  </a:cubicBezTo>
                  <a:cubicBezTo>
                    <a:pt x="316" y="3735"/>
                    <a:pt x="439" y="3823"/>
                    <a:pt x="825" y="3946"/>
                  </a:cubicBezTo>
                  <a:cubicBezTo>
                    <a:pt x="895" y="3998"/>
                    <a:pt x="2508" y="1404"/>
                    <a:pt x="3016" y="492"/>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6"/>
            <p:cNvSpPr/>
            <p:nvPr/>
          </p:nvSpPr>
          <p:spPr>
            <a:xfrm>
              <a:off x="8705527" y="2129706"/>
              <a:ext cx="77594" cy="78749"/>
            </a:xfrm>
            <a:custGeom>
              <a:avLst/>
              <a:gdLst/>
              <a:ahLst/>
              <a:cxnLst/>
              <a:rect l="l" t="t" r="r" b="b"/>
              <a:pathLst>
                <a:path w="1210" h="1228" fill="none" extrusionOk="0">
                  <a:moveTo>
                    <a:pt x="964" y="1035"/>
                  </a:moveTo>
                  <a:cubicBezTo>
                    <a:pt x="736" y="1228"/>
                    <a:pt x="316" y="1175"/>
                    <a:pt x="158" y="912"/>
                  </a:cubicBezTo>
                  <a:cubicBezTo>
                    <a:pt x="0" y="649"/>
                    <a:pt x="140" y="228"/>
                    <a:pt x="421" y="123"/>
                  </a:cubicBezTo>
                  <a:cubicBezTo>
                    <a:pt x="684" y="0"/>
                    <a:pt x="877" y="70"/>
                    <a:pt x="1034" y="298"/>
                  </a:cubicBezTo>
                  <a:cubicBezTo>
                    <a:pt x="1210" y="509"/>
                    <a:pt x="1192" y="859"/>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6"/>
            <p:cNvSpPr/>
            <p:nvPr/>
          </p:nvSpPr>
          <p:spPr>
            <a:xfrm>
              <a:off x="8912406" y="2267967"/>
              <a:ext cx="77594" cy="78813"/>
            </a:xfrm>
            <a:custGeom>
              <a:avLst/>
              <a:gdLst/>
              <a:ahLst/>
              <a:cxnLst/>
              <a:rect l="l" t="t" r="r" b="b"/>
              <a:pathLst>
                <a:path w="1210" h="1229" fill="none" extrusionOk="0">
                  <a:moveTo>
                    <a:pt x="964" y="1035"/>
                  </a:moveTo>
                  <a:cubicBezTo>
                    <a:pt x="719" y="1228"/>
                    <a:pt x="316" y="1158"/>
                    <a:pt x="158" y="895"/>
                  </a:cubicBezTo>
                  <a:cubicBezTo>
                    <a:pt x="0" y="632"/>
                    <a:pt x="140" y="211"/>
                    <a:pt x="421" y="106"/>
                  </a:cubicBezTo>
                  <a:cubicBezTo>
                    <a:pt x="684" y="1"/>
                    <a:pt x="877" y="71"/>
                    <a:pt x="1034" y="281"/>
                  </a:cubicBezTo>
                  <a:cubicBezTo>
                    <a:pt x="1210" y="509"/>
                    <a:pt x="1210" y="825"/>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0" name="Google Shape;1240;p16"/>
          <p:cNvSpPr/>
          <p:nvPr/>
        </p:nvSpPr>
        <p:spPr>
          <a:xfrm flipH="1">
            <a:off x="4938026" y="4634814"/>
            <a:ext cx="291267" cy="294666"/>
          </a:xfrm>
          <a:custGeom>
            <a:avLst/>
            <a:gdLst/>
            <a:ahLst/>
            <a:cxnLst/>
            <a:rect l="l" t="t" r="r" b="b"/>
            <a:pathLst>
              <a:path w="4542" h="4595" fill="none" extrusionOk="0">
                <a:moveTo>
                  <a:pt x="4542" y="1719"/>
                </a:moveTo>
                <a:cubicBezTo>
                  <a:pt x="4016" y="1666"/>
                  <a:pt x="3367" y="1526"/>
                  <a:pt x="2823" y="1543"/>
                </a:cubicBezTo>
                <a:cubicBezTo>
                  <a:pt x="2613" y="1052"/>
                  <a:pt x="2455" y="474"/>
                  <a:pt x="2227" y="0"/>
                </a:cubicBezTo>
                <a:cubicBezTo>
                  <a:pt x="2105" y="579"/>
                  <a:pt x="1964" y="1070"/>
                  <a:pt x="1701" y="1596"/>
                </a:cubicBezTo>
                <a:cubicBezTo>
                  <a:pt x="1158" y="1596"/>
                  <a:pt x="1" y="1666"/>
                  <a:pt x="1" y="1701"/>
                </a:cubicBezTo>
                <a:cubicBezTo>
                  <a:pt x="386" y="1982"/>
                  <a:pt x="1298" y="2718"/>
                  <a:pt x="1316" y="2841"/>
                </a:cubicBezTo>
                <a:cubicBezTo>
                  <a:pt x="1333" y="2911"/>
                  <a:pt x="1123" y="4068"/>
                  <a:pt x="1000" y="4594"/>
                </a:cubicBezTo>
                <a:cubicBezTo>
                  <a:pt x="1403" y="4208"/>
                  <a:pt x="1789" y="3805"/>
                  <a:pt x="2210" y="3419"/>
                </a:cubicBezTo>
                <a:cubicBezTo>
                  <a:pt x="2631" y="3805"/>
                  <a:pt x="3051" y="4208"/>
                  <a:pt x="3490" y="4594"/>
                </a:cubicBezTo>
                <a:cubicBezTo>
                  <a:pt x="3420" y="4138"/>
                  <a:pt x="3192" y="2981"/>
                  <a:pt x="3192" y="2823"/>
                </a:cubicBezTo>
                <a:cubicBezTo>
                  <a:pt x="3683" y="2595"/>
                  <a:pt x="4156" y="2210"/>
                  <a:pt x="4542" y="1719"/>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1" name="Google Shape;1241;p16"/>
          <p:cNvGrpSpPr/>
          <p:nvPr/>
        </p:nvGrpSpPr>
        <p:grpSpPr>
          <a:xfrm flipH="1">
            <a:off x="3545324" y="4774291"/>
            <a:ext cx="128255" cy="154034"/>
            <a:chOff x="5990309" y="3853416"/>
            <a:chExt cx="128255" cy="154034"/>
          </a:xfrm>
        </p:grpSpPr>
        <p:sp>
          <p:nvSpPr>
            <p:cNvPr id="1242" name="Google Shape;1242;p16"/>
            <p:cNvSpPr/>
            <p:nvPr/>
          </p:nvSpPr>
          <p:spPr>
            <a:xfrm>
              <a:off x="5990309" y="3893881"/>
              <a:ext cx="128255" cy="104592"/>
            </a:xfrm>
            <a:custGeom>
              <a:avLst/>
              <a:gdLst/>
              <a:ahLst/>
              <a:cxnLst/>
              <a:rect l="l" t="t" r="r" b="b"/>
              <a:pathLst>
                <a:path w="2000" h="1631" fill="none" extrusionOk="0">
                  <a:moveTo>
                    <a:pt x="1" y="0"/>
                  </a:moveTo>
                  <a:cubicBezTo>
                    <a:pt x="667" y="544"/>
                    <a:pt x="1351" y="1070"/>
                    <a:pt x="1999" y="163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6"/>
            <p:cNvSpPr/>
            <p:nvPr/>
          </p:nvSpPr>
          <p:spPr>
            <a:xfrm>
              <a:off x="6017307" y="3881505"/>
              <a:ext cx="96768" cy="105746"/>
            </a:xfrm>
            <a:custGeom>
              <a:avLst/>
              <a:gdLst/>
              <a:ahLst/>
              <a:cxnLst/>
              <a:rect l="l" t="t" r="r" b="b"/>
              <a:pathLst>
                <a:path w="1509" h="1649" fill="none" extrusionOk="0">
                  <a:moveTo>
                    <a:pt x="0" y="1648"/>
                  </a:moveTo>
                  <a:cubicBezTo>
                    <a:pt x="544" y="1140"/>
                    <a:pt x="1052" y="596"/>
                    <a:pt x="1508" y="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6"/>
            <p:cNvSpPr/>
            <p:nvPr/>
          </p:nvSpPr>
          <p:spPr>
            <a:xfrm>
              <a:off x="6049884" y="3853416"/>
              <a:ext cx="16930" cy="154034"/>
            </a:xfrm>
            <a:custGeom>
              <a:avLst/>
              <a:gdLst/>
              <a:ahLst/>
              <a:cxnLst/>
              <a:rect l="l" t="t" r="r" b="b"/>
              <a:pathLst>
                <a:path w="264" h="2402" fill="none" extrusionOk="0">
                  <a:moveTo>
                    <a:pt x="1" y="0"/>
                  </a:moveTo>
                  <a:cubicBezTo>
                    <a:pt x="88" y="807"/>
                    <a:pt x="176" y="1595"/>
                    <a:pt x="264"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5" name="Google Shape;1245;p16"/>
          <p:cNvGrpSpPr/>
          <p:nvPr/>
        </p:nvGrpSpPr>
        <p:grpSpPr>
          <a:xfrm flipH="1">
            <a:off x="3875292" y="98950"/>
            <a:ext cx="127101" cy="154098"/>
            <a:chOff x="5166195" y="1699150"/>
            <a:chExt cx="127101" cy="154098"/>
          </a:xfrm>
        </p:grpSpPr>
        <p:sp>
          <p:nvSpPr>
            <p:cNvPr id="1246" name="Google Shape;1246;p16"/>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6"/>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6"/>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9" name="Google Shape;1249;p16"/>
          <p:cNvSpPr/>
          <p:nvPr/>
        </p:nvSpPr>
        <p:spPr>
          <a:xfrm flipH="1">
            <a:off x="8823505" y="3740935"/>
            <a:ext cx="107991" cy="90035"/>
          </a:xfrm>
          <a:custGeom>
            <a:avLst/>
            <a:gdLst/>
            <a:ahLst/>
            <a:cxnLst/>
            <a:rect l="l" t="t" r="r" b="b"/>
            <a:pathLst>
              <a:path w="1684" h="1404" fill="none" extrusionOk="0">
                <a:moveTo>
                  <a:pt x="0" y="1"/>
                </a:moveTo>
                <a:cubicBezTo>
                  <a:pt x="561" y="457"/>
                  <a:pt x="1105" y="912"/>
                  <a:pt x="1683" y="1403"/>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6"/>
          <p:cNvSpPr/>
          <p:nvPr/>
        </p:nvSpPr>
        <p:spPr>
          <a:xfrm flipH="1">
            <a:off x="8813373" y="3728558"/>
            <a:ext cx="119277" cy="96768"/>
          </a:xfrm>
          <a:custGeom>
            <a:avLst/>
            <a:gdLst/>
            <a:ahLst/>
            <a:cxnLst/>
            <a:rect l="l" t="t" r="r" b="b"/>
            <a:pathLst>
              <a:path w="1860" h="1509" fill="none" extrusionOk="0">
                <a:moveTo>
                  <a:pt x="1" y="1509"/>
                </a:moveTo>
                <a:cubicBezTo>
                  <a:pt x="614" y="1000"/>
                  <a:pt x="1228" y="492"/>
                  <a:pt x="1859"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6"/>
          <p:cNvSpPr/>
          <p:nvPr/>
        </p:nvSpPr>
        <p:spPr>
          <a:xfrm flipH="1">
            <a:off x="8874101" y="3718490"/>
            <a:ext cx="16930" cy="145056"/>
          </a:xfrm>
          <a:custGeom>
            <a:avLst/>
            <a:gdLst/>
            <a:ahLst/>
            <a:cxnLst/>
            <a:rect l="l" t="t" r="r" b="b"/>
            <a:pathLst>
              <a:path w="264" h="2262" fill="none" extrusionOk="0">
                <a:moveTo>
                  <a:pt x="0" y="0"/>
                </a:moveTo>
                <a:cubicBezTo>
                  <a:pt x="71" y="736"/>
                  <a:pt x="141" y="1490"/>
                  <a:pt x="176" y="2262"/>
                </a:cubicBezTo>
                <a:cubicBezTo>
                  <a:pt x="193" y="2192"/>
                  <a:pt x="246" y="2122"/>
                  <a:pt x="263" y="205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6"/>
          <p:cNvSpPr/>
          <p:nvPr/>
        </p:nvSpPr>
        <p:spPr>
          <a:xfrm flipH="1">
            <a:off x="489334" y="300174"/>
            <a:ext cx="91125" cy="96768"/>
          </a:xfrm>
          <a:custGeom>
            <a:avLst/>
            <a:gdLst/>
            <a:ahLst/>
            <a:cxnLst/>
            <a:rect l="l" t="t" r="r" b="b"/>
            <a:pathLst>
              <a:path w="1421" h="1509" fill="none" extrusionOk="0">
                <a:moveTo>
                  <a:pt x="474" y="106"/>
                </a:moveTo>
                <a:cubicBezTo>
                  <a:pt x="211" y="264"/>
                  <a:pt x="0" y="544"/>
                  <a:pt x="0" y="860"/>
                </a:cubicBezTo>
                <a:cubicBezTo>
                  <a:pt x="0" y="1158"/>
                  <a:pt x="246" y="1473"/>
                  <a:pt x="544" y="1491"/>
                </a:cubicBezTo>
                <a:cubicBezTo>
                  <a:pt x="649" y="1508"/>
                  <a:pt x="737" y="1491"/>
                  <a:pt x="824" y="1438"/>
                </a:cubicBezTo>
                <a:cubicBezTo>
                  <a:pt x="1175" y="1333"/>
                  <a:pt x="1420" y="912"/>
                  <a:pt x="1333" y="562"/>
                </a:cubicBezTo>
                <a:cubicBezTo>
                  <a:pt x="1245" y="211"/>
                  <a:pt x="754" y="1"/>
                  <a:pt x="456"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3" name="Google Shape;1253;p16"/>
          <p:cNvGrpSpPr/>
          <p:nvPr/>
        </p:nvGrpSpPr>
        <p:grpSpPr>
          <a:xfrm flipH="1">
            <a:off x="5456123" y="361175"/>
            <a:ext cx="269914" cy="239581"/>
            <a:chOff x="3442551" y="361175"/>
            <a:chExt cx="269914" cy="239581"/>
          </a:xfrm>
        </p:grpSpPr>
        <p:sp>
          <p:nvSpPr>
            <p:cNvPr id="1254" name="Google Shape;1254;p16"/>
            <p:cNvSpPr/>
            <p:nvPr/>
          </p:nvSpPr>
          <p:spPr>
            <a:xfrm>
              <a:off x="3533614" y="417416"/>
              <a:ext cx="178852" cy="183341"/>
            </a:xfrm>
            <a:custGeom>
              <a:avLst/>
              <a:gdLst/>
              <a:ahLst/>
              <a:cxnLst/>
              <a:rect l="l" t="t" r="r" b="b"/>
              <a:pathLst>
                <a:path w="2789" h="2859" fill="none" extrusionOk="0">
                  <a:moveTo>
                    <a:pt x="930" y="176"/>
                  </a:moveTo>
                  <a:cubicBezTo>
                    <a:pt x="404" y="456"/>
                    <a:pt x="1" y="1000"/>
                    <a:pt x="1" y="1596"/>
                  </a:cubicBezTo>
                  <a:cubicBezTo>
                    <a:pt x="1" y="2192"/>
                    <a:pt x="474" y="2770"/>
                    <a:pt x="1053" y="2841"/>
                  </a:cubicBezTo>
                  <a:cubicBezTo>
                    <a:pt x="1263" y="2858"/>
                    <a:pt x="1456" y="2841"/>
                    <a:pt x="1631" y="2770"/>
                  </a:cubicBezTo>
                  <a:cubicBezTo>
                    <a:pt x="2315" y="2543"/>
                    <a:pt x="2788" y="1771"/>
                    <a:pt x="2596" y="1087"/>
                  </a:cubicBezTo>
                  <a:cubicBezTo>
                    <a:pt x="2403" y="404"/>
                    <a:pt x="1491" y="0"/>
                    <a:pt x="877" y="368"/>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6"/>
            <p:cNvSpPr/>
            <p:nvPr/>
          </p:nvSpPr>
          <p:spPr>
            <a:xfrm>
              <a:off x="3442551" y="361175"/>
              <a:ext cx="178852" cy="183341"/>
            </a:xfrm>
            <a:custGeom>
              <a:avLst/>
              <a:gdLst/>
              <a:ahLst/>
              <a:cxnLst/>
              <a:rect l="l" t="t" r="r" b="b"/>
              <a:pathLst>
                <a:path w="2789" h="2859" fill="none" extrusionOk="0">
                  <a:moveTo>
                    <a:pt x="930" y="176"/>
                  </a:moveTo>
                  <a:cubicBezTo>
                    <a:pt x="404" y="457"/>
                    <a:pt x="1" y="1000"/>
                    <a:pt x="1" y="1596"/>
                  </a:cubicBezTo>
                  <a:cubicBezTo>
                    <a:pt x="1" y="2192"/>
                    <a:pt x="457" y="2771"/>
                    <a:pt x="1053" y="2841"/>
                  </a:cubicBezTo>
                  <a:cubicBezTo>
                    <a:pt x="1245" y="2858"/>
                    <a:pt x="1456" y="2841"/>
                    <a:pt x="1631" y="2771"/>
                  </a:cubicBezTo>
                  <a:cubicBezTo>
                    <a:pt x="2297" y="2543"/>
                    <a:pt x="2788" y="1771"/>
                    <a:pt x="2595" y="1088"/>
                  </a:cubicBezTo>
                  <a:cubicBezTo>
                    <a:pt x="2385" y="404"/>
                    <a:pt x="1491" y="1"/>
                    <a:pt x="877" y="369"/>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6" name="Google Shape;1256;p16"/>
          <p:cNvSpPr/>
          <p:nvPr/>
        </p:nvSpPr>
        <p:spPr>
          <a:xfrm flipH="1">
            <a:off x="9000658" y="1303289"/>
            <a:ext cx="92279" cy="96768"/>
          </a:xfrm>
          <a:custGeom>
            <a:avLst/>
            <a:gdLst/>
            <a:ahLst/>
            <a:cxnLst/>
            <a:rect l="l" t="t" r="r" b="b"/>
            <a:pathLst>
              <a:path w="1439" h="1509" fill="none" extrusionOk="0">
                <a:moveTo>
                  <a:pt x="492" y="106"/>
                </a:moveTo>
                <a:cubicBezTo>
                  <a:pt x="229" y="264"/>
                  <a:pt x="1" y="544"/>
                  <a:pt x="1" y="842"/>
                </a:cubicBezTo>
                <a:cubicBezTo>
                  <a:pt x="1" y="1158"/>
                  <a:pt x="246" y="1456"/>
                  <a:pt x="562" y="1491"/>
                </a:cubicBezTo>
                <a:cubicBezTo>
                  <a:pt x="650" y="1508"/>
                  <a:pt x="755" y="1491"/>
                  <a:pt x="843" y="1438"/>
                </a:cubicBezTo>
                <a:cubicBezTo>
                  <a:pt x="1193" y="1333"/>
                  <a:pt x="1439" y="912"/>
                  <a:pt x="1351" y="562"/>
                </a:cubicBezTo>
                <a:cubicBezTo>
                  <a:pt x="1228" y="211"/>
                  <a:pt x="772" y="1"/>
                  <a:pt x="474"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6"/>
          <p:cNvSpPr/>
          <p:nvPr/>
        </p:nvSpPr>
        <p:spPr>
          <a:xfrm flipH="1">
            <a:off x="282457" y="4571276"/>
            <a:ext cx="298000" cy="309223"/>
          </a:xfrm>
          <a:custGeom>
            <a:avLst/>
            <a:gdLst/>
            <a:ahLst/>
            <a:cxnLst/>
            <a:rect l="l" t="t" r="r" b="b"/>
            <a:pathLst>
              <a:path w="4647" h="4822" fill="none" extrusionOk="0">
                <a:moveTo>
                  <a:pt x="1" y="4822"/>
                </a:moveTo>
                <a:cubicBezTo>
                  <a:pt x="369" y="3893"/>
                  <a:pt x="1596" y="3384"/>
                  <a:pt x="2508" y="3823"/>
                </a:cubicBezTo>
                <a:cubicBezTo>
                  <a:pt x="2858" y="3963"/>
                  <a:pt x="3174" y="4471"/>
                  <a:pt x="2858" y="4699"/>
                </a:cubicBezTo>
                <a:cubicBezTo>
                  <a:pt x="2718" y="4804"/>
                  <a:pt x="2473" y="4769"/>
                  <a:pt x="2333" y="4629"/>
                </a:cubicBezTo>
                <a:cubicBezTo>
                  <a:pt x="2210" y="4489"/>
                  <a:pt x="2140" y="4296"/>
                  <a:pt x="2105" y="4103"/>
                </a:cubicBezTo>
                <a:cubicBezTo>
                  <a:pt x="1982" y="3472"/>
                  <a:pt x="2157" y="2771"/>
                  <a:pt x="2666" y="2350"/>
                </a:cubicBezTo>
                <a:cubicBezTo>
                  <a:pt x="3174" y="1929"/>
                  <a:pt x="3981" y="1911"/>
                  <a:pt x="4419" y="2385"/>
                </a:cubicBezTo>
                <a:cubicBezTo>
                  <a:pt x="4577" y="2578"/>
                  <a:pt x="4647" y="2876"/>
                  <a:pt x="4436" y="2981"/>
                </a:cubicBezTo>
                <a:cubicBezTo>
                  <a:pt x="4349" y="3034"/>
                  <a:pt x="4226" y="3016"/>
                  <a:pt x="4138" y="2963"/>
                </a:cubicBezTo>
                <a:cubicBezTo>
                  <a:pt x="3630" y="2736"/>
                  <a:pt x="3349" y="2157"/>
                  <a:pt x="3349" y="1596"/>
                </a:cubicBezTo>
                <a:cubicBezTo>
                  <a:pt x="3332" y="1052"/>
                  <a:pt x="3542" y="509"/>
                  <a:pt x="3770" y="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8" name="Google Shape;1258;p16"/>
          <p:cNvGrpSpPr/>
          <p:nvPr/>
        </p:nvGrpSpPr>
        <p:grpSpPr>
          <a:xfrm flipH="1">
            <a:off x="7401568" y="4787221"/>
            <a:ext cx="149610" cy="181032"/>
            <a:chOff x="1846010" y="4634821"/>
            <a:chExt cx="149610" cy="181032"/>
          </a:xfrm>
        </p:grpSpPr>
        <p:sp>
          <p:nvSpPr>
            <p:cNvPr id="1259" name="Google Shape;1259;p16"/>
            <p:cNvSpPr/>
            <p:nvPr/>
          </p:nvSpPr>
          <p:spPr>
            <a:xfrm>
              <a:off x="1846010" y="4676376"/>
              <a:ext cx="133834" cy="99013"/>
            </a:xfrm>
            <a:custGeom>
              <a:avLst/>
              <a:gdLst/>
              <a:ahLst/>
              <a:cxnLst/>
              <a:rect l="l" t="t" r="r" b="b"/>
              <a:pathLst>
                <a:path w="2087" h="1544" fill="none" extrusionOk="0">
                  <a:moveTo>
                    <a:pt x="0" y="1"/>
                  </a:moveTo>
                  <a:cubicBezTo>
                    <a:pt x="702" y="509"/>
                    <a:pt x="1385" y="1035"/>
                    <a:pt x="2087" y="154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6"/>
            <p:cNvSpPr/>
            <p:nvPr/>
          </p:nvSpPr>
          <p:spPr>
            <a:xfrm>
              <a:off x="1849345" y="4661755"/>
              <a:ext cx="146275" cy="112544"/>
            </a:xfrm>
            <a:custGeom>
              <a:avLst/>
              <a:gdLst/>
              <a:ahLst/>
              <a:cxnLst/>
              <a:rect l="l" t="t" r="r" b="b"/>
              <a:pathLst>
                <a:path w="2281" h="1755" fill="none" extrusionOk="0">
                  <a:moveTo>
                    <a:pt x="1" y="1754"/>
                  </a:moveTo>
                  <a:cubicBezTo>
                    <a:pt x="755" y="1176"/>
                    <a:pt x="1526" y="615"/>
                    <a:pt x="2280"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6"/>
            <p:cNvSpPr/>
            <p:nvPr/>
          </p:nvSpPr>
          <p:spPr>
            <a:xfrm>
              <a:off x="1905585" y="4634821"/>
              <a:ext cx="23663" cy="181032"/>
            </a:xfrm>
            <a:custGeom>
              <a:avLst/>
              <a:gdLst/>
              <a:ahLst/>
              <a:cxnLst/>
              <a:rect l="l" t="t" r="r" b="b"/>
              <a:pathLst>
                <a:path w="369" h="2823" fill="none" extrusionOk="0">
                  <a:moveTo>
                    <a:pt x="1" y="0"/>
                  </a:moveTo>
                  <a:cubicBezTo>
                    <a:pt x="211" y="912"/>
                    <a:pt x="299" y="1876"/>
                    <a:pt x="264" y="2823"/>
                  </a:cubicBezTo>
                  <a:cubicBezTo>
                    <a:pt x="211" y="2718"/>
                    <a:pt x="281" y="2577"/>
                    <a:pt x="369" y="2525"/>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2" name="Google Shape;1262;p16"/>
          <p:cNvSpPr/>
          <p:nvPr/>
        </p:nvSpPr>
        <p:spPr>
          <a:xfrm flipH="1">
            <a:off x="1454124" y="4674684"/>
            <a:ext cx="91125" cy="102412"/>
          </a:xfrm>
          <a:custGeom>
            <a:avLst/>
            <a:gdLst/>
            <a:ahLst/>
            <a:cxnLst/>
            <a:rect l="l" t="t" r="r" b="b"/>
            <a:pathLst>
              <a:path w="1421" h="1597" fill="none" extrusionOk="0">
                <a:moveTo>
                  <a:pt x="825" y="1509"/>
                </a:moveTo>
                <a:cubicBezTo>
                  <a:pt x="526" y="1596"/>
                  <a:pt x="176" y="1421"/>
                  <a:pt x="88" y="1123"/>
                </a:cubicBezTo>
                <a:cubicBezTo>
                  <a:pt x="0" y="825"/>
                  <a:pt x="158" y="457"/>
                  <a:pt x="456" y="352"/>
                </a:cubicBezTo>
                <a:cubicBezTo>
                  <a:pt x="684" y="1"/>
                  <a:pt x="1000" y="89"/>
                  <a:pt x="1228" y="439"/>
                </a:cubicBezTo>
                <a:cubicBezTo>
                  <a:pt x="1421" y="807"/>
                  <a:pt x="1228" y="1386"/>
                  <a:pt x="825" y="1509"/>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6"/>
          <p:cNvSpPr/>
          <p:nvPr/>
        </p:nvSpPr>
        <p:spPr>
          <a:xfrm flipH="1">
            <a:off x="525068" y="2397722"/>
            <a:ext cx="186011" cy="172776"/>
          </a:xfrm>
          <a:custGeom>
            <a:avLst/>
            <a:gdLst/>
            <a:ahLst/>
            <a:cxnLst/>
            <a:rect l="l" t="t" r="r" b="b"/>
            <a:pathLst>
              <a:path w="2839" h="2637" extrusionOk="0">
                <a:moveTo>
                  <a:pt x="1341" y="1"/>
                </a:moveTo>
                <a:cubicBezTo>
                  <a:pt x="1201" y="1"/>
                  <a:pt x="1061" y="24"/>
                  <a:pt x="928" y="74"/>
                </a:cubicBezTo>
                <a:lnTo>
                  <a:pt x="595" y="56"/>
                </a:lnTo>
                <a:cubicBezTo>
                  <a:pt x="314" y="389"/>
                  <a:pt x="69" y="775"/>
                  <a:pt x="51" y="1214"/>
                </a:cubicBezTo>
                <a:cubicBezTo>
                  <a:pt x="0" y="1958"/>
                  <a:pt x="684" y="2636"/>
                  <a:pt x="1393" y="2636"/>
                </a:cubicBezTo>
                <a:cubicBezTo>
                  <a:pt x="1419" y="2636"/>
                  <a:pt x="1445" y="2636"/>
                  <a:pt x="1471" y="2634"/>
                </a:cubicBezTo>
                <a:cubicBezTo>
                  <a:pt x="2243" y="2581"/>
                  <a:pt x="2839" y="1792"/>
                  <a:pt x="2681" y="1038"/>
                </a:cubicBezTo>
                <a:cubicBezTo>
                  <a:pt x="2553" y="427"/>
                  <a:pt x="1942"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6"/>
          <p:cNvSpPr/>
          <p:nvPr/>
        </p:nvSpPr>
        <p:spPr>
          <a:xfrm flipH="1">
            <a:off x="7441222" y="392438"/>
            <a:ext cx="293005" cy="294119"/>
          </a:xfrm>
          <a:custGeom>
            <a:avLst/>
            <a:gdLst/>
            <a:ahLst/>
            <a:cxnLst/>
            <a:rect l="l" t="t" r="r" b="b"/>
            <a:pathLst>
              <a:path w="4472" h="4489" extrusionOk="0">
                <a:moveTo>
                  <a:pt x="2017" y="0"/>
                </a:moveTo>
                <a:cubicBezTo>
                  <a:pt x="1947" y="18"/>
                  <a:pt x="1929" y="53"/>
                  <a:pt x="1894" y="88"/>
                </a:cubicBezTo>
                <a:cubicBezTo>
                  <a:pt x="1736" y="246"/>
                  <a:pt x="1719" y="403"/>
                  <a:pt x="1561" y="544"/>
                </a:cubicBezTo>
                <a:cubicBezTo>
                  <a:pt x="1035" y="1052"/>
                  <a:pt x="526" y="1561"/>
                  <a:pt x="1" y="2069"/>
                </a:cubicBezTo>
                <a:cubicBezTo>
                  <a:pt x="754" y="2770"/>
                  <a:pt x="1701" y="3752"/>
                  <a:pt x="2350" y="4489"/>
                </a:cubicBezTo>
                <a:cubicBezTo>
                  <a:pt x="2981" y="3840"/>
                  <a:pt x="3647" y="3174"/>
                  <a:pt x="4278" y="2525"/>
                </a:cubicBezTo>
                <a:cubicBezTo>
                  <a:pt x="4366" y="2437"/>
                  <a:pt x="4454" y="2350"/>
                  <a:pt x="4454" y="2227"/>
                </a:cubicBezTo>
                <a:cubicBezTo>
                  <a:pt x="4471" y="2087"/>
                  <a:pt x="4366" y="1981"/>
                  <a:pt x="4261" y="1859"/>
                </a:cubicBezTo>
                <a:cubicBezTo>
                  <a:pt x="3595" y="1227"/>
                  <a:pt x="2893" y="614"/>
                  <a:pt x="2157" y="70"/>
                </a:cubicBezTo>
                <a:cubicBezTo>
                  <a:pt x="2104" y="18"/>
                  <a:pt x="2069" y="0"/>
                  <a:pt x="20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6"/>
          <p:cNvSpPr/>
          <p:nvPr/>
        </p:nvSpPr>
        <p:spPr>
          <a:xfrm flipH="1">
            <a:off x="6252093" y="4443678"/>
            <a:ext cx="297993" cy="329785"/>
          </a:xfrm>
          <a:custGeom>
            <a:avLst/>
            <a:gdLst/>
            <a:ahLst/>
            <a:cxnLst/>
            <a:rect l="l" t="t" r="r" b="b"/>
            <a:pathLst>
              <a:path w="5577" h="6172" extrusionOk="0">
                <a:moveTo>
                  <a:pt x="1" y="0"/>
                </a:moveTo>
                <a:lnTo>
                  <a:pt x="1" y="0"/>
                </a:lnTo>
                <a:cubicBezTo>
                  <a:pt x="439" y="2104"/>
                  <a:pt x="1070" y="4173"/>
                  <a:pt x="1877" y="6172"/>
                </a:cubicBezTo>
                <a:cubicBezTo>
                  <a:pt x="3209" y="4681"/>
                  <a:pt x="4472" y="3104"/>
                  <a:pt x="5576" y="1438"/>
                </a:cubicBezTo>
                <a:cubicBezTo>
                  <a:pt x="3595" y="1000"/>
                  <a:pt x="1894" y="82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4160042"/>
      </p:ext>
    </p:extLst>
  </p:cSld>
  <p:clrMapOvr>
    <a:masterClrMapping/>
  </p:clrMapOvr>
  <p:transition spd="med">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582"/>
        <p:cNvGrpSpPr/>
        <p:nvPr/>
      </p:nvGrpSpPr>
      <p:grpSpPr>
        <a:xfrm>
          <a:off x="0" y="0"/>
          <a:ext cx="0" cy="0"/>
          <a:chOff x="0" y="0"/>
          <a:chExt cx="0" cy="0"/>
        </a:xfrm>
      </p:grpSpPr>
      <p:grpSp>
        <p:nvGrpSpPr>
          <p:cNvPr id="1583" name="Google Shape;1583;p20"/>
          <p:cNvGrpSpPr/>
          <p:nvPr/>
        </p:nvGrpSpPr>
        <p:grpSpPr>
          <a:xfrm>
            <a:off x="-53725" y="-101750"/>
            <a:ext cx="9267497" cy="5337726"/>
            <a:chOff x="-53725" y="-101750"/>
            <a:chExt cx="9267497" cy="5337726"/>
          </a:xfrm>
        </p:grpSpPr>
        <p:sp>
          <p:nvSpPr>
            <p:cNvPr id="1584" name="Google Shape;1584;p20"/>
            <p:cNvSpPr/>
            <p:nvPr/>
          </p:nvSpPr>
          <p:spPr>
            <a:xfrm>
              <a:off x="-53725" y="61500"/>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0"/>
            <p:cNvSpPr/>
            <p:nvPr/>
          </p:nvSpPr>
          <p:spPr>
            <a:xfrm>
              <a:off x="-53725" y="30037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0"/>
            <p:cNvSpPr/>
            <p:nvPr/>
          </p:nvSpPr>
          <p:spPr>
            <a:xfrm>
              <a:off x="-53725" y="540392"/>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0"/>
            <p:cNvSpPr/>
            <p:nvPr/>
          </p:nvSpPr>
          <p:spPr>
            <a:xfrm>
              <a:off x="-53725" y="781625"/>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0"/>
            <p:cNvSpPr/>
            <p:nvPr/>
          </p:nvSpPr>
          <p:spPr>
            <a:xfrm>
              <a:off x="-53725" y="102043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0"/>
            <p:cNvSpPr/>
            <p:nvPr/>
          </p:nvSpPr>
          <p:spPr>
            <a:xfrm>
              <a:off x="-53725" y="125930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0"/>
            <p:cNvSpPr/>
            <p:nvPr/>
          </p:nvSpPr>
          <p:spPr>
            <a:xfrm>
              <a:off x="-53725" y="149932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20"/>
            <p:cNvSpPr/>
            <p:nvPr/>
          </p:nvSpPr>
          <p:spPr>
            <a:xfrm>
              <a:off x="-53725" y="174055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0"/>
            <p:cNvSpPr/>
            <p:nvPr/>
          </p:nvSpPr>
          <p:spPr>
            <a:xfrm>
              <a:off x="-53725" y="197936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20"/>
            <p:cNvSpPr/>
            <p:nvPr/>
          </p:nvSpPr>
          <p:spPr>
            <a:xfrm>
              <a:off x="-53725" y="2219448"/>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20"/>
            <p:cNvSpPr/>
            <p:nvPr/>
          </p:nvSpPr>
          <p:spPr>
            <a:xfrm>
              <a:off x="-53725" y="246061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0"/>
            <p:cNvSpPr/>
            <p:nvPr/>
          </p:nvSpPr>
          <p:spPr>
            <a:xfrm>
              <a:off x="-53725" y="269948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0"/>
            <p:cNvSpPr/>
            <p:nvPr/>
          </p:nvSpPr>
          <p:spPr>
            <a:xfrm>
              <a:off x="-53725" y="293950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0"/>
            <p:cNvSpPr/>
            <p:nvPr/>
          </p:nvSpPr>
          <p:spPr>
            <a:xfrm>
              <a:off x="-53725" y="317831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20"/>
            <p:cNvSpPr/>
            <p:nvPr/>
          </p:nvSpPr>
          <p:spPr>
            <a:xfrm>
              <a:off x="-53725" y="341954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0"/>
            <p:cNvSpPr/>
            <p:nvPr/>
          </p:nvSpPr>
          <p:spPr>
            <a:xfrm>
              <a:off x="-53725" y="3658417"/>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0"/>
            <p:cNvSpPr/>
            <p:nvPr/>
          </p:nvSpPr>
          <p:spPr>
            <a:xfrm>
              <a:off x="-53725" y="389843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0"/>
            <p:cNvSpPr/>
            <p:nvPr/>
          </p:nvSpPr>
          <p:spPr>
            <a:xfrm>
              <a:off x="-53725" y="4139669"/>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20"/>
            <p:cNvSpPr/>
            <p:nvPr/>
          </p:nvSpPr>
          <p:spPr>
            <a:xfrm>
              <a:off x="-53725" y="4378475"/>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20"/>
            <p:cNvSpPr/>
            <p:nvPr/>
          </p:nvSpPr>
          <p:spPr>
            <a:xfrm>
              <a:off x="-53725" y="461849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20"/>
            <p:cNvSpPr/>
            <p:nvPr/>
          </p:nvSpPr>
          <p:spPr>
            <a:xfrm>
              <a:off x="-53725" y="485851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20"/>
            <p:cNvSpPr/>
            <p:nvPr/>
          </p:nvSpPr>
          <p:spPr>
            <a:xfrm>
              <a:off x="-53725" y="509853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20"/>
            <p:cNvSpPr/>
            <p:nvPr/>
          </p:nvSpPr>
          <p:spPr>
            <a:xfrm>
              <a:off x="58966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20"/>
            <p:cNvSpPr/>
            <p:nvPr/>
          </p:nvSpPr>
          <p:spPr>
            <a:xfrm>
              <a:off x="565542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0"/>
            <p:cNvSpPr/>
            <p:nvPr/>
          </p:nvSpPr>
          <p:spPr>
            <a:xfrm>
              <a:off x="54165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0"/>
            <p:cNvSpPr/>
            <p:nvPr/>
          </p:nvSpPr>
          <p:spPr>
            <a:xfrm>
              <a:off x="51753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0"/>
            <p:cNvSpPr/>
            <p:nvPr/>
          </p:nvSpPr>
          <p:spPr>
            <a:xfrm>
              <a:off x="493651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20"/>
            <p:cNvSpPr/>
            <p:nvPr/>
          </p:nvSpPr>
          <p:spPr>
            <a:xfrm>
              <a:off x="469528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20"/>
            <p:cNvSpPr/>
            <p:nvPr/>
          </p:nvSpPr>
          <p:spPr>
            <a:xfrm>
              <a:off x="44552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20"/>
            <p:cNvSpPr/>
            <p:nvPr/>
          </p:nvSpPr>
          <p:spPr>
            <a:xfrm>
              <a:off x="421409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20"/>
            <p:cNvSpPr/>
            <p:nvPr/>
          </p:nvSpPr>
          <p:spPr>
            <a:xfrm>
              <a:off x="39752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20"/>
            <p:cNvSpPr/>
            <p:nvPr/>
          </p:nvSpPr>
          <p:spPr>
            <a:xfrm>
              <a:off x="373399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20"/>
            <p:cNvSpPr/>
            <p:nvPr/>
          </p:nvSpPr>
          <p:spPr>
            <a:xfrm>
              <a:off x="34951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20"/>
            <p:cNvSpPr/>
            <p:nvPr/>
          </p:nvSpPr>
          <p:spPr>
            <a:xfrm>
              <a:off x="32539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20"/>
            <p:cNvSpPr/>
            <p:nvPr/>
          </p:nvSpPr>
          <p:spPr>
            <a:xfrm>
              <a:off x="30127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0"/>
            <p:cNvSpPr/>
            <p:nvPr/>
          </p:nvSpPr>
          <p:spPr>
            <a:xfrm>
              <a:off x="27739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0"/>
            <p:cNvSpPr/>
            <p:nvPr/>
          </p:nvSpPr>
          <p:spPr>
            <a:xfrm>
              <a:off x="25326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20"/>
            <p:cNvSpPr/>
            <p:nvPr/>
          </p:nvSpPr>
          <p:spPr>
            <a:xfrm>
              <a:off x="22926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0"/>
            <p:cNvSpPr/>
            <p:nvPr/>
          </p:nvSpPr>
          <p:spPr>
            <a:xfrm>
              <a:off x="205264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20"/>
            <p:cNvSpPr/>
            <p:nvPr/>
          </p:nvSpPr>
          <p:spPr>
            <a:xfrm>
              <a:off x="1812625"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20"/>
            <p:cNvSpPr/>
            <p:nvPr/>
          </p:nvSpPr>
          <p:spPr>
            <a:xfrm>
              <a:off x="157260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20"/>
            <p:cNvSpPr/>
            <p:nvPr/>
          </p:nvSpPr>
          <p:spPr>
            <a:xfrm>
              <a:off x="13325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20"/>
            <p:cNvSpPr/>
            <p:nvPr/>
          </p:nvSpPr>
          <p:spPr>
            <a:xfrm>
              <a:off x="10913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0"/>
            <p:cNvSpPr/>
            <p:nvPr/>
          </p:nvSpPr>
          <p:spPr>
            <a:xfrm>
              <a:off x="852549" y="-101750"/>
              <a:ext cx="0" cy="5337726"/>
            </a:xfrm>
            <a:custGeom>
              <a:avLst/>
              <a:gdLst/>
              <a:ahLst/>
              <a:cxnLst/>
              <a:rect l="l" t="t" r="r" b="b"/>
              <a:pathLst>
                <a:path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0"/>
            <p:cNvSpPr/>
            <p:nvPr/>
          </p:nvSpPr>
          <p:spPr>
            <a:xfrm>
              <a:off x="6113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0"/>
            <p:cNvSpPr/>
            <p:nvPr/>
          </p:nvSpPr>
          <p:spPr>
            <a:xfrm>
              <a:off x="3700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0"/>
            <p:cNvSpPr/>
            <p:nvPr/>
          </p:nvSpPr>
          <p:spPr>
            <a:xfrm>
              <a:off x="13127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0"/>
            <p:cNvSpPr/>
            <p:nvPr/>
          </p:nvSpPr>
          <p:spPr>
            <a:xfrm>
              <a:off x="901933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0"/>
            <p:cNvSpPr/>
            <p:nvPr/>
          </p:nvSpPr>
          <p:spPr>
            <a:xfrm>
              <a:off x="8780530"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0"/>
            <p:cNvSpPr/>
            <p:nvPr/>
          </p:nvSpPr>
          <p:spPr>
            <a:xfrm>
              <a:off x="85392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20"/>
            <p:cNvSpPr/>
            <p:nvPr/>
          </p:nvSpPr>
          <p:spPr>
            <a:xfrm>
              <a:off x="829806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20"/>
            <p:cNvSpPr/>
            <p:nvPr/>
          </p:nvSpPr>
          <p:spPr>
            <a:xfrm>
              <a:off x="80592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0"/>
            <p:cNvSpPr/>
            <p:nvPr/>
          </p:nvSpPr>
          <p:spPr>
            <a:xfrm>
              <a:off x="7818026"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0"/>
            <p:cNvSpPr/>
            <p:nvPr/>
          </p:nvSpPr>
          <p:spPr>
            <a:xfrm>
              <a:off x="757915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0"/>
            <p:cNvSpPr/>
            <p:nvPr/>
          </p:nvSpPr>
          <p:spPr>
            <a:xfrm>
              <a:off x="73379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0"/>
            <p:cNvSpPr/>
            <p:nvPr/>
          </p:nvSpPr>
          <p:spPr>
            <a:xfrm>
              <a:off x="709796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20"/>
            <p:cNvSpPr/>
            <p:nvPr/>
          </p:nvSpPr>
          <p:spPr>
            <a:xfrm>
              <a:off x="685794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0"/>
            <p:cNvSpPr/>
            <p:nvPr/>
          </p:nvSpPr>
          <p:spPr>
            <a:xfrm>
              <a:off x="66178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0"/>
            <p:cNvSpPr/>
            <p:nvPr/>
          </p:nvSpPr>
          <p:spPr>
            <a:xfrm>
              <a:off x="63766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0"/>
            <p:cNvSpPr/>
            <p:nvPr/>
          </p:nvSpPr>
          <p:spPr>
            <a:xfrm>
              <a:off x="61378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4" name="Google Shape;1644;p20"/>
          <p:cNvSpPr txBox="1">
            <a:spLocks noGrp="1"/>
          </p:cNvSpPr>
          <p:nvPr>
            <p:ph type="subTitle" idx="1"/>
          </p:nvPr>
        </p:nvSpPr>
        <p:spPr>
          <a:xfrm>
            <a:off x="2017690" y="2967927"/>
            <a:ext cx="2567700" cy="4389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Yanone Kaffeesatz"/>
              <a:buNone/>
              <a:defRPr sz="2400" b="1">
                <a:latin typeface="Caveat Brush"/>
                <a:ea typeface="Caveat Brush"/>
                <a:cs typeface="Caveat Brush"/>
                <a:sym typeface="Caveat Brush"/>
              </a:defRPr>
            </a:lvl1pPr>
            <a:lvl2pPr lvl="1" rtl="0">
              <a:spcBef>
                <a:spcPts val="0"/>
              </a:spcBef>
              <a:spcAft>
                <a:spcPts val="0"/>
              </a:spcAft>
              <a:buSzPts val="1800"/>
              <a:buFont typeface="Yanone Kaffeesatz"/>
              <a:buNone/>
              <a:defRPr sz="1800">
                <a:latin typeface="Yanone Kaffeesatz"/>
                <a:ea typeface="Yanone Kaffeesatz"/>
                <a:cs typeface="Yanone Kaffeesatz"/>
                <a:sym typeface="Yanone Kaffeesatz"/>
              </a:defRPr>
            </a:lvl2pPr>
            <a:lvl3pPr lvl="2" rtl="0">
              <a:spcBef>
                <a:spcPts val="0"/>
              </a:spcBef>
              <a:spcAft>
                <a:spcPts val="0"/>
              </a:spcAft>
              <a:buSzPts val="1800"/>
              <a:buFont typeface="Yanone Kaffeesatz"/>
              <a:buNone/>
              <a:defRPr sz="1800">
                <a:latin typeface="Yanone Kaffeesatz"/>
                <a:ea typeface="Yanone Kaffeesatz"/>
                <a:cs typeface="Yanone Kaffeesatz"/>
                <a:sym typeface="Yanone Kaffeesatz"/>
              </a:defRPr>
            </a:lvl3pPr>
            <a:lvl4pPr lvl="3" rtl="0">
              <a:spcBef>
                <a:spcPts val="0"/>
              </a:spcBef>
              <a:spcAft>
                <a:spcPts val="0"/>
              </a:spcAft>
              <a:buSzPts val="1800"/>
              <a:buFont typeface="Yanone Kaffeesatz"/>
              <a:buNone/>
              <a:defRPr sz="1800">
                <a:latin typeface="Yanone Kaffeesatz"/>
                <a:ea typeface="Yanone Kaffeesatz"/>
                <a:cs typeface="Yanone Kaffeesatz"/>
                <a:sym typeface="Yanone Kaffeesatz"/>
              </a:defRPr>
            </a:lvl4pPr>
            <a:lvl5pPr lvl="4" rtl="0">
              <a:spcBef>
                <a:spcPts val="0"/>
              </a:spcBef>
              <a:spcAft>
                <a:spcPts val="0"/>
              </a:spcAft>
              <a:buSzPts val="1800"/>
              <a:buFont typeface="Yanone Kaffeesatz"/>
              <a:buNone/>
              <a:defRPr sz="1800">
                <a:latin typeface="Yanone Kaffeesatz"/>
                <a:ea typeface="Yanone Kaffeesatz"/>
                <a:cs typeface="Yanone Kaffeesatz"/>
                <a:sym typeface="Yanone Kaffeesatz"/>
              </a:defRPr>
            </a:lvl5pPr>
            <a:lvl6pPr lvl="5" rtl="0">
              <a:spcBef>
                <a:spcPts val="0"/>
              </a:spcBef>
              <a:spcAft>
                <a:spcPts val="0"/>
              </a:spcAft>
              <a:buSzPts val="1800"/>
              <a:buFont typeface="Yanone Kaffeesatz"/>
              <a:buNone/>
              <a:defRPr sz="1800">
                <a:latin typeface="Yanone Kaffeesatz"/>
                <a:ea typeface="Yanone Kaffeesatz"/>
                <a:cs typeface="Yanone Kaffeesatz"/>
                <a:sym typeface="Yanone Kaffeesatz"/>
              </a:defRPr>
            </a:lvl6pPr>
            <a:lvl7pPr lvl="6" rtl="0">
              <a:spcBef>
                <a:spcPts val="0"/>
              </a:spcBef>
              <a:spcAft>
                <a:spcPts val="0"/>
              </a:spcAft>
              <a:buSzPts val="1800"/>
              <a:buFont typeface="Yanone Kaffeesatz"/>
              <a:buNone/>
              <a:defRPr sz="1800">
                <a:latin typeface="Yanone Kaffeesatz"/>
                <a:ea typeface="Yanone Kaffeesatz"/>
                <a:cs typeface="Yanone Kaffeesatz"/>
                <a:sym typeface="Yanone Kaffeesatz"/>
              </a:defRPr>
            </a:lvl7pPr>
            <a:lvl8pPr lvl="7" rtl="0">
              <a:spcBef>
                <a:spcPts val="0"/>
              </a:spcBef>
              <a:spcAft>
                <a:spcPts val="0"/>
              </a:spcAft>
              <a:buSzPts val="1800"/>
              <a:buFont typeface="Yanone Kaffeesatz"/>
              <a:buNone/>
              <a:defRPr sz="1800">
                <a:latin typeface="Yanone Kaffeesatz"/>
                <a:ea typeface="Yanone Kaffeesatz"/>
                <a:cs typeface="Yanone Kaffeesatz"/>
                <a:sym typeface="Yanone Kaffeesatz"/>
              </a:defRPr>
            </a:lvl8pPr>
            <a:lvl9pPr lvl="8" rtl="0">
              <a:spcBef>
                <a:spcPts val="0"/>
              </a:spcBef>
              <a:spcAft>
                <a:spcPts val="0"/>
              </a:spcAft>
              <a:buSzPts val="1800"/>
              <a:buFont typeface="Yanone Kaffeesatz"/>
              <a:buNone/>
              <a:defRPr sz="1800">
                <a:latin typeface="Yanone Kaffeesatz"/>
                <a:ea typeface="Yanone Kaffeesatz"/>
                <a:cs typeface="Yanone Kaffeesatz"/>
                <a:sym typeface="Yanone Kaffeesatz"/>
              </a:defRPr>
            </a:lvl9pPr>
          </a:lstStyle>
          <a:p>
            <a:endParaRPr/>
          </a:p>
        </p:txBody>
      </p:sp>
      <p:sp>
        <p:nvSpPr>
          <p:cNvPr id="1645" name="Google Shape;1645;p20"/>
          <p:cNvSpPr txBox="1">
            <a:spLocks noGrp="1"/>
          </p:cNvSpPr>
          <p:nvPr>
            <p:ph type="subTitle" idx="2"/>
          </p:nvPr>
        </p:nvSpPr>
        <p:spPr>
          <a:xfrm>
            <a:off x="5871366" y="1667600"/>
            <a:ext cx="2567700" cy="4389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Yanone Kaffeesatz"/>
              <a:buNone/>
              <a:defRPr sz="2400" b="1">
                <a:latin typeface="Caveat Brush"/>
                <a:ea typeface="Caveat Brush"/>
                <a:cs typeface="Caveat Brush"/>
                <a:sym typeface="Caveat Brush"/>
              </a:defRPr>
            </a:lvl1pPr>
            <a:lvl2pPr lvl="1" rtl="0">
              <a:spcBef>
                <a:spcPts val="0"/>
              </a:spcBef>
              <a:spcAft>
                <a:spcPts val="0"/>
              </a:spcAft>
              <a:buSzPts val="1800"/>
              <a:buFont typeface="Yanone Kaffeesatz"/>
              <a:buNone/>
              <a:defRPr sz="1800">
                <a:latin typeface="Yanone Kaffeesatz"/>
                <a:ea typeface="Yanone Kaffeesatz"/>
                <a:cs typeface="Yanone Kaffeesatz"/>
                <a:sym typeface="Yanone Kaffeesatz"/>
              </a:defRPr>
            </a:lvl2pPr>
            <a:lvl3pPr lvl="2" rtl="0">
              <a:spcBef>
                <a:spcPts val="0"/>
              </a:spcBef>
              <a:spcAft>
                <a:spcPts val="0"/>
              </a:spcAft>
              <a:buSzPts val="1800"/>
              <a:buFont typeface="Yanone Kaffeesatz"/>
              <a:buNone/>
              <a:defRPr sz="1800">
                <a:latin typeface="Yanone Kaffeesatz"/>
                <a:ea typeface="Yanone Kaffeesatz"/>
                <a:cs typeface="Yanone Kaffeesatz"/>
                <a:sym typeface="Yanone Kaffeesatz"/>
              </a:defRPr>
            </a:lvl3pPr>
            <a:lvl4pPr lvl="3" rtl="0">
              <a:spcBef>
                <a:spcPts val="0"/>
              </a:spcBef>
              <a:spcAft>
                <a:spcPts val="0"/>
              </a:spcAft>
              <a:buSzPts val="1800"/>
              <a:buFont typeface="Yanone Kaffeesatz"/>
              <a:buNone/>
              <a:defRPr sz="1800">
                <a:latin typeface="Yanone Kaffeesatz"/>
                <a:ea typeface="Yanone Kaffeesatz"/>
                <a:cs typeface="Yanone Kaffeesatz"/>
                <a:sym typeface="Yanone Kaffeesatz"/>
              </a:defRPr>
            </a:lvl4pPr>
            <a:lvl5pPr lvl="4" rtl="0">
              <a:spcBef>
                <a:spcPts val="0"/>
              </a:spcBef>
              <a:spcAft>
                <a:spcPts val="0"/>
              </a:spcAft>
              <a:buSzPts val="1800"/>
              <a:buFont typeface="Yanone Kaffeesatz"/>
              <a:buNone/>
              <a:defRPr sz="1800">
                <a:latin typeface="Yanone Kaffeesatz"/>
                <a:ea typeface="Yanone Kaffeesatz"/>
                <a:cs typeface="Yanone Kaffeesatz"/>
                <a:sym typeface="Yanone Kaffeesatz"/>
              </a:defRPr>
            </a:lvl5pPr>
            <a:lvl6pPr lvl="5" rtl="0">
              <a:spcBef>
                <a:spcPts val="0"/>
              </a:spcBef>
              <a:spcAft>
                <a:spcPts val="0"/>
              </a:spcAft>
              <a:buSzPts val="1800"/>
              <a:buFont typeface="Yanone Kaffeesatz"/>
              <a:buNone/>
              <a:defRPr sz="1800">
                <a:latin typeface="Yanone Kaffeesatz"/>
                <a:ea typeface="Yanone Kaffeesatz"/>
                <a:cs typeface="Yanone Kaffeesatz"/>
                <a:sym typeface="Yanone Kaffeesatz"/>
              </a:defRPr>
            </a:lvl6pPr>
            <a:lvl7pPr lvl="6" rtl="0">
              <a:spcBef>
                <a:spcPts val="0"/>
              </a:spcBef>
              <a:spcAft>
                <a:spcPts val="0"/>
              </a:spcAft>
              <a:buSzPts val="1800"/>
              <a:buFont typeface="Yanone Kaffeesatz"/>
              <a:buNone/>
              <a:defRPr sz="1800">
                <a:latin typeface="Yanone Kaffeesatz"/>
                <a:ea typeface="Yanone Kaffeesatz"/>
                <a:cs typeface="Yanone Kaffeesatz"/>
                <a:sym typeface="Yanone Kaffeesatz"/>
              </a:defRPr>
            </a:lvl7pPr>
            <a:lvl8pPr lvl="7" rtl="0">
              <a:spcBef>
                <a:spcPts val="0"/>
              </a:spcBef>
              <a:spcAft>
                <a:spcPts val="0"/>
              </a:spcAft>
              <a:buSzPts val="1800"/>
              <a:buFont typeface="Yanone Kaffeesatz"/>
              <a:buNone/>
              <a:defRPr sz="1800">
                <a:latin typeface="Yanone Kaffeesatz"/>
                <a:ea typeface="Yanone Kaffeesatz"/>
                <a:cs typeface="Yanone Kaffeesatz"/>
                <a:sym typeface="Yanone Kaffeesatz"/>
              </a:defRPr>
            </a:lvl8pPr>
            <a:lvl9pPr lvl="8" rtl="0">
              <a:spcBef>
                <a:spcPts val="0"/>
              </a:spcBef>
              <a:spcAft>
                <a:spcPts val="0"/>
              </a:spcAft>
              <a:buSzPts val="1800"/>
              <a:buFont typeface="Yanone Kaffeesatz"/>
              <a:buNone/>
              <a:defRPr sz="1800">
                <a:latin typeface="Yanone Kaffeesatz"/>
                <a:ea typeface="Yanone Kaffeesatz"/>
                <a:cs typeface="Yanone Kaffeesatz"/>
                <a:sym typeface="Yanone Kaffeesatz"/>
              </a:defRPr>
            </a:lvl9pPr>
          </a:lstStyle>
          <a:p>
            <a:endParaRPr/>
          </a:p>
        </p:txBody>
      </p:sp>
      <p:sp>
        <p:nvSpPr>
          <p:cNvPr id="1646" name="Google Shape;1646;p20"/>
          <p:cNvSpPr txBox="1">
            <a:spLocks noGrp="1"/>
          </p:cNvSpPr>
          <p:nvPr>
            <p:ph type="subTitle" idx="3"/>
          </p:nvPr>
        </p:nvSpPr>
        <p:spPr>
          <a:xfrm>
            <a:off x="2018195" y="1667600"/>
            <a:ext cx="2567700" cy="4389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Yanone Kaffeesatz"/>
              <a:buNone/>
              <a:defRPr sz="2400" b="1">
                <a:latin typeface="Caveat Brush"/>
                <a:ea typeface="Caveat Brush"/>
                <a:cs typeface="Caveat Brush"/>
                <a:sym typeface="Caveat Brush"/>
              </a:defRPr>
            </a:lvl1pPr>
            <a:lvl2pPr lvl="1" rtl="0">
              <a:spcBef>
                <a:spcPts val="0"/>
              </a:spcBef>
              <a:spcAft>
                <a:spcPts val="0"/>
              </a:spcAft>
              <a:buSzPts val="1800"/>
              <a:buFont typeface="Yanone Kaffeesatz"/>
              <a:buNone/>
              <a:defRPr sz="1800">
                <a:latin typeface="Yanone Kaffeesatz"/>
                <a:ea typeface="Yanone Kaffeesatz"/>
                <a:cs typeface="Yanone Kaffeesatz"/>
                <a:sym typeface="Yanone Kaffeesatz"/>
              </a:defRPr>
            </a:lvl2pPr>
            <a:lvl3pPr lvl="2" rtl="0">
              <a:spcBef>
                <a:spcPts val="0"/>
              </a:spcBef>
              <a:spcAft>
                <a:spcPts val="0"/>
              </a:spcAft>
              <a:buSzPts val="1800"/>
              <a:buFont typeface="Yanone Kaffeesatz"/>
              <a:buNone/>
              <a:defRPr sz="1800">
                <a:latin typeface="Yanone Kaffeesatz"/>
                <a:ea typeface="Yanone Kaffeesatz"/>
                <a:cs typeface="Yanone Kaffeesatz"/>
                <a:sym typeface="Yanone Kaffeesatz"/>
              </a:defRPr>
            </a:lvl3pPr>
            <a:lvl4pPr lvl="3" rtl="0">
              <a:spcBef>
                <a:spcPts val="0"/>
              </a:spcBef>
              <a:spcAft>
                <a:spcPts val="0"/>
              </a:spcAft>
              <a:buSzPts val="1800"/>
              <a:buFont typeface="Yanone Kaffeesatz"/>
              <a:buNone/>
              <a:defRPr sz="1800">
                <a:latin typeface="Yanone Kaffeesatz"/>
                <a:ea typeface="Yanone Kaffeesatz"/>
                <a:cs typeface="Yanone Kaffeesatz"/>
                <a:sym typeface="Yanone Kaffeesatz"/>
              </a:defRPr>
            </a:lvl4pPr>
            <a:lvl5pPr lvl="4" rtl="0">
              <a:spcBef>
                <a:spcPts val="0"/>
              </a:spcBef>
              <a:spcAft>
                <a:spcPts val="0"/>
              </a:spcAft>
              <a:buSzPts val="1800"/>
              <a:buFont typeface="Yanone Kaffeesatz"/>
              <a:buNone/>
              <a:defRPr sz="1800">
                <a:latin typeface="Yanone Kaffeesatz"/>
                <a:ea typeface="Yanone Kaffeesatz"/>
                <a:cs typeface="Yanone Kaffeesatz"/>
                <a:sym typeface="Yanone Kaffeesatz"/>
              </a:defRPr>
            </a:lvl5pPr>
            <a:lvl6pPr lvl="5" rtl="0">
              <a:spcBef>
                <a:spcPts val="0"/>
              </a:spcBef>
              <a:spcAft>
                <a:spcPts val="0"/>
              </a:spcAft>
              <a:buSzPts val="1800"/>
              <a:buFont typeface="Yanone Kaffeesatz"/>
              <a:buNone/>
              <a:defRPr sz="1800">
                <a:latin typeface="Yanone Kaffeesatz"/>
                <a:ea typeface="Yanone Kaffeesatz"/>
                <a:cs typeface="Yanone Kaffeesatz"/>
                <a:sym typeface="Yanone Kaffeesatz"/>
              </a:defRPr>
            </a:lvl6pPr>
            <a:lvl7pPr lvl="6" rtl="0">
              <a:spcBef>
                <a:spcPts val="0"/>
              </a:spcBef>
              <a:spcAft>
                <a:spcPts val="0"/>
              </a:spcAft>
              <a:buSzPts val="1800"/>
              <a:buFont typeface="Yanone Kaffeesatz"/>
              <a:buNone/>
              <a:defRPr sz="1800">
                <a:latin typeface="Yanone Kaffeesatz"/>
                <a:ea typeface="Yanone Kaffeesatz"/>
                <a:cs typeface="Yanone Kaffeesatz"/>
                <a:sym typeface="Yanone Kaffeesatz"/>
              </a:defRPr>
            </a:lvl7pPr>
            <a:lvl8pPr lvl="7" rtl="0">
              <a:spcBef>
                <a:spcPts val="0"/>
              </a:spcBef>
              <a:spcAft>
                <a:spcPts val="0"/>
              </a:spcAft>
              <a:buSzPts val="1800"/>
              <a:buFont typeface="Yanone Kaffeesatz"/>
              <a:buNone/>
              <a:defRPr sz="1800">
                <a:latin typeface="Yanone Kaffeesatz"/>
                <a:ea typeface="Yanone Kaffeesatz"/>
                <a:cs typeface="Yanone Kaffeesatz"/>
                <a:sym typeface="Yanone Kaffeesatz"/>
              </a:defRPr>
            </a:lvl8pPr>
            <a:lvl9pPr lvl="8" rtl="0">
              <a:spcBef>
                <a:spcPts val="0"/>
              </a:spcBef>
              <a:spcAft>
                <a:spcPts val="0"/>
              </a:spcAft>
              <a:buSzPts val="1800"/>
              <a:buFont typeface="Yanone Kaffeesatz"/>
              <a:buNone/>
              <a:defRPr sz="1800">
                <a:latin typeface="Yanone Kaffeesatz"/>
                <a:ea typeface="Yanone Kaffeesatz"/>
                <a:cs typeface="Yanone Kaffeesatz"/>
                <a:sym typeface="Yanone Kaffeesatz"/>
              </a:defRPr>
            </a:lvl9pPr>
          </a:lstStyle>
          <a:p>
            <a:endParaRPr/>
          </a:p>
        </p:txBody>
      </p:sp>
      <p:sp>
        <p:nvSpPr>
          <p:cNvPr id="1647" name="Google Shape;1647;p20"/>
          <p:cNvSpPr txBox="1">
            <a:spLocks noGrp="1"/>
          </p:cNvSpPr>
          <p:nvPr>
            <p:ph type="subTitle" idx="4"/>
          </p:nvPr>
        </p:nvSpPr>
        <p:spPr>
          <a:xfrm>
            <a:off x="2013775" y="2105625"/>
            <a:ext cx="2567700" cy="6219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48" name="Google Shape;1648;p20"/>
          <p:cNvSpPr txBox="1">
            <a:spLocks noGrp="1"/>
          </p:cNvSpPr>
          <p:nvPr>
            <p:ph type="subTitle" idx="5"/>
          </p:nvPr>
        </p:nvSpPr>
        <p:spPr>
          <a:xfrm>
            <a:off x="5870198" y="2105625"/>
            <a:ext cx="2567700" cy="6219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49" name="Google Shape;1649;p20"/>
          <p:cNvSpPr txBox="1">
            <a:spLocks noGrp="1"/>
          </p:cNvSpPr>
          <p:nvPr>
            <p:ph type="subTitle" idx="6"/>
          </p:nvPr>
        </p:nvSpPr>
        <p:spPr>
          <a:xfrm>
            <a:off x="2018039" y="3407528"/>
            <a:ext cx="2567700" cy="624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50" name="Google Shape;1650;p20"/>
          <p:cNvSpPr txBox="1">
            <a:spLocks noGrp="1"/>
          </p:cNvSpPr>
          <p:nvPr>
            <p:ph type="subTitle" idx="7"/>
          </p:nvPr>
        </p:nvSpPr>
        <p:spPr>
          <a:xfrm>
            <a:off x="5871366" y="2967927"/>
            <a:ext cx="2567700" cy="4389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Yanone Kaffeesatz"/>
              <a:buNone/>
              <a:defRPr sz="2400" b="1">
                <a:latin typeface="Caveat Brush"/>
                <a:ea typeface="Caveat Brush"/>
                <a:cs typeface="Caveat Brush"/>
                <a:sym typeface="Caveat Brush"/>
              </a:defRPr>
            </a:lvl1pPr>
            <a:lvl2pPr lvl="1" rtl="0">
              <a:spcBef>
                <a:spcPts val="0"/>
              </a:spcBef>
              <a:spcAft>
                <a:spcPts val="0"/>
              </a:spcAft>
              <a:buSzPts val="1800"/>
              <a:buFont typeface="Yanone Kaffeesatz"/>
              <a:buNone/>
              <a:defRPr sz="1800">
                <a:latin typeface="Yanone Kaffeesatz"/>
                <a:ea typeface="Yanone Kaffeesatz"/>
                <a:cs typeface="Yanone Kaffeesatz"/>
                <a:sym typeface="Yanone Kaffeesatz"/>
              </a:defRPr>
            </a:lvl2pPr>
            <a:lvl3pPr lvl="2" rtl="0">
              <a:spcBef>
                <a:spcPts val="0"/>
              </a:spcBef>
              <a:spcAft>
                <a:spcPts val="0"/>
              </a:spcAft>
              <a:buSzPts val="1800"/>
              <a:buFont typeface="Yanone Kaffeesatz"/>
              <a:buNone/>
              <a:defRPr sz="1800">
                <a:latin typeface="Yanone Kaffeesatz"/>
                <a:ea typeface="Yanone Kaffeesatz"/>
                <a:cs typeface="Yanone Kaffeesatz"/>
                <a:sym typeface="Yanone Kaffeesatz"/>
              </a:defRPr>
            </a:lvl3pPr>
            <a:lvl4pPr lvl="3" rtl="0">
              <a:spcBef>
                <a:spcPts val="0"/>
              </a:spcBef>
              <a:spcAft>
                <a:spcPts val="0"/>
              </a:spcAft>
              <a:buSzPts val="1800"/>
              <a:buFont typeface="Yanone Kaffeesatz"/>
              <a:buNone/>
              <a:defRPr sz="1800">
                <a:latin typeface="Yanone Kaffeesatz"/>
                <a:ea typeface="Yanone Kaffeesatz"/>
                <a:cs typeface="Yanone Kaffeesatz"/>
                <a:sym typeface="Yanone Kaffeesatz"/>
              </a:defRPr>
            </a:lvl4pPr>
            <a:lvl5pPr lvl="4" rtl="0">
              <a:spcBef>
                <a:spcPts val="0"/>
              </a:spcBef>
              <a:spcAft>
                <a:spcPts val="0"/>
              </a:spcAft>
              <a:buSzPts val="1800"/>
              <a:buFont typeface="Yanone Kaffeesatz"/>
              <a:buNone/>
              <a:defRPr sz="1800">
                <a:latin typeface="Yanone Kaffeesatz"/>
                <a:ea typeface="Yanone Kaffeesatz"/>
                <a:cs typeface="Yanone Kaffeesatz"/>
                <a:sym typeface="Yanone Kaffeesatz"/>
              </a:defRPr>
            </a:lvl5pPr>
            <a:lvl6pPr lvl="5" rtl="0">
              <a:spcBef>
                <a:spcPts val="0"/>
              </a:spcBef>
              <a:spcAft>
                <a:spcPts val="0"/>
              </a:spcAft>
              <a:buSzPts val="1800"/>
              <a:buFont typeface="Yanone Kaffeesatz"/>
              <a:buNone/>
              <a:defRPr sz="1800">
                <a:latin typeface="Yanone Kaffeesatz"/>
                <a:ea typeface="Yanone Kaffeesatz"/>
                <a:cs typeface="Yanone Kaffeesatz"/>
                <a:sym typeface="Yanone Kaffeesatz"/>
              </a:defRPr>
            </a:lvl6pPr>
            <a:lvl7pPr lvl="6" rtl="0">
              <a:spcBef>
                <a:spcPts val="0"/>
              </a:spcBef>
              <a:spcAft>
                <a:spcPts val="0"/>
              </a:spcAft>
              <a:buSzPts val="1800"/>
              <a:buFont typeface="Yanone Kaffeesatz"/>
              <a:buNone/>
              <a:defRPr sz="1800">
                <a:latin typeface="Yanone Kaffeesatz"/>
                <a:ea typeface="Yanone Kaffeesatz"/>
                <a:cs typeface="Yanone Kaffeesatz"/>
                <a:sym typeface="Yanone Kaffeesatz"/>
              </a:defRPr>
            </a:lvl7pPr>
            <a:lvl8pPr lvl="7" rtl="0">
              <a:spcBef>
                <a:spcPts val="0"/>
              </a:spcBef>
              <a:spcAft>
                <a:spcPts val="0"/>
              </a:spcAft>
              <a:buSzPts val="1800"/>
              <a:buFont typeface="Yanone Kaffeesatz"/>
              <a:buNone/>
              <a:defRPr sz="1800">
                <a:latin typeface="Yanone Kaffeesatz"/>
                <a:ea typeface="Yanone Kaffeesatz"/>
                <a:cs typeface="Yanone Kaffeesatz"/>
                <a:sym typeface="Yanone Kaffeesatz"/>
              </a:defRPr>
            </a:lvl8pPr>
            <a:lvl9pPr lvl="8" rtl="0">
              <a:spcBef>
                <a:spcPts val="0"/>
              </a:spcBef>
              <a:spcAft>
                <a:spcPts val="0"/>
              </a:spcAft>
              <a:buSzPts val="1800"/>
              <a:buFont typeface="Yanone Kaffeesatz"/>
              <a:buNone/>
              <a:defRPr sz="1800">
                <a:latin typeface="Yanone Kaffeesatz"/>
                <a:ea typeface="Yanone Kaffeesatz"/>
                <a:cs typeface="Yanone Kaffeesatz"/>
                <a:sym typeface="Yanone Kaffeesatz"/>
              </a:defRPr>
            </a:lvl9pPr>
          </a:lstStyle>
          <a:p>
            <a:endParaRPr/>
          </a:p>
        </p:txBody>
      </p:sp>
      <p:sp>
        <p:nvSpPr>
          <p:cNvPr id="1651" name="Google Shape;1651;p20"/>
          <p:cNvSpPr txBox="1">
            <a:spLocks noGrp="1"/>
          </p:cNvSpPr>
          <p:nvPr>
            <p:ph type="subTitle" idx="8"/>
          </p:nvPr>
        </p:nvSpPr>
        <p:spPr>
          <a:xfrm>
            <a:off x="5871369" y="3407528"/>
            <a:ext cx="2567700" cy="624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52" name="Google Shape;1652;p20"/>
          <p:cNvSpPr txBox="1">
            <a:spLocks noGrp="1"/>
          </p:cNvSpPr>
          <p:nvPr>
            <p:ph type="title"/>
          </p:nvPr>
        </p:nvSpPr>
        <p:spPr>
          <a:xfrm>
            <a:off x="708600" y="645175"/>
            <a:ext cx="7717500" cy="5394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2"/>
              </a:buClr>
              <a:buSzPts val="3600"/>
              <a:buFont typeface="Caveat"/>
              <a:buNone/>
              <a:defRPr sz="3000"/>
            </a:lvl1pPr>
            <a:lvl2pPr lvl="1"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2pPr>
            <a:lvl3pPr lvl="2"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3pPr>
            <a:lvl4pPr lvl="3"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4pPr>
            <a:lvl5pPr lvl="4"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5pPr>
            <a:lvl6pPr lvl="5"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6pPr>
            <a:lvl7pPr lvl="6"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7pPr>
            <a:lvl8pPr lvl="7"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8pPr>
            <a:lvl9pPr lvl="8"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9pPr>
          </a:lstStyle>
          <a:p>
            <a:endParaRPr/>
          </a:p>
        </p:txBody>
      </p:sp>
      <p:sp>
        <p:nvSpPr>
          <p:cNvPr id="1653" name="Google Shape;1653;p20"/>
          <p:cNvSpPr/>
          <p:nvPr/>
        </p:nvSpPr>
        <p:spPr>
          <a:xfrm flipH="1">
            <a:off x="8455365" y="1580128"/>
            <a:ext cx="184897" cy="172645"/>
          </a:xfrm>
          <a:custGeom>
            <a:avLst/>
            <a:gdLst/>
            <a:ahLst/>
            <a:cxnLst/>
            <a:rect l="l" t="t" r="r" b="b"/>
            <a:pathLst>
              <a:path w="2822" h="2635" extrusionOk="0">
                <a:moveTo>
                  <a:pt x="1334" y="0"/>
                </a:moveTo>
                <a:cubicBezTo>
                  <a:pt x="1196" y="0"/>
                  <a:pt x="1059" y="23"/>
                  <a:pt x="928" y="72"/>
                </a:cubicBezTo>
                <a:lnTo>
                  <a:pt x="595" y="54"/>
                </a:lnTo>
                <a:cubicBezTo>
                  <a:pt x="315" y="388"/>
                  <a:pt x="69" y="773"/>
                  <a:pt x="52" y="1212"/>
                </a:cubicBezTo>
                <a:cubicBezTo>
                  <a:pt x="1" y="1956"/>
                  <a:pt x="668" y="2635"/>
                  <a:pt x="1392" y="2635"/>
                </a:cubicBezTo>
                <a:cubicBezTo>
                  <a:pt x="1418" y="2635"/>
                  <a:pt x="1445" y="2634"/>
                  <a:pt x="1472" y="2632"/>
                </a:cubicBezTo>
                <a:cubicBezTo>
                  <a:pt x="2243" y="2579"/>
                  <a:pt x="2822" y="1790"/>
                  <a:pt x="2682" y="1036"/>
                </a:cubicBezTo>
                <a:cubicBezTo>
                  <a:pt x="2553" y="437"/>
                  <a:pt x="1937" y="0"/>
                  <a:pt x="1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0"/>
          <p:cNvSpPr/>
          <p:nvPr/>
        </p:nvSpPr>
        <p:spPr>
          <a:xfrm flipH="1">
            <a:off x="8544827" y="372436"/>
            <a:ext cx="161986" cy="160832"/>
          </a:xfrm>
          <a:custGeom>
            <a:avLst/>
            <a:gdLst/>
            <a:ahLst/>
            <a:cxnLst/>
            <a:rect l="l" t="t" r="r" b="b"/>
            <a:pathLst>
              <a:path w="2526" h="2508" fill="none" extrusionOk="0">
                <a:moveTo>
                  <a:pt x="1" y="1227"/>
                </a:moveTo>
                <a:cubicBezTo>
                  <a:pt x="264" y="929"/>
                  <a:pt x="544" y="614"/>
                  <a:pt x="807" y="316"/>
                </a:cubicBezTo>
                <a:cubicBezTo>
                  <a:pt x="895" y="228"/>
                  <a:pt x="895" y="140"/>
                  <a:pt x="983" y="53"/>
                </a:cubicBezTo>
                <a:cubicBezTo>
                  <a:pt x="1000" y="18"/>
                  <a:pt x="1035" y="0"/>
                  <a:pt x="1053" y="0"/>
                </a:cubicBezTo>
                <a:cubicBezTo>
                  <a:pt x="1070" y="0"/>
                  <a:pt x="1088" y="18"/>
                  <a:pt x="1123" y="18"/>
                </a:cubicBezTo>
                <a:cubicBezTo>
                  <a:pt x="1561" y="316"/>
                  <a:pt x="1965" y="614"/>
                  <a:pt x="2385" y="947"/>
                </a:cubicBezTo>
                <a:cubicBezTo>
                  <a:pt x="2455" y="982"/>
                  <a:pt x="2526" y="1052"/>
                  <a:pt x="2526" y="1140"/>
                </a:cubicBezTo>
                <a:cubicBezTo>
                  <a:pt x="2526" y="1210"/>
                  <a:pt x="2473" y="1245"/>
                  <a:pt x="2438" y="1315"/>
                </a:cubicBezTo>
                <a:cubicBezTo>
                  <a:pt x="2105" y="1718"/>
                  <a:pt x="1754" y="2104"/>
                  <a:pt x="1421" y="2507"/>
                </a:cubicBezTo>
                <a:cubicBezTo>
                  <a:pt x="1035" y="2104"/>
                  <a:pt x="439" y="1596"/>
                  <a:pt x="1" y="1227"/>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0"/>
          <p:cNvSpPr/>
          <p:nvPr/>
        </p:nvSpPr>
        <p:spPr>
          <a:xfrm flipH="1">
            <a:off x="207366" y="1427326"/>
            <a:ext cx="394705" cy="287868"/>
          </a:xfrm>
          <a:custGeom>
            <a:avLst/>
            <a:gdLst/>
            <a:ahLst/>
            <a:cxnLst/>
            <a:rect l="l" t="t" r="r" b="b"/>
            <a:pathLst>
              <a:path w="6155" h="4489" fill="none" extrusionOk="0">
                <a:moveTo>
                  <a:pt x="0" y="649"/>
                </a:moveTo>
                <a:cubicBezTo>
                  <a:pt x="544" y="228"/>
                  <a:pt x="1245" y="0"/>
                  <a:pt x="1911" y="140"/>
                </a:cubicBezTo>
                <a:cubicBezTo>
                  <a:pt x="2560" y="281"/>
                  <a:pt x="3174" y="807"/>
                  <a:pt x="3279" y="1490"/>
                </a:cubicBezTo>
                <a:cubicBezTo>
                  <a:pt x="3384" y="2157"/>
                  <a:pt x="2911" y="2911"/>
                  <a:pt x="2244" y="2998"/>
                </a:cubicBezTo>
                <a:cubicBezTo>
                  <a:pt x="2052" y="2858"/>
                  <a:pt x="2017" y="2525"/>
                  <a:pt x="2122" y="2314"/>
                </a:cubicBezTo>
                <a:cubicBezTo>
                  <a:pt x="2227" y="2087"/>
                  <a:pt x="2420" y="1946"/>
                  <a:pt x="2648" y="1789"/>
                </a:cubicBezTo>
                <a:cubicBezTo>
                  <a:pt x="2946" y="1561"/>
                  <a:pt x="3296" y="1350"/>
                  <a:pt x="3682" y="1350"/>
                </a:cubicBezTo>
                <a:cubicBezTo>
                  <a:pt x="4173" y="1350"/>
                  <a:pt x="4646" y="1753"/>
                  <a:pt x="4839" y="2209"/>
                </a:cubicBezTo>
                <a:cubicBezTo>
                  <a:pt x="5032" y="2665"/>
                  <a:pt x="5085" y="3191"/>
                  <a:pt x="5102" y="3700"/>
                </a:cubicBezTo>
                <a:cubicBezTo>
                  <a:pt x="5102" y="3875"/>
                  <a:pt x="5102" y="4050"/>
                  <a:pt x="5015" y="4190"/>
                </a:cubicBezTo>
                <a:cubicBezTo>
                  <a:pt x="4822" y="4489"/>
                  <a:pt x="4331" y="4383"/>
                  <a:pt x="4191" y="4068"/>
                </a:cubicBezTo>
                <a:cubicBezTo>
                  <a:pt x="4050" y="3752"/>
                  <a:pt x="4191" y="3384"/>
                  <a:pt x="4454" y="3139"/>
                </a:cubicBezTo>
                <a:cubicBezTo>
                  <a:pt x="4927" y="2735"/>
                  <a:pt x="5733" y="2770"/>
                  <a:pt x="6154" y="326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6" name="Google Shape;1656;p20"/>
          <p:cNvGrpSpPr/>
          <p:nvPr/>
        </p:nvGrpSpPr>
        <p:grpSpPr>
          <a:xfrm flipH="1">
            <a:off x="151850" y="2933825"/>
            <a:ext cx="284473" cy="256446"/>
            <a:chOff x="8705527" y="2116175"/>
            <a:chExt cx="284473" cy="256446"/>
          </a:xfrm>
        </p:grpSpPr>
        <p:sp>
          <p:nvSpPr>
            <p:cNvPr id="1657" name="Google Shape;1657;p20"/>
            <p:cNvSpPr/>
            <p:nvPr/>
          </p:nvSpPr>
          <p:spPr>
            <a:xfrm>
              <a:off x="8763948" y="2116175"/>
              <a:ext cx="193473" cy="256446"/>
            </a:xfrm>
            <a:custGeom>
              <a:avLst/>
              <a:gdLst/>
              <a:ahLst/>
              <a:cxnLst/>
              <a:rect l="l" t="t" r="r" b="b"/>
              <a:pathLst>
                <a:path w="3017" h="3999" fill="none" extrusionOk="0">
                  <a:moveTo>
                    <a:pt x="3016" y="492"/>
                  </a:moveTo>
                  <a:cubicBezTo>
                    <a:pt x="2736" y="334"/>
                    <a:pt x="2473" y="124"/>
                    <a:pt x="2192" y="1"/>
                  </a:cubicBezTo>
                  <a:cubicBezTo>
                    <a:pt x="1333" y="1070"/>
                    <a:pt x="579" y="2245"/>
                    <a:pt x="1" y="3472"/>
                  </a:cubicBezTo>
                  <a:cubicBezTo>
                    <a:pt x="316" y="3735"/>
                    <a:pt x="439" y="3823"/>
                    <a:pt x="825" y="3946"/>
                  </a:cubicBezTo>
                  <a:cubicBezTo>
                    <a:pt x="895" y="3998"/>
                    <a:pt x="2508" y="1404"/>
                    <a:pt x="3016" y="492"/>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0"/>
            <p:cNvSpPr/>
            <p:nvPr/>
          </p:nvSpPr>
          <p:spPr>
            <a:xfrm>
              <a:off x="8705527" y="2129706"/>
              <a:ext cx="77594" cy="78749"/>
            </a:xfrm>
            <a:custGeom>
              <a:avLst/>
              <a:gdLst/>
              <a:ahLst/>
              <a:cxnLst/>
              <a:rect l="l" t="t" r="r" b="b"/>
              <a:pathLst>
                <a:path w="1210" h="1228" fill="none" extrusionOk="0">
                  <a:moveTo>
                    <a:pt x="964" y="1035"/>
                  </a:moveTo>
                  <a:cubicBezTo>
                    <a:pt x="736" y="1228"/>
                    <a:pt x="316" y="1175"/>
                    <a:pt x="158" y="912"/>
                  </a:cubicBezTo>
                  <a:cubicBezTo>
                    <a:pt x="0" y="649"/>
                    <a:pt x="140" y="228"/>
                    <a:pt x="421" y="123"/>
                  </a:cubicBezTo>
                  <a:cubicBezTo>
                    <a:pt x="684" y="0"/>
                    <a:pt x="877" y="70"/>
                    <a:pt x="1034" y="298"/>
                  </a:cubicBezTo>
                  <a:cubicBezTo>
                    <a:pt x="1210" y="509"/>
                    <a:pt x="1192" y="859"/>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0"/>
            <p:cNvSpPr/>
            <p:nvPr/>
          </p:nvSpPr>
          <p:spPr>
            <a:xfrm>
              <a:off x="8912406" y="2267967"/>
              <a:ext cx="77594" cy="78813"/>
            </a:xfrm>
            <a:custGeom>
              <a:avLst/>
              <a:gdLst/>
              <a:ahLst/>
              <a:cxnLst/>
              <a:rect l="l" t="t" r="r" b="b"/>
              <a:pathLst>
                <a:path w="1210" h="1229" fill="none" extrusionOk="0">
                  <a:moveTo>
                    <a:pt x="964" y="1035"/>
                  </a:moveTo>
                  <a:cubicBezTo>
                    <a:pt x="719" y="1228"/>
                    <a:pt x="316" y="1158"/>
                    <a:pt x="158" y="895"/>
                  </a:cubicBezTo>
                  <a:cubicBezTo>
                    <a:pt x="0" y="632"/>
                    <a:pt x="140" y="211"/>
                    <a:pt x="421" y="106"/>
                  </a:cubicBezTo>
                  <a:cubicBezTo>
                    <a:pt x="684" y="1"/>
                    <a:pt x="877" y="71"/>
                    <a:pt x="1034" y="281"/>
                  </a:cubicBezTo>
                  <a:cubicBezTo>
                    <a:pt x="1210" y="509"/>
                    <a:pt x="1210" y="825"/>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0" name="Google Shape;1660;p20"/>
          <p:cNvSpPr/>
          <p:nvPr/>
        </p:nvSpPr>
        <p:spPr>
          <a:xfrm flipH="1">
            <a:off x="4938026" y="4634814"/>
            <a:ext cx="291267" cy="294666"/>
          </a:xfrm>
          <a:custGeom>
            <a:avLst/>
            <a:gdLst/>
            <a:ahLst/>
            <a:cxnLst/>
            <a:rect l="l" t="t" r="r" b="b"/>
            <a:pathLst>
              <a:path w="4542" h="4595" fill="none" extrusionOk="0">
                <a:moveTo>
                  <a:pt x="4542" y="1719"/>
                </a:moveTo>
                <a:cubicBezTo>
                  <a:pt x="4016" y="1666"/>
                  <a:pt x="3367" y="1526"/>
                  <a:pt x="2823" y="1543"/>
                </a:cubicBezTo>
                <a:cubicBezTo>
                  <a:pt x="2613" y="1052"/>
                  <a:pt x="2455" y="474"/>
                  <a:pt x="2227" y="0"/>
                </a:cubicBezTo>
                <a:cubicBezTo>
                  <a:pt x="2105" y="579"/>
                  <a:pt x="1964" y="1070"/>
                  <a:pt x="1701" y="1596"/>
                </a:cubicBezTo>
                <a:cubicBezTo>
                  <a:pt x="1158" y="1596"/>
                  <a:pt x="1" y="1666"/>
                  <a:pt x="1" y="1701"/>
                </a:cubicBezTo>
                <a:cubicBezTo>
                  <a:pt x="386" y="1982"/>
                  <a:pt x="1298" y="2718"/>
                  <a:pt x="1316" y="2841"/>
                </a:cubicBezTo>
                <a:cubicBezTo>
                  <a:pt x="1333" y="2911"/>
                  <a:pt x="1123" y="4068"/>
                  <a:pt x="1000" y="4594"/>
                </a:cubicBezTo>
                <a:cubicBezTo>
                  <a:pt x="1403" y="4208"/>
                  <a:pt x="1789" y="3805"/>
                  <a:pt x="2210" y="3419"/>
                </a:cubicBezTo>
                <a:cubicBezTo>
                  <a:pt x="2631" y="3805"/>
                  <a:pt x="3051" y="4208"/>
                  <a:pt x="3490" y="4594"/>
                </a:cubicBezTo>
                <a:cubicBezTo>
                  <a:pt x="3420" y="4138"/>
                  <a:pt x="3192" y="2981"/>
                  <a:pt x="3192" y="2823"/>
                </a:cubicBezTo>
                <a:cubicBezTo>
                  <a:pt x="3683" y="2595"/>
                  <a:pt x="4156" y="2210"/>
                  <a:pt x="4542" y="1719"/>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1" name="Google Shape;1661;p20"/>
          <p:cNvGrpSpPr/>
          <p:nvPr/>
        </p:nvGrpSpPr>
        <p:grpSpPr>
          <a:xfrm flipH="1">
            <a:off x="3545324" y="4774291"/>
            <a:ext cx="128255" cy="154034"/>
            <a:chOff x="5990309" y="3853416"/>
            <a:chExt cx="128255" cy="154034"/>
          </a:xfrm>
        </p:grpSpPr>
        <p:sp>
          <p:nvSpPr>
            <p:cNvPr id="1662" name="Google Shape;1662;p20"/>
            <p:cNvSpPr/>
            <p:nvPr/>
          </p:nvSpPr>
          <p:spPr>
            <a:xfrm>
              <a:off x="5990309" y="3893881"/>
              <a:ext cx="128255" cy="104592"/>
            </a:xfrm>
            <a:custGeom>
              <a:avLst/>
              <a:gdLst/>
              <a:ahLst/>
              <a:cxnLst/>
              <a:rect l="l" t="t" r="r" b="b"/>
              <a:pathLst>
                <a:path w="2000" h="1631" fill="none" extrusionOk="0">
                  <a:moveTo>
                    <a:pt x="1" y="0"/>
                  </a:moveTo>
                  <a:cubicBezTo>
                    <a:pt x="667" y="544"/>
                    <a:pt x="1351" y="1070"/>
                    <a:pt x="1999" y="163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0"/>
            <p:cNvSpPr/>
            <p:nvPr/>
          </p:nvSpPr>
          <p:spPr>
            <a:xfrm>
              <a:off x="6017307" y="3881505"/>
              <a:ext cx="96768" cy="105746"/>
            </a:xfrm>
            <a:custGeom>
              <a:avLst/>
              <a:gdLst/>
              <a:ahLst/>
              <a:cxnLst/>
              <a:rect l="l" t="t" r="r" b="b"/>
              <a:pathLst>
                <a:path w="1509" h="1649" fill="none" extrusionOk="0">
                  <a:moveTo>
                    <a:pt x="0" y="1648"/>
                  </a:moveTo>
                  <a:cubicBezTo>
                    <a:pt x="544" y="1140"/>
                    <a:pt x="1052" y="596"/>
                    <a:pt x="1508" y="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0"/>
            <p:cNvSpPr/>
            <p:nvPr/>
          </p:nvSpPr>
          <p:spPr>
            <a:xfrm>
              <a:off x="6049884" y="3853416"/>
              <a:ext cx="16930" cy="154034"/>
            </a:xfrm>
            <a:custGeom>
              <a:avLst/>
              <a:gdLst/>
              <a:ahLst/>
              <a:cxnLst/>
              <a:rect l="l" t="t" r="r" b="b"/>
              <a:pathLst>
                <a:path w="264" h="2402" fill="none" extrusionOk="0">
                  <a:moveTo>
                    <a:pt x="1" y="0"/>
                  </a:moveTo>
                  <a:cubicBezTo>
                    <a:pt x="88" y="807"/>
                    <a:pt x="176" y="1595"/>
                    <a:pt x="264"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5" name="Google Shape;1665;p20"/>
          <p:cNvGrpSpPr/>
          <p:nvPr/>
        </p:nvGrpSpPr>
        <p:grpSpPr>
          <a:xfrm flipH="1">
            <a:off x="3875292" y="98950"/>
            <a:ext cx="127101" cy="154098"/>
            <a:chOff x="5166195" y="1699150"/>
            <a:chExt cx="127101" cy="154098"/>
          </a:xfrm>
        </p:grpSpPr>
        <p:sp>
          <p:nvSpPr>
            <p:cNvPr id="1666" name="Google Shape;1666;p20"/>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0"/>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0"/>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9" name="Google Shape;1669;p20"/>
          <p:cNvSpPr/>
          <p:nvPr/>
        </p:nvSpPr>
        <p:spPr>
          <a:xfrm flipH="1">
            <a:off x="8823505" y="3740935"/>
            <a:ext cx="107991" cy="90035"/>
          </a:xfrm>
          <a:custGeom>
            <a:avLst/>
            <a:gdLst/>
            <a:ahLst/>
            <a:cxnLst/>
            <a:rect l="l" t="t" r="r" b="b"/>
            <a:pathLst>
              <a:path w="1684" h="1404" fill="none" extrusionOk="0">
                <a:moveTo>
                  <a:pt x="0" y="1"/>
                </a:moveTo>
                <a:cubicBezTo>
                  <a:pt x="561" y="457"/>
                  <a:pt x="1105" y="912"/>
                  <a:pt x="1683" y="1403"/>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0"/>
          <p:cNvSpPr/>
          <p:nvPr/>
        </p:nvSpPr>
        <p:spPr>
          <a:xfrm flipH="1">
            <a:off x="8813373" y="3728558"/>
            <a:ext cx="119277" cy="96768"/>
          </a:xfrm>
          <a:custGeom>
            <a:avLst/>
            <a:gdLst/>
            <a:ahLst/>
            <a:cxnLst/>
            <a:rect l="l" t="t" r="r" b="b"/>
            <a:pathLst>
              <a:path w="1860" h="1509" fill="none" extrusionOk="0">
                <a:moveTo>
                  <a:pt x="1" y="1509"/>
                </a:moveTo>
                <a:cubicBezTo>
                  <a:pt x="614" y="1000"/>
                  <a:pt x="1228" y="492"/>
                  <a:pt x="1859"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0"/>
          <p:cNvSpPr/>
          <p:nvPr/>
        </p:nvSpPr>
        <p:spPr>
          <a:xfrm flipH="1">
            <a:off x="8874101" y="3718490"/>
            <a:ext cx="16930" cy="145056"/>
          </a:xfrm>
          <a:custGeom>
            <a:avLst/>
            <a:gdLst/>
            <a:ahLst/>
            <a:cxnLst/>
            <a:rect l="l" t="t" r="r" b="b"/>
            <a:pathLst>
              <a:path w="264" h="2262" fill="none" extrusionOk="0">
                <a:moveTo>
                  <a:pt x="0" y="0"/>
                </a:moveTo>
                <a:cubicBezTo>
                  <a:pt x="71" y="736"/>
                  <a:pt x="141" y="1490"/>
                  <a:pt x="176" y="2262"/>
                </a:cubicBezTo>
                <a:cubicBezTo>
                  <a:pt x="193" y="2192"/>
                  <a:pt x="246" y="2122"/>
                  <a:pt x="263" y="205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0"/>
          <p:cNvSpPr/>
          <p:nvPr/>
        </p:nvSpPr>
        <p:spPr>
          <a:xfrm flipH="1">
            <a:off x="489334" y="300174"/>
            <a:ext cx="91125" cy="96768"/>
          </a:xfrm>
          <a:custGeom>
            <a:avLst/>
            <a:gdLst/>
            <a:ahLst/>
            <a:cxnLst/>
            <a:rect l="l" t="t" r="r" b="b"/>
            <a:pathLst>
              <a:path w="1421" h="1509" fill="none" extrusionOk="0">
                <a:moveTo>
                  <a:pt x="474" y="106"/>
                </a:moveTo>
                <a:cubicBezTo>
                  <a:pt x="211" y="264"/>
                  <a:pt x="0" y="544"/>
                  <a:pt x="0" y="860"/>
                </a:cubicBezTo>
                <a:cubicBezTo>
                  <a:pt x="0" y="1158"/>
                  <a:pt x="246" y="1473"/>
                  <a:pt x="544" y="1491"/>
                </a:cubicBezTo>
                <a:cubicBezTo>
                  <a:pt x="649" y="1508"/>
                  <a:pt x="737" y="1491"/>
                  <a:pt x="824" y="1438"/>
                </a:cubicBezTo>
                <a:cubicBezTo>
                  <a:pt x="1175" y="1333"/>
                  <a:pt x="1420" y="912"/>
                  <a:pt x="1333" y="562"/>
                </a:cubicBezTo>
                <a:cubicBezTo>
                  <a:pt x="1245" y="211"/>
                  <a:pt x="754" y="1"/>
                  <a:pt x="456"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3" name="Google Shape;1673;p20"/>
          <p:cNvGrpSpPr/>
          <p:nvPr/>
        </p:nvGrpSpPr>
        <p:grpSpPr>
          <a:xfrm flipH="1">
            <a:off x="5456123" y="361175"/>
            <a:ext cx="269914" cy="239581"/>
            <a:chOff x="3442551" y="361175"/>
            <a:chExt cx="269914" cy="239581"/>
          </a:xfrm>
        </p:grpSpPr>
        <p:sp>
          <p:nvSpPr>
            <p:cNvPr id="1674" name="Google Shape;1674;p20"/>
            <p:cNvSpPr/>
            <p:nvPr/>
          </p:nvSpPr>
          <p:spPr>
            <a:xfrm>
              <a:off x="3533614" y="417416"/>
              <a:ext cx="178852" cy="183341"/>
            </a:xfrm>
            <a:custGeom>
              <a:avLst/>
              <a:gdLst/>
              <a:ahLst/>
              <a:cxnLst/>
              <a:rect l="l" t="t" r="r" b="b"/>
              <a:pathLst>
                <a:path w="2789" h="2859" fill="none" extrusionOk="0">
                  <a:moveTo>
                    <a:pt x="930" y="176"/>
                  </a:moveTo>
                  <a:cubicBezTo>
                    <a:pt x="404" y="456"/>
                    <a:pt x="1" y="1000"/>
                    <a:pt x="1" y="1596"/>
                  </a:cubicBezTo>
                  <a:cubicBezTo>
                    <a:pt x="1" y="2192"/>
                    <a:pt x="474" y="2770"/>
                    <a:pt x="1053" y="2841"/>
                  </a:cubicBezTo>
                  <a:cubicBezTo>
                    <a:pt x="1263" y="2858"/>
                    <a:pt x="1456" y="2841"/>
                    <a:pt x="1631" y="2770"/>
                  </a:cubicBezTo>
                  <a:cubicBezTo>
                    <a:pt x="2315" y="2543"/>
                    <a:pt x="2788" y="1771"/>
                    <a:pt x="2596" y="1087"/>
                  </a:cubicBezTo>
                  <a:cubicBezTo>
                    <a:pt x="2403" y="404"/>
                    <a:pt x="1491" y="0"/>
                    <a:pt x="877" y="368"/>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0"/>
            <p:cNvSpPr/>
            <p:nvPr/>
          </p:nvSpPr>
          <p:spPr>
            <a:xfrm>
              <a:off x="3442551" y="361175"/>
              <a:ext cx="178852" cy="183341"/>
            </a:xfrm>
            <a:custGeom>
              <a:avLst/>
              <a:gdLst/>
              <a:ahLst/>
              <a:cxnLst/>
              <a:rect l="l" t="t" r="r" b="b"/>
              <a:pathLst>
                <a:path w="2789" h="2859" fill="none" extrusionOk="0">
                  <a:moveTo>
                    <a:pt x="930" y="176"/>
                  </a:moveTo>
                  <a:cubicBezTo>
                    <a:pt x="404" y="457"/>
                    <a:pt x="1" y="1000"/>
                    <a:pt x="1" y="1596"/>
                  </a:cubicBezTo>
                  <a:cubicBezTo>
                    <a:pt x="1" y="2192"/>
                    <a:pt x="457" y="2771"/>
                    <a:pt x="1053" y="2841"/>
                  </a:cubicBezTo>
                  <a:cubicBezTo>
                    <a:pt x="1245" y="2858"/>
                    <a:pt x="1456" y="2841"/>
                    <a:pt x="1631" y="2771"/>
                  </a:cubicBezTo>
                  <a:cubicBezTo>
                    <a:pt x="2297" y="2543"/>
                    <a:pt x="2788" y="1771"/>
                    <a:pt x="2595" y="1088"/>
                  </a:cubicBezTo>
                  <a:cubicBezTo>
                    <a:pt x="2385" y="404"/>
                    <a:pt x="1491" y="1"/>
                    <a:pt x="877" y="369"/>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6" name="Google Shape;1676;p20"/>
          <p:cNvSpPr/>
          <p:nvPr/>
        </p:nvSpPr>
        <p:spPr>
          <a:xfrm flipH="1">
            <a:off x="9000658" y="1303289"/>
            <a:ext cx="92279" cy="96768"/>
          </a:xfrm>
          <a:custGeom>
            <a:avLst/>
            <a:gdLst/>
            <a:ahLst/>
            <a:cxnLst/>
            <a:rect l="l" t="t" r="r" b="b"/>
            <a:pathLst>
              <a:path w="1439" h="1509" fill="none" extrusionOk="0">
                <a:moveTo>
                  <a:pt x="492" y="106"/>
                </a:moveTo>
                <a:cubicBezTo>
                  <a:pt x="229" y="264"/>
                  <a:pt x="1" y="544"/>
                  <a:pt x="1" y="842"/>
                </a:cubicBezTo>
                <a:cubicBezTo>
                  <a:pt x="1" y="1158"/>
                  <a:pt x="246" y="1456"/>
                  <a:pt x="562" y="1491"/>
                </a:cubicBezTo>
                <a:cubicBezTo>
                  <a:pt x="650" y="1508"/>
                  <a:pt x="755" y="1491"/>
                  <a:pt x="843" y="1438"/>
                </a:cubicBezTo>
                <a:cubicBezTo>
                  <a:pt x="1193" y="1333"/>
                  <a:pt x="1439" y="912"/>
                  <a:pt x="1351" y="562"/>
                </a:cubicBezTo>
                <a:cubicBezTo>
                  <a:pt x="1228" y="211"/>
                  <a:pt x="772" y="1"/>
                  <a:pt x="474"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0"/>
          <p:cNvSpPr/>
          <p:nvPr/>
        </p:nvSpPr>
        <p:spPr>
          <a:xfrm flipH="1">
            <a:off x="282457" y="4571276"/>
            <a:ext cx="298000" cy="309223"/>
          </a:xfrm>
          <a:custGeom>
            <a:avLst/>
            <a:gdLst/>
            <a:ahLst/>
            <a:cxnLst/>
            <a:rect l="l" t="t" r="r" b="b"/>
            <a:pathLst>
              <a:path w="4647" h="4822" fill="none" extrusionOk="0">
                <a:moveTo>
                  <a:pt x="1" y="4822"/>
                </a:moveTo>
                <a:cubicBezTo>
                  <a:pt x="369" y="3893"/>
                  <a:pt x="1596" y="3384"/>
                  <a:pt x="2508" y="3823"/>
                </a:cubicBezTo>
                <a:cubicBezTo>
                  <a:pt x="2858" y="3963"/>
                  <a:pt x="3174" y="4471"/>
                  <a:pt x="2858" y="4699"/>
                </a:cubicBezTo>
                <a:cubicBezTo>
                  <a:pt x="2718" y="4804"/>
                  <a:pt x="2473" y="4769"/>
                  <a:pt x="2333" y="4629"/>
                </a:cubicBezTo>
                <a:cubicBezTo>
                  <a:pt x="2210" y="4489"/>
                  <a:pt x="2140" y="4296"/>
                  <a:pt x="2105" y="4103"/>
                </a:cubicBezTo>
                <a:cubicBezTo>
                  <a:pt x="1982" y="3472"/>
                  <a:pt x="2157" y="2771"/>
                  <a:pt x="2666" y="2350"/>
                </a:cubicBezTo>
                <a:cubicBezTo>
                  <a:pt x="3174" y="1929"/>
                  <a:pt x="3981" y="1911"/>
                  <a:pt x="4419" y="2385"/>
                </a:cubicBezTo>
                <a:cubicBezTo>
                  <a:pt x="4577" y="2578"/>
                  <a:pt x="4647" y="2876"/>
                  <a:pt x="4436" y="2981"/>
                </a:cubicBezTo>
                <a:cubicBezTo>
                  <a:pt x="4349" y="3034"/>
                  <a:pt x="4226" y="3016"/>
                  <a:pt x="4138" y="2963"/>
                </a:cubicBezTo>
                <a:cubicBezTo>
                  <a:pt x="3630" y="2736"/>
                  <a:pt x="3349" y="2157"/>
                  <a:pt x="3349" y="1596"/>
                </a:cubicBezTo>
                <a:cubicBezTo>
                  <a:pt x="3332" y="1052"/>
                  <a:pt x="3542" y="509"/>
                  <a:pt x="3770" y="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8" name="Google Shape;1678;p20"/>
          <p:cNvGrpSpPr/>
          <p:nvPr/>
        </p:nvGrpSpPr>
        <p:grpSpPr>
          <a:xfrm flipH="1">
            <a:off x="7401568" y="4787221"/>
            <a:ext cx="149610" cy="181032"/>
            <a:chOff x="1846010" y="4634821"/>
            <a:chExt cx="149610" cy="181032"/>
          </a:xfrm>
        </p:grpSpPr>
        <p:sp>
          <p:nvSpPr>
            <p:cNvPr id="1679" name="Google Shape;1679;p20"/>
            <p:cNvSpPr/>
            <p:nvPr/>
          </p:nvSpPr>
          <p:spPr>
            <a:xfrm>
              <a:off x="1846010" y="4676376"/>
              <a:ext cx="133834" cy="99013"/>
            </a:xfrm>
            <a:custGeom>
              <a:avLst/>
              <a:gdLst/>
              <a:ahLst/>
              <a:cxnLst/>
              <a:rect l="l" t="t" r="r" b="b"/>
              <a:pathLst>
                <a:path w="2087" h="1544" fill="none" extrusionOk="0">
                  <a:moveTo>
                    <a:pt x="0" y="1"/>
                  </a:moveTo>
                  <a:cubicBezTo>
                    <a:pt x="702" y="509"/>
                    <a:pt x="1385" y="1035"/>
                    <a:pt x="2087" y="154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0"/>
            <p:cNvSpPr/>
            <p:nvPr/>
          </p:nvSpPr>
          <p:spPr>
            <a:xfrm>
              <a:off x="1849345" y="4661755"/>
              <a:ext cx="146275" cy="112544"/>
            </a:xfrm>
            <a:custGeom>
              <a:avLst/>
              <a:gdLst/>
              <a:ahLst/>
              <a:cxnLst/>
              <a:rect l="l" t="t" r="r" b="b"/>
              <a:pathLst>
                <a:path w="2281" h="1755" fill="none" extrusionOk="0">
                  <a:moveTo>
                    <a:pt x="1" y="1754"/>
                  </a:moveTo>
                  <a:cubicBezTo>
                    <a:pt x="755" y="1176"/>
                    <a:pt x="1526" y="615"/>
                    <a:pt x="2280"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0"/>
            <p:cNvSpPr/>
            <p:nvPr/>
          </p:nvSpPr>
          <p:spPr>
            <a:xfrm>
              <a:off x="1905585" y="4634821"/>
              <a:ext cx="23663" cy="181032"/>
            </a:xfrm>
            <a:custGeom>
              <a:avLst/>
              <a:gdLst/>
              <a:ahLst/>
              <a:cxnLst/>
              <a:rect l="l" t="t" r="r" b="b"/>
              <a:pathLst>
                <a:path w="369" h="2823" fill="none" extrusionOk="0">
                  <a:moveTo>
                    <a:pt x="1" y="0"/>
                  </a:moveTo>
                  <a:cubicBezTo>
                    <a:pt x="211" y="912"/>
                    <a:pt x="299" y="1876"/>
                    <a:pt x="264" y="2823"/>
                  </a:cubicBezTo>
                  <a:cubicBezTo>
                    <a:pt x="211" y="2718"/>
                    <a:pt x="281" y="2577"/>
                    <a:pt x="369" y="2525"/>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2" name="Google Shape;1682;p20"/>
          <p:cNvSpPr/>
          <p:nvPr/>
        </p:nvSpPr>
        <p:spPr>
          <a:xfrm flipH="1">
            <a:off x="1454124" y="4674684"/>
            <a:ext cx="91125" cy="102412"/>
          </a:xfrm>
          <a:custGeom>
            <a:avLst/>
            <a:gdLst/>
            <a:ahLst/>
            <a:cxnLst/>
            <a:rect l="l" t="t" r="r" b="b"/>
            <a:pathLst>
              <a:path w="1421" h="1597" fill="none" extrusionOk="0">
                <a:moveTo>
                  <a:pt x="825" y="1509"/>
                </a:moveTo>
                <a:cubicBezTo>
                  <a:pt x="526" y="1596"/>
                  <a:pt x="176" y="1421"/>
                  <a:pt x="88" y="1123"/>
                </a:cubicBezTo>
                <a:cubicBezTo>
                  <a:pt x="0" y="825"/>
                  <a:pt x="158" y="457"/>
                  <a:pt x="456" y="352"/>
                </a:cubicBezTo>
                <a:cubicBezTo>
                  <a:pt x="684" y="1"/>
                  <a:pt x="1000" y="89"/>
                  <a:pt x="1228" y="439"/>
                </a:cubicBezTo>
                <a:cubicBezTo>
                  <a:pt x="1421" y="807"/>
                  <a:pt x="1228" y="1386"/>
                  <a:pt x="825" y="1509"/>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0"/>
          <p:cNvSpPr/>
          <p:nvPr/>
        </p:nvSpPr>
        <p:spPr>
          <a:xfrm flipH="1">
            <a:off x="525068" y="2397722"/>
            <a:ext cx="186011" cy="172776"/>
          </a:xfrm>
          <a:custGeom>
            <a:avLst/>
            <a:gdLst/>
            <a:ahLst/>
            <a:cxnLst/>
            <a:rect l="l" t="t" r="r" b="b"/>
            <a:pathLst>
              <a:path w="2839" h="2637" extrusionOk="0">
                <a:moveTo>
                  <a:pt x="1341" y="1"/>
                </a:moveTo>
                <a:cubicBezTo>
                  <a:pt x="1201" y="1"/>
                  <a:pt x="1061" y="24"/>
                  <a:pt x="928" y="74"/>
                </a:cubicBezTo>
                <a:lnTo>
                  <a:pt x="595" y="56"/>
                </a:lnTo>
                <a:cubicBezTo>
                  <a:pt x="314" y="389"/>
                  <a:pt x="69" y="775"/>
                  <a:pt x="51" y="1214"/>
                </a:cubicBezTo>
                <a:cubicBezTo>
                  <a:pt x="0" y="1958"/>
                  <a:pt x="684" y="2636"/>
                  <a:pt x="1393" y="2636"/>
                </a:cubicBezTo>
                <a:cubicBezTo>
                  <a:pt x="1419" y="2636"/>
                  <a:pt x="1445" y="2636"/>
                  <a:pt x="1471" y="2634"/>
                </a:cubicBezTo>
                <a:cubicBezTo>
                  <a:pt x="2243" y="2581"/>
                  <a:pt x="2839" y="1792"/>
                  <a:pt x="2681" y="1038"/>
                </a:cubicBezTo>
                <a:cubicBezTo>
                  <a:pt x="2553" y="427"/>
                  <a:pt x="1942"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0"/>
          <p:cNvSpPr/>
          <p:nvPr/>
        </p:nvSpPr>
        <p:spPr>
          <a:xfrm flipH="1">
            <a:off x="7441222" y="392438"/>
            <a:ext cx="293005" cy="294119"/>
          </a:xfrm>
          <a:custGeom>
            <a:avLst/>
            <a:gdLst/>
            <a:ahLst/>
            <a:cxnLst/>
            <a:rect l="l" t="t" r="r" b="b"/>
            <a:pathLst>
              <a:path w="4472" h="4489" extrusionOk="0">
                <a:moveTo>
                  <a:pt x="2017" y="0"/>
                </a:moveTo>
                <a:cubicBezTo>
                  <a:pt x="1947" y="18"/>
                  <a:pt x="1929" y="53"/>
                  <a:pt x="1894" y="88"/>
                </a:cubicBezTo>
                <a:cubicBezTo>
                  <a:pt x="1736" y="246"/>
                  <a:pt x="1719" y="403"/>
                  <a:pt x="1561" y="544"/>
                </a:cubicBezTo>
                <a:cubicBezTo>
                  <a:pt x="1035" y="1052"/>
                  <a:pt x="526" y="1561"/>
                  <a:pt x="1" y="2069"/>
                </a:cubicBezTo>
                <a:cubicBezTo>
                  <a:pt x="754" y="2770"/>
                  <a:pt x="1701" y="3752"/>
                  <a:pt x="2350" y="4489"/>
                </a:cubicBezTo>
                <a:cubicBezTo>
                  <a:pt x="2981" y="3840"/>
                  <a:pt x="3647" y="3174"/>
                  <a:pt x="4278" y="2525"/>
                </a:cubicBezTo>
                <a:cubicBezTo>
                  <a:pt x="4366" y="2437"/>
                  <a:pt x="4454" y="2350"/>
                  <a:pt x="4454" y="2227"/>
                </a:cubicBezTo>
                <a:cubicBezTo>
                  <a:pt x="4471" y="2087"/>
                  <a:pt x="4366" y="1981"/>
                  <a:pt x="4261" y="1859"/>
                </a:cubicBezTo>
                <a:cubicBezTo>
                  <a:pt x="3595" y="1227"/>
                  <a:pt x="2893" y="614"/>
                  <a:pt x="2157" y="70"/>
                </a:cubicBezTo>
                <a:cubicBezTo>
                  <a:pt x="2104" y="18"/>
                  <a:pt x="2069" y="0"/>
                  <a:pt x="20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0"/>
          <p:cNvSpPr/>
          <p:nvPr/>
        </p:nvSpPr>
        <p:spPr>
          <a:xfrm flipH="1">
            <a:off x="6252093" y="4443678"/>
            <a:ext cx="297993" cy="329785"/>
          </a:xfrm>
          <a:custGeom>
            <a:avLst/>
            <a:gdLst/>
            <a:ahLst/>
            <a:cxnLst/>
            <a:rect l="l" t="t" r="r" b="b"/>
            <a:pathLst>
              <a:path w="5577" h="6172" extrusionOk="0">
                <a:moveTo>
                  <a:pt x="1" y="0"/>
                </a:moveTo>
                <a:lnTo>
                  <a:pt x="1" y="0"/>
                </a:lnTo>
                <a:cubicBezTo>
                  <a:pt x="439" y="2104"/>
                  <a:pt x="1070" y="4173"/>
                  <a:pt x="1877" y="6172"/>
                </a:cubicBezTo>
                <a:cubicBezTo>
                  <a:pt x="3209" y="4681"/>
                  <a:pt x="4472" y="3104"/>
                  <a:pt x="5576" y="1438"/>
                </a:cubicBezTo>
                <a:cubicBezTo>
                  <a:pt x="3595" y="1000"/>
                  <a:pt x="1894" y="82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5032982"/>
      </p:ext>
    </p:extLst>
  </p:cSld>
  <p:clrMapOvr>
    <a:masterClrMapping/>
  </p:clrMapOvr>
  <p:transition spd="med">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686"/>
        <p:cNvGrpSpPr/>
        <p:nvPr/>
      </p:nvGrpSpPr>
      <p:grpSpPr>
        <a:xfrm>
          <a:off x="0" y="0"/>
          <a:ext cx="0" cy="0"/>
          <a:chOff x="0" y="0"/>
          <a:chExt cx="0" cy="0"/>
        </a:xfrm>
      </p:grpSpPr>
      <p:grpSp>
        <p:nvGrpSpPr>
          <p:cNvPr id="1687" name="Google Shape;1687;p21"/>
          <p:cNvGrpSpPr/>
          <p:nvPr/>
        </p:nvGrpSpPr>
        <p:grpSpPr>
          <a:xfrm>
            <a:off x="-53725" y="-101750"/>
            <a:ext cx="9267497" cy="5337726"/>
            <a:chOff x="-53725" y="-101750"/>
            <a:chExt cx="9267497" cy="5337726"/>
          </a:xfrm>
        </p:grpSpPr>
        <p:sp>
          <p:nvSpPr>
            <p:cNvPr id="1688" name="Google Shape;1688;p21"/>
            <p:cNvSpPr/>
            <p:nvPr/>
          </p:nvSpPr>
          <p:spPr>
            <a:xfrm>
              <a:off x="-53725" y="61500"/>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1"/>
            <p:cNvSpPr/>
            <p:nvPr/>
          </p:nvSpPr>
          <p:spPr>
            <a:xfrm>
              <a:off x="-53725" y="30037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1"/>
            <p:cNvSpPr/>
            <p:nvPr/>
          </p:nvSpPr>
          <p:spPr>
            <a:xfrm>
              <a:off x="-53725" y="540392"/>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1"/>
            <p:cNvSpPr/>
            <p:nvPr/>
          </p:nvSpPr>
          <p:spPr>
            <a:xfrm>
              <a:off x="-53725" y="781625"/>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1"/>
            <p:cNvSpPr/>
            <p:nvPr/>
          </p:nvSpPr>
          <p:spPr>
            <a:xfrm>
              <a:off x="-53725" y="102043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1"/>
            <p:cNvSpPr/>
            <p:nvPr/>
          </p:nvSpPr>
          <p:spPr>
            <a:xfrm>
              <a:off x="-53725" y="125930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1"/>
            <p:cNvSpPr/>
            <p:nvPr/>
          </p:nvSpPr>
          <p:spPr>
            <a:xfrm>
              <a:off x="-53725" y="149932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1"/>
            <p:cNvSpPr/>
            <p:nvPr/>
          </p:nvSpPr>
          <p:spPr>
            <a:xfrm>
              <a:off x="-53725" y="174055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1"/>
            <p:cNvSpPr/>
            <p:nvPr/>
          </p:nvSpPr>
          <p:spPr>
            <a:xfrm>
              <a:off x="-53725" y="197936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1"/>
            <p:cNvSpPr/>
            <p:nvPr/>
          </p:nvSpPr>
          <p:spPr>
            <a:xfrm>
              <a:off x="-53725" y="2219448"/>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1"/>
            <p:cNvSpPr/>
            <p:nvPr/>
          </p:nvSpPr>
          <p:spPr>
            <a:xfrm>
              <a:off x="-53725" y="246061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1"/>
            <p:cNvSpPr/>
            <p:nvPr/>
          </p:nvSpPr>
          <p:spPr>
            <a:xfrm>
              <a:off x="-53725" y="269948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1"/>
            <p:cNvSpPr/>
            <p:nvPr/>
          </p:nvSpPr>
          <p:spPr>
            <a:xfrm>
              <a:off x="-53725" y="293950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1"/>
            <p:cNvSpPr/>
            <p:nvPr/>
          </p:nvSpPr>
          <p:spPr>
            <a:xfrm>
              <a:off x="-53725" y="317831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1"/>
            <p:cNvSpPr/>
            <p:nvPr/>
          </p:nvSpPr>
          <p:spPr>
            <a:xfrm>
              <a:off x="-53725" y="341954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1"/>
            <p:cNvSpPr/>
            <p:nvPr/>
          </p:nvSpPr>
          <p:spPr>
            <a:xfrm>
              <a:off x="-53725" y="3658417"/>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1"/>
            <p:cNvSpPr/>
            <p:nvPr/>
          </p:nvSpPr>
          <p:spPr>
            <a:xfrm>
              <a:off x="-53725" y="389843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1"/>
            <p:cNvSpPr/>
            <p:nvPr/>
          </p:nvSpPr>
          <p:spPr>
            <a:xfrm>
              <a:off x="-53725" y="4139669"/>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1"/>
            <p:cNvSpPr/>
            <p:nvPr/>
          </p:nvSpPr>
          <p:spPr>
            <a:xfrm>
              <a:off x="-53725" y="4378475"/>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1"/>
            <p:cNvSpPr/>
            <p:nvPr/>
          </p:nvSpPr>
          <p:spPr>
            <a:xfrm>
              <a:off x="-53725" y="461849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1"/>
            <p:cNvSpPr/>
            <p:nvPr/>
          </p:nvSpPr>
          <p:spPr>
            <a:xfrm>
              <a:off x="-53725" y="485851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1"/>
            <p:cNvSpPr/>
            <p:nvPr/>
          </p:nvSpPr>
          <p:spPr>
            <a:xfrm>
              <a:off x="-53725" y="509853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1"/>
            <p:cNvSpPr/>
            <p:nvPr/>
          </p:nvSpPr>
          <p:spPr>
            <a:xfrm>
              <a:off x="58966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1"/>
            <p:cNvSpPr/>
            <p:nvPr/>
          </p:nvSpPr>
          <p:spPr>
            <a:xfrm>
              <a:off x="565542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1"/>
            <p:cNvSpPr/>
            <p:nvPr/>
          </p:nvSpPr>
          <p:spPr>
            <a:xfrm>
              <a:off x="54165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1"/>
            <p:cNvSpPr/>
            <p:nvPr/>
          </p:nvSpPr>
          <p:spPr>
            <a:xfrm>
              <a:off x="51753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1"/>
            <p:cNvSpPr/>
            <p:nvPr/>
          </p:nvSpPr>
          <p:spPr>
            <a:xfrm>
              <a:off x="493651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1"/>
            <p:cNvSpPr/>
            <p:nvPr/>
          </p:nvSpPr>
          <p:spPr>
            <a:xfrm>
              <a:off x="469528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1"/>
            <p:cNvSpPr/>
            <p:nvPr/>
          </p:nvSpPr>
          <p:spPr>
            <a:xfrm>
              <a:off x="44552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1"/>
            <p:cNvSpPr/>
            <p:nvPr/>
          </p:nvSpPr>
          <p:spPr>
            <a:xfrm>
              <a:off x="421409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1"/>
            <p:cNvSpPr/>
            <p:nvPr/>
          </p:nvSpPr>
          <p:spPr>
            <a:xfrm>
              <a:off x="39752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1"/>
            <p:cNvSpPr/>
            <p:nvPr/>
          </p:nvSpPr>
          <p:spPr>
            <a:xfrm>
              <a:off x="373399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1"/>
            <p:cNvSpPr/>
            <p:nvPr/>
          </p:nvSpPr>
          <p:spPr>
            <a:xfrm>
              <a:off x="34951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1"/>
            <p:cNvSpPr/>
            <p:nvPr/>
          </p:nvSpPr>
          <p:spPr>
            <a:xfrm>
              <a:off x="32539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1"/>
            <p:cNvSpPr/>
            <p:nvPr/>
          </p:nvSpPr>
          <p:spPr>
            <a:xfrm>
              <a:off x="30127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1"/>
            <p:cNvSpPr/>
            <p:nvPr/>
          </p:nvSpPr>
          <p:spPr>
            <a:xfrm>
              <a:off x="27739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1"/>
            <p:cNvSpPr/>
            <p:nvPr/>
          </p:nvSpPr>
          <p:spPr>
            <a:xfrm>
              <a:off x="25326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1"/>
            <p:cNvSpPr/>
            <p:nvPr/>
          </p:nvSpPr>
          <p:spPr>
            <a:xfrm>
              <a:off x="22926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1"/>
            <p:cNvSpPr/>
            <p:nvPr/>
          </p:nvSpPr>
          <p:spPr>
            <a:xfrm>
              <a:off x="205264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1"/>
            <p:cNvSpPr/>
            <p:nvPr/>
          </p:nvSpPr>
          <p:spPr>
            <a:xfrm>
              <a:off x="1812625"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1"/>
            <p:cNvSpPr/>
            <p:nvPr/>
          </p:nvSpPr>
          <p:spPr>
            <a:xfrm>
              <a:off x="157260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1"/>
            <p:cNvSpPr/>
            <p:nvPr/>
          </p:nvSpPr>
          <p:spPr>
            <a:xfrm>
              <a:off x="13325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1"/>
            <p:cNvSpPr/>
            <p:nvPr/>
          </p:nvSpPr>
          <p:spPr>
            <a:xfrm>
              <a:off x="10913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1"/>
            <p:cNvSpPr/>
            <p:nvPr/>
          </p:nvSpPr>
          <p:spPr>
            <a:xfrm>
              <a:off x="852549" y="-101750"/>
              <a:ext cx="0" cy="5337726"/>
            </a:xfrm>
            <a:custGeom>
              <a:avLst/>
              <a:gdLst/>
              <a:ahLst/>
              <a:cxnLst/>
              <a:rect l="l" t="t" r="r" b="b"/>
              <a:pathLst>
                <a:path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1"/>
            <p:cNvSpPr/>
            <p:nvPr/>
          </p:nvSpPr>
          <p:spPr>
            <a:xfrm>
              <a:off x="6113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1"/>
            <p:cNvSpPr/>
            <p:nvPr/>
          </p:nvSpPr>
          <p:spPr>
            <a:xfrm>
              <a:off x="3700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1"/>
            <p:cNvSpPr/>
            <p:nvPr/>
          </p:nvSpPr>
          <p:spPr>
            <a:xfrm>
              <a:off x="13127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1"/>
            <p:cNvSpPr/>
            <p:nvPr/>
          </p:nvSpPr>
          <p:spPr>
            <a:xfrm>
              <a:off x="901933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1"/>
            <p:cNvSpPr/>
            <p:nvPr/>
          </p:nvSpPr>
          <p:spPr>
            <a:xfrm>
              <a:off x="8780530"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1"/>
            <p:cNvSpPr/>
            <p:nvPr/>
          </p:nvSpPr>
          <p:spPr>
            <a:xfrm>
              <a:off x="85392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1"/>
            <p:cNvSpPr/>
            <p:nvPr/>
          </p:nvSpPr>
          <p:spPr>
            <a:xfrm>
              <a:off x="829806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1"/>
            <p:cNvSpPr/>
            <p:nvPr/>
          </p:nvSpPr>
          <p:spPr>
            <a:xfrm>
              <a:off x="80592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1"/>
            <p:cNvSpPr/>
            <p:nvPr/>
          </p:nvSpPr>
          <p:spPr>
            <a:xfrm>
              <a:off x="7818026"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1"/>
            <p:cNvSpPr/>
            <p:nvPr/>
          </p:nvSpPr>
          <p:spPr>
            <a:xfrm>
              <a:off x="757915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1"/>
            <p:cNvSpPr/>
            <p:nvPr/>
          </p:nvSpPr>
          <p:spPr>
            <a:xfrm>
              <a:off x="73379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1"/>
            <p:cNvSpPr/>
            <p:nvPr/>
          </p:nvSpPr>
          <p:spPr>
            <a:xfrm>
              <a:off x="709796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1"/>
            <p:cNvSpPr/>
            <p:nvPr/>
          </p:nvSpPr>
          <p:spPr>
            <a:xfrm>
              <a:off x="685794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1"/>
            <p:cNvSpPr/>
            <p:nvPr/>
          </p:nvSpPr>
          <p:spPr>
            <a:xfrm>
              <a:off x="66178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1"/>
            <p:cNvSpPr/>
            <p:nvPr/>
          </p:nvSpPr>
          <p:spPr>
            <a:xfrm>
              <a:off x="63766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1"/>
            <p:cNvSpPr/>
            <p:nvPr/>
          </p:nvSpPr>
          <p:spPr>
            <a:xfrm>
              <a:off x="61378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8" name="Google Shape;1748;p21"/>
          <p:cNvSpPr txBox="1">
            <a:spLocks noGrp="1"/>
          </p:cNvSpPr>
          <p:nvPr>
            <p:ph type="subTitle" idx="1"/>
          </p:nvPr>
        </p:nvSpPr>
        <p:spPr>
          <a:xfrm>
            <a:off x="733957" y="1533925"/>
            <a:ext cx="2219100" cy="53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Yanone Kaffeesatz"/>
              <a:buNone/>
              <a:defRPr sz="2400" b="1">
                <a:latin typeface="Caveat Brush"/>
                <a:ea typeface="Caveat Brush"/>
                <a:cs typeface="Caveat Brush"/>
                <a:sym typeface="Caveat Brush"/>
              </a:defRPr>
            </a:lvl1pPr>
            <a:lvl2pPr lvl="1" rtl="0">
              <a:spcBef>
                <a:spcPts val="0"/>
              </a:spcBef>
              <a:spcAft>
                <a:spcPts val="0"/>
              </a:spcAft>
              <a:buSzPts val="1800"/>
              <a:buFont typeface="Yanone Kaffeesatz"/>
              <a:buNone/>
              <a:defRPr sz="1800">
                <a:latin typeface="Yanone Kaffeesatz"/>
                <a:ea typeface="Yanone Kaffeesatz"/>
                <a:cs typeface="Yanone Kaffeesatz"/>
                <a:sym typeface="Yanone Kaffeesatz"/>
              </a:defRPr>
            </a:lvl2pPr>
            <a:lvl3pPr lvl="2" rtl="0">
              <a:spcBef>
                <a:spcPts val="0"/>
              </a:spcBef>
              <a:spcAft>
                <a:spcPts val="0"/>
              </a:spcAft>
              <a:buSzPts val="1800"/>
              <a:buFont typeface="Yanone Kaffeesatz"/>
              <a:buNone/>
              <a:defRPr sz="1800">
                <a:latin typeface="Yanone Kaffeesatz"/>
                <a:ea typeface="Yanone Kaffeesatz"/>
                <a:cs typeface="Yanone Kaffeesatz"/>
                <a:sym typeface="Yanone Kaffeesatz"/>
              </a:defRPr>
            </a:lvl3pPr>
            <a:lvl4pPr lvl="3" rtl="0">
              <a:spcBef>
                <a:spcPts val="0"/>
              </a:spcBef>
              <a:spcAft>
                <a:spcPts val="0"/>
              </a:spcAft>
              <a:buSzPts val="1800"/>
              <a:buFont typeface="Yanone Kaffeesatz"/>
              <a:buNone/>
              <a:defRPr sz="1800">
                <a:latin typeface="Yanone Kaffeesatz"/>
                <a:ea typeface="Yanone Kaffeesatz"/>
                <a:cs typeface="Yanone Kaffeesatz"/>
                <a:sym typeface="Yanone Kaffeesatz"/>
              </a:defRPr>
            </a:lvl4pPr>
            <a:lvl5pPr lvl="4" rtl="0">
              <a:spcBef>
                <a:spcPts val="0"/>
              </a:spcBef>
              <a:spcAft>
                <a:spcPts val="0"/>
              </a:spcAft>
              <a:buSzPts val="1800"/>
              <a:buFont typeface="Yanone Kaffeesatz"/>
              <a:buNone/>
              <a:defRPr sz="1800">
                <a:latin typeface="Yanone Kaffeesatz"/>
                <a:ea typeface="Yanone Kaffeesatz"/>
                <a:cs typeface="Yanone Kaffeesatz"/>
                <a:sym typeface="Yanone Kaffeesatz"/>
              </a:defRPr>
            </a:lvl5pPr>
            <a:lvl6pPr lvl="5" rtl="0">
              <a:spcBef>
                <a:spcPts val="0"/>
              </a:spcBef>
              <a:spcAft>
                <a:spcPts val="0"/>
              </a:spcAft>
              <a:buSzPts val="1800"/>
              <a:buFont typeface="Yanone Kaffeesatz"/>
              <a:buNone/>
              <a:defRPr sz="1800">
                <a:latin typeface="Yanone Kaffeesatz"/>
                <a:ea typeface="Yanone Kaffeesatz"/>
                <a:cs typeface="Yanone Kaffeesatz"/>
                <a:sym typeface="Yanone Kaffeesatz"/>
              </a:defRPr>
            </a:lvl6pPr>
            <a:lvl7pPr lvl="6" rtl="0">
              <a:spcBef>
                <a:spcPts val="0"/>
              </a:spcBef>
              <a:spcAft>
                <a:spcPts val="0"/>
              </a:spcAft>
              <a:buSzPts val="1800"/>
              <a:buFont typeface="Yanone Kaffeesatz"/>
              <a:buNone/>
              <a:defRPr sz="1800">
                <a:latin typeface="Yanone Kaffeesatz"/>
                <a:ea typeface="Yanone Kaffeesatz"/>
                <a:cs typeface="Yanone Kaffeesatz"/>
                <a:sym typeface="Yanone Kaffeesatz"/>
              </a:defRPr>
            </a:lvl7pPr>
            <a:lvl8pPr lvl="7" rtl="0">
              <a:spcBef>
                <a:spcPts val="0"/>
              </a:spcBef>
              <a:spcAft>
                <a:spcPts val="0"/>
              </a:spcAft>
              <a:buSzPts val="1800"/>
              <a:buFont typeface="Yanone Kaffeesatz"/>
              <a:buNone/>
              <a:defRPr sz="1800">
                <a:latin typeface="Yanone Kaffeesatz"/>
                <a:ea typeface="Yanone Kaffeesatz"/>
                <a:cs typeface="Yanone Kaffeesatz"/>
                <a:sym typeface="Yanone Kaffeesatz"/>
              </a:defRPr>
            </a:lvl8pPr>
            <a:lvl9pPr lvl="8" rtl="0">
              <a:spcBef>
                <a:spcPts val="0"/>
              </a:spcBef>
              <a:spcAft>
                <a:spcPts val="0"/>
              </a:spcAft>
              <a:buSzPts val="1800"/>
              <a:buFont typeface="Yanone Kaffeesatz"/>
              <a:buNone/>
              <a:defRPr sz="1800">
                <a:latin typeface="Yanone Kaffeesatz"/>
                <a:ea typeface="Yanone Kaffeesatz"/>
                <a:cs typeface="Yanone Kaffeesatz"/>
                <a:sym typeface="Yanone Kaffeesatz"/>
              </a:defRPr>
            </a:lvl9pPr>
          </a:lstStyle>
          <a:p>
            <a:endParaRPr/>
          </a:p>
        </p:txBody>
      </p:sp>
      <p:sp>
        <p:nvSpPr>
          <p:cNvPr id="1749" name="Google Shape;1749;p21"/>
          <p:cNvSpPr txBox="1">
            <a:spLocks noGrp="1"/>
          </p:cNvSpPr>
          <p:nvPr>
            <p:ph type="subTitle" idx="2"/>
          </p:nvPr>
        </p:nvSpPr>
        <p:spPr>
          <a:xfrm>
            <a:off x="734505" y="3105467"/>
            <a:ext cx="2219100" cy="53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Yanone Kaffeesatz"/>
              <a:buNone/>
              <a:defRPr sz="2400" b="1">
                <a:latin typeface="Caveat Brush"/>
                <a:ea typeface="Caveat Brush"/>
                <a:cs typeface="Caveat Brush"/>
                <a:sym typeface="Caveat Brush"/>
              </a:defRPr>
            </a:lvl1pPr>
            <a:lvl2pPr lvl="1" rtl="0">
              <a:spcBef>
                <a:spcPts val="0"/>
              </a:spcBef>
              <a:spcAft>
                <a:spcPts val="0"/>
              </a:spcAft>
              <a:buSzPts val="1800"/>
              <a:buFont typeface="Yanone Kaffeesatz"/>
              <a:buNone/>
              <a:defRPr sz="1800">
                <a:latin typeface="Yanone Kaffeesatz"/>
                <a:ea typeface="Yanone Kaffeesatz"/>
                <a:cs typeface="Yanone Kaffeesatz"/>
                <a:sym typeface="Yanone Kaffeesatz"/>
              </a:defRPr>
            </a:lvl2pPr>
            <a:lvl3pPr lvl="2" rtl="0">
              <a:spcBef>
                <a:spcPts val="0"/>
              </a:spcBef>
              <a:spcAft>
                <a:spcPts val="0"/>
              </a:spcAft>
              <a:buSzPts val="1800"/>
              <a:buFont typeface="Yanone Kaffeesatz"/>
              <a:buNone/>
              <a:defRPr sz="1800">
                <a:latin typeface="Yanone Kaffeesatz"/>
                <a:ea typeface="Yanone Kaffeesatz"/>
                <a:cs typeface="Yanone Kaffeesatz"/>
                <a:sym typeface="Yanone Kaffeesatz"/>
              </a:defRPr>
            </a:lvl3pPr>
            <a:lvl4pPr lvl="3" rtl="0">
              <a:spcBef>
                <a:spcPts val="0"/>
              </a:spcBef>
              <a:spcAft>
                <a:spcPts val="0"/>
              </a:spcAft>
              <a:buSzPts val="1800"/>
              <a:buFont typeface="Yanone Kaffeesatz"/>
              <a:buNone/>
              <a:defRPr sz="1800">
                <a:latin typeface="Yanone Kaffeesatz"/>
                <a:ea typeface="Yanone Kaffeesatz"/>
                <a:cs typeface="Yanone Kaffeesatz"/>
                <a:sym typeface="Yanone Kaffeesatz"/>
              </a:defRPr>
            </a:lvl4pPr>
            <a:lvl5pPr lvl="4" rtl="0">
              <a:spcBef>
                <a:spcPts val="0"/>
              </a:spcBef>
              <a:spcAft>
                <a:spcPts val="0"/>
              </a:spcAft>
              <a:buSzPts val="1800"/>
              <a:buFont typeface="Yanone Kaffeesatz"/>
              <a:buNone/>
              <a:defRPr sz="1800">
                <a:latin typeface="Yanone Kaffeesatz"/>
                <a:ea typeface="Yanone Kaffeesatz"/>
                <a:cs typeface="Yanone Kaffeesatz"/>
                <a:sym typeface="Yanone Kaffeesatz"/>
              </a:defRPr>
            </a:lvl5pPr>
            <a:lvl6pPr lvl="5" rtl="0">
              <a:spcBef>
                <a:spcPts val="0"/>
              </a:spcBef>
              <a:spcAft>
                <a:spcPts val="0"/>
              </a:spcAft>
              <a:buSzPts val="1800"/>
              <a:buFont typeface="Yanone Kaffeesatz"/>
              <a:buNone/>
              <a:defRPr sz="1800">
                <a:latin typeface="Yanone Kaffeesatz"/>
                <a:ea typeface="Yanone Kaffeesatz"/>
                <a:cs typeface="Yanone Kaffeesatz"/>
                <a:sym typeface="Yanone Kaffeesatz"/>
              </a:defRPr>
            </a:lvl6pPr>
            <a:lvl7pPr lvl="6" rtl="0">
              <a:spcBef>
                <a:spcPts val="0"/>
              </a:spcBef>
              <a:spcAft>
                <a:spcPts val="0"/>
              </a:spcAft>
              <a:buSzPts val="1800"/>
              <a:buFont typeface="Yanone Kaffeesatz"/>
              <a:buNone/>
              <a:defRPr sz="1800">
                <a:latin typeface="Yanone Kaffeesatz"/>
                <a:ea typeface="Yanone Kaffeesatz"/>
                <a:cs typeface="Yanone Kaffeesatz"/>
                <a:sym typeface="Yanone Kaffeesatz"/>
              </a:defRPr>
            </a:lvl7pPr>
            <a:lvl8pPr lvl="7" rtl="0">
              <a:spcBef>
                <a:spcPts val="0"/>
              </a:spcBef>
              <a:spcAft>
                <a:spcPts val="0"/>
              </a:spcAft>
              <a:buSzPts val="1800"/>
              <a:buFont typeface="Yanone Kaffeesatz"/>
              <a:buNone/>
              <a:defRPr sz="1800">
                <a:latin typeface="Yanone Kaffeesatz"/>
                <a:ea typeface="Yanone Kaffeesatz"/>
                <a:cs typeface="Yanone Kaffeesatz"/>
                <a:sym typeface="Yanone Kaffeesatz"/>
              </a:defRPr>
            </a:lvl8pPr>
            <a:lvl9pPr lvl="8" rtl="0">
              <a:spcBef>
                <a:spcPts val="0"/>
              </a:spcBef>
              <a:spcAft>
                <a:spcPts val="0"/>
              </a:spcAft>
              <a:buSzPts val="1800"/>
              <a:buFont typeface="Yanone Kaffeesatz"/>
              <a:buNone/>
              <a:defRPr sz="1800">
                <a:latin typeface="Yanone Kaffeesatz"/>
                <a:ea typeface="Yanone Kaffeesatz"/>
                <a:cs typeface="Yanone Kaffeesatz"/>
                <a:sym typeface="Yanone Kaffeesatz"/>
              </a:defRPr>
            </a:lvl9pPr>
          </a:lstStyle>
          <a:p>
            <a:endParaRPr/>
          </a:p>
        </p:txBody>
      </p:sp>
      <p:sp>
        <p:nvSpPr>
          <p:cNvPr id="1750" name="Google Shape;1750;p21"/>
          <p:cNvSpPr txBox="1">
            <a:spLocks noGrp="1"/>
          </p:cNvSpPr>
          <p:nvPr>
            <p:ph type="subTitle" idx="3"/>
          </p:nvPr>
        </p:nvSpPr>
        <p:spPr>
          <a:xfrm>
            <a:off x="6229177" y="1533925"/>
            <a:ext cx="2219100" cy="53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Yanone Kaffeesatz"/>
              <a:buNone/>
              <a:defRPr sz="2400" b="1">
                <a:latin typeface="Caveat Brush"/>
                <a:ea typeface="Caveat Brush"/>
                <a:cs typeface="Caveat Brush"/>
                <a:sym typeface="Caveat Brush"/>
              </a:defRPr>
            </a:lvl1pPr>
            <a:lvl2pPr lvl="1" rtl="0">
              <a:spcBef>
                <a:spcPts val="0"/>
              </a:spcBef>
              <a:spcAft>
                <a:spcPts val="0"/>
              </a:spcAft>
              <a:buSzPts val="1800"/>
              <a:buFont typeface="Yanone Kaffeesatz"/>
              <a:buNone/>
              <a:defRPr sz="1800">
                <a:latin typeface="Yanone Kaffeesatz"/>
                <a:ea typeface="Yanone Kaffeesatz"/>
                <a:cs typeface="Yanone Kaffeesatz"/>
                <a:sym typeface="Yanone Kaffeesatz"/>
              </a:defRPr>
            </a:lvl2pPr>
            <a:lvl3pPr lvl="2" rtl="0">
              <a:spcBef>
                <a:spcPts val="0"/>
              </a:spcBef>
              <a:spcAft>
                <a:spcPts val="0"/>
              </a:spcAft>
              <a:buSzPts val="1800"/>
              <a:buFont typeface="Yanone Kaffeesatz"/>
              <a:buNone/>
              <a:defRPr sz="1800">
                <a:latin typeface="Yanone Kaffeesatz"/>
                <a:ea typeface="Yanone Kaffeesatz"/>
                <a:cs typeface="Yanone Kaffeesatz"/>
                <a:sym typeface="Yanone Kaffeesatz"/>
              </a:defRPr>
            </a:lvl3pPr>
            <a:lvl4pPr lvl="3" rtl="0">
              <a:spcBef>
                <a:spcPts val="0"/>
              </a:spcBef>
              <a:spcAft>
                <a:spcPts val="0"/>
              </a:spcAft>
              <a:buSzPts val="1800"/>
              <a:buFont typeface="Yanone Kaffeesatz"/>
              <a:buNone/>
              <a:defRPr sz="1800">
                <a:latin typeface="Yanone Kaffeesatz"/>
                <a:ea typeface="Yanone Kaffeesatz"/>
                <a:cs typeface="Yanone Kaffeesatz"/>
                <a:sym typeface="Yanone Kaffeesatz"/>
              </a:defRPr>
            </a:lvl4pPr>
            <a:lvl5pPr lvl="4" rtl="0">
              <a:spcBef>
                <a:spcPts val="0"/>
              </a:spcBef>
              <a:spcAft>
                <a:spcPts val="0"/>
              </a:spcAft>
              <a:buSzPts val="1800"/>
              <a:buFont typeface="Yanone Kaffeesatz"/>
              <a:buNone/>
              <a:defRPr sz="1800">
                <a:latin typeface="Yanone Kaffeesatz"/>
                <a:ea typeface="Yanone Kaffeesatz"/>
                <a:cs typeface="Yanone Kaffeesatz"/>
                <a:sym typeface="Yanone Kaffeesatz"/>
              </a:defRPr>
            </a:lvl5pPr>
            <a:lvl6pPr lvl="5" rtl="0">
              <a:spcBef>
                <a:spcPts val="0"/>
              </a:spcBef>
              <a:spcAft>
                <a:spcPts val="0"/>
              </a:spcAft>
              <a:buSzPts val="1800"/>
              <a:buFont typeface="Yanone Kaffeesatz"/>
              <a:buNone/>
              <a:defRPr sz="1800">
                <a:latin typeface="Yanone Kaffeesatz"/>
                <a:ea typeface="Yanone Kaffeesatz"/>
                <a:cs typeface="Yanone Kaffeesatz"/>
                <a:sym typeface="Yanone Kaffeesatz"/>
              </a:defRPr>
            </a:lvl6pPr>
            <a:lvl7pPr lvl="6" rtl="0">
              <a:spcBef>
                <a:spcPts val="0"/>
              </a:spcBef>
              <a:spcAft>
                <a:spcPts val="0"/>
              </a:spcAft>
              <a:buSzPts val="1800"/>
              <a:buFont typeface="Yanone Kaffeesatz"/>
              <a:buNone/>
              <a:defRPr sz="1800">
                <a:latin typeface="Yanone Kaffeesatz"/>
                <a:ea typeface="Yanone Kaffeesatz"/>
                <a:cs typeface="Yanone Kaffeesatz"/>
                <a:sym typeface="Yanone Kaffeesatz"/>
              </a:defRPr>
            </a:lvl7pPr>
            <a:lvl8pPr lvl="7" rtl="0">
              <a:spcBef>
                <a:spcPts val="0"/>
              </a:spcBef>
              <a:spcAft>
                <a:spcPts val="0"/>
              </a:spcAft>
              <a:buSzPts val="1800"/>
              <a:buFont typeface="Yanone Kaffeesatz"/>
              <a:buNone/>
              <a:defRPr sz="1800">
                <a:latin typeface="Yanone Kaffeesatz"/>
                <a:ea typeface="Yanone Kaffeesatz"/>
                <a:cs typeface="Yanone Kaffeesatz"/>
                <a:sym typeface="Yanone Kaffeesatz"/>
              </a:defRPr>
            </a:lvl8pPr>
            <a:lvl9pPr lvl="8" rtl="0">
              <a:spcBef>
                <a:spcPts val="0"/>
              </a:spcBef>
              <a:spcAft>
                <a:spcPts val="0"/>
              </a:spcAft>
              <a:buSzPts val="1800"/>
              <a:buFont typeface="Yanone Kaffeesatz"/>
              <a:buNone/>
              <a:defRPr sz="1800">
                <a:latin typeface="Yanone Kaffeesatz"/>
                <a:ea typeface="Yanone Kaffeesatz"/>
                <a:cs typeface="Yanone Kaffeesatz"/>
                <a:sym typeface="Yanone Kaffeesatz"/>
              </a:defRPr>
            </a:lvl9pPr>
          </a:lstStyle>
          <a:p>
            <a:endParaRPr/>
          </a:p>
        </p:txBody>
      </p:sp>
      <p:sp>
        <p:nvSpPr>
          <p:cNvPr id="1751" name="Google Shape;1751;p21"/>
          <p:cNvSpPr txBox="1">
            <a:spLocks noGrp="1"/>
          </p:cNvSpPr>
          <p:nvPr>
            <p:ph type="subTitle" idx="4"/>
          </p:nvPr>
        </p:nvSpPr>
        <p:spPr>
          <a:xfrm>
            <a:off x="3481877" y="3105467"/>
            <a:ext cx="2219100" cy="53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Yanone Kaffeesatz"/>
              <a:buNone/>
              <a:defRPr sz="2400" b="1">
                <a:latin typeface="Caveat Brush"/>
                <a:ea typeface="Caveat Brush"/>
                <a:cs typeface="Caveat Brush"/>
                <a:sym typeface="Caveat Brush"/>
              </a:defRPr>
            </a:lvl1pPr>
            <a:lvl2pPr lvl="1" rtl="0">
              <a:spcBef>
                <a:spcPts val="0"/>
              </a:spcBef>
              <a:spcAft>
                <a:spcPts val="0"/>
              </a:spcAft>
              <a:buSzPts val="1800"/>
              <a:buFont typeface="Yanone Kaffeesatz"/>
              <a:buNone/>
              <a:defRPr sz="1800">
                <a:latin typeface="Yanone Kaffeesatz"/>
                <a:ea typeface="Yanone Kaffeesatz"/>
                <a:cs typeface="Yanone Kaffeesatz"/>
                <a:sym typeface="Yanone Kaffeesatz"/>
              </a:defRPr>
            </a:lvl2pPr>
            <a:lvl3pPr lvl="2" rtl="0">
              <a:spcBef>
                <a:spcPts val="0"/>
              </a:spcBef>
              <a:spcAft>
                <a:spcPts val="0"/>
              </a:spcAft>
              <a:buSzPts val="1800"/>
              <a:buFont typeface="Yanone Kaffeesatz"/>
              <a:buNone/>
              <a:defRPr sz="1800">
                <a:latin typeface="Yanone Kaffeesatz"/>
                <a:ea typeface="Yanone Kaffeesatz"/>
                <a:cs typeface="Yanone Kaffeesatz"/>
                <a:sym typeface="Yanone Kaffeesatz"/>
              </a:defRPr>
            </a:lvl3pPr>
            <a:lvl4pPr lvl="3" rtl="0">
              <a:spcBef>
                <a:spcPts val="0"/>
              </a:spcBef>
              <a:spcAft>
                <a:spcPts val="0"/>
              </a:spcAft>
              <a:buSzPts val="1800"/>
              <a:buFont typeface="Yanone Kaffeesatz"/>
              <a:buNone/>
              <a:defRPr sz="1800">
                <a:latin typeface="Yanone Kaffeesatz"/>
                <a:ea typeface="Yanone Kaffeesatz"/>
                <a:cs typeface="Yanone Kaffeesatz"/>
                <a:sym typeface="Yanone Kaffeesatz"/>
              </a:defRPr>
            </a:lvl4pPr>
            <a:lvl5pPr lvl="4" rtl="0">
              <a:spcBef>
                <a:spcPts val="0"/>
              </a:spcBef>
              <a:spcAft>
                <a:spcPts val="0"/>
              </a:spcAft>
              <a:buSzPts val="1800"/>
              <a:buFont typeface="Yanone Kaffeesatz"/>
              <a:buNone/>
              <a:defRPr sz="1800">
                <a:latin typeface="Yanone Kaffeesatz"/>
                <a:ea typeface="Yanone Kaffeesatz"/>
                <a:cs typeface="Yanone Kaffeesatz"/>
                <a:sym typeface="Yanone Kaffeesatz"/>
              </a:defRPr>
            </a:lvl5pPr>
            <a:lvl6pPr lvl="5" rtl="0">
              <a:spcBef>
                <a:spcPts val="0"/>
              </a:spcBef>
              <a:spcAft>
                <a:spcPts val="0"/>
              </a:spcAft>
              <a:buSzPts val="1800"/>
              <a:buFont typeface="Yanone Kaffeesatz"/>
              <a:buNone/>
              <a:defRPr sz="1800">
                <a:latin typeface="Yanone Kaffeesatz"/>
                <a:ea typeface="Yanone Kaffeesatz"/>
                <a:cs typeface="Yanone Kaffeesatz"/>
                <a:sym typeface="Yanone Kaffeesatz"/>
              </a:defRPr>
            </a:lvl6pPr>
            <a:lvl7pPr lvl="6" rtl="0">
              <a:spcBef>
                <a:spcPts val="0"/>
              </a:spcBef>
              <a:spcAft>
                <a:spcPts val="0"/>
              </a:spcAft>
              <a:buSzPts val="1800"/>
              <a:buFont typeface="Yanone Kaffeesatz"/>
              <a:buNone/>
              <a:defRPr sz="1800">
                <a:latin typeface="Yanone Kaffeesatz"/>
                <a:ea typeface="Yanone Kaffeesatz"/>
                <a:cs typeface="Yanone Kaffeesatz"/>
                <a:sym typeface="Yanone Kaffeesatz"/>
              </a:defRPr>
            </a:lvl7pPr>
            <a:lvl8pPr lvl="7" rtl="0">
              <a:spcBef>
                <a:spcPts val="0"/>
              </a:spcBef>
              <a:spcAft>
                <a:spcPts val="0"/>
              </a:spcAft>
              <a:buSzPts val="1800"/>
              <a:buFont typeface="Yanone Kaffeesatz"/>
              <a:buNone/>
              <a:defRPr sz="1800">
                <a:latin typeface="Yanone Kaffeesatz"/>
                <a:ea typeface="Yanone Kaffeesatz"/>
                <a:cs typeface="Yanone Kaffeesatz"/>
                <a:sym typeface="Yanone Kaffeesatz"/>
              </a:defRPr>
            </a:lvl8pPr>
            <a:lvl9pPr lvl="8" rtl="0">
              <a:spcBef>
                <a:spcPts val="0"/>
              </a:spcBef>
              <a:spcAft>
                <a:spcPts val="0"/>
              </a:spcAft>
              <a:buSzPts val="1800"/>
              <a:buFont typeface="Yanone Kaffeesatz"/>
              <a:buNone/>
              <a:defRPr sz="1800">
                <a:latin typeface="Yanone Kaffeesatz"/>
                <a:ea typeface="Yanone Kaffeesatz"/>
                <a:cs typeface="Yanone Kaffeesatz"/>
                <a:sym typeface="Yanone Kaffeesatz"/>
              </a:defRPr>
            </a:lvl9pPr>
          </a:lstStyle>
          <a:p>
            <a:endParaRPr/>
          </a:p>
        </p:txBody>
      </p:sp>
      <p:sp>
        <p:nvSpPr>
          <p:cNvPr id="1752" name="Google Shape;1752;p21"/>
          <p:cNvSpPr txBox="1">
            <a:spLocks noGrp="1"/>
          </p:cNvSpPr>
          <p:nvPr>
            <p:ph type="subTitle" idx="5"/>
          </p:nvPr>
        </p:nvSpPr>
        <p:spPr>
          <a:xfrm>
            <a:off x="6230551" y="3105467"/>
            <a:ext cx="2219100" cy="53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Yanone Kaffeesatz"/>
              <a:buNone/>
              <a:defRPr sz="2400" b="1">
                <a:latin typeface="Caveat Brush"/>
                <a:ea typeface="Caveat Brush"/>
                <a:cs typeface="Caveat Brush"/>
                <a:sym typeface="Caveat Brush"/>
              </a:defRPr>
            </a:lvl1pPr>
            <a:lvl2pPr lvl="1" rtl="0">
              <a:spcBef>
                <a:spcPts val="0"/>
              </a:spcBef>
              <a:spcAft>
                <a:spcPts val="0"/>
              </a:spcAft>
              <a:buSzPts val="1800"/>
              <a:buFont typeface="Yanone Kaffeesatz"/>
              <a:buNone/>
              <a:defRPr sz="1800">
                <a:latin typeface="Yanone Kaffeesatz"/>
                <a:ea typeface="Yanone Kaffeesatz"/>
                <a:cs typeface="Yanone Kaffeesatz"/>
                <a:sym typeface="Yanone Kaffeesatz"/>
              </a:defRPr>
            </a:lvl2pPr>
            <a:lvl3pPr lvl="2" rtl="0">
              <a:spcBef>
                <a:spcPts val="0"/>
              </a:spcBef>
              <a:spcAft>
                <a:spcPts val="0"/>
              </a:spcAft>
              <a:buSzPts val="1800"/>
              <a:buFont typeface="Yanone Kaffeesatz"/>
              <a:buNone/>
              <a:defRPr sz="1800">
                <a:latin typeface="Yanone Kaffeesatz"/>
                <a:ea typeface="Yanone Kaffeesatz"/>
                <a:cs typeface="Yanone Kaffeesatz"/>
                <a:sym typeface="Yanone Kaffeesatz"/>
              </a:defRPr>
            </a:lvl3pPr>
            <a:lvl4pPr lvl="3" rtl="0">
              <a:spcBef>
                <a:spcPts val="0"/>
              </a:spcBef>
              <a:spcAft>
                <a:spcPts val="0"/>
              </a:spcAft>
              <a:buSzPts val="1800"/>
              <a:buFont typeface="Yanone Kaffeesatz"/>
              <a:buNone/>
              <a:defRPr sz="1800">
                <a:latin typeface="Yanone Kaffeesatz"/>
                <a:ea typeface="Yanone Kaffeesatz"/>
                <a:cs typeface="Yanone Kaffeesatz"/>
                <a:sym typeface="Yanone Kaffeesatz"/>
              </a:defRPr>
            </a:lvl4pPr>
            <a:lvl5pPr lvl="4" rtl="0">
              <a:spcBef>
                <a:spcPts val="0"/>
              </a:spcBef>
              <a:spcAft>
                <a:spcPts val="0"/>
              </a:spcAft>
              <a:buSzPts val="1800"/>
              <a:buFont typeface="Yanone Kaffeesatz"/>
              <a:buNone/>
              <a:defRPr sz="1800">
                <a:latin typeface="Yanone Kaffeesatz"/>
                <a:ea typeface="Yanone Kaffeesatz"/>
                <a:cs typeface="Yanone Kaffeesatz"/>
                <a:sym typeface="Yanone Kaffeesatz"/>
              </a:defRPr>
            </a:lvl5pPr>
            <a:lvl6pPr lvl="5" rtl="0">
              <a:spcBef>
                <a:spcPts val="0"/>
              </a:spcBef>
              <a:spcAft>
                <a:spcPts val="0"/>
              </a:spcAft>
              <a:buSzPts val="1800"/>
              <a:buFont typeface="Yanone Kaffeesatz"/>
              <a:buNone/>
              <a:defRPr sz="1800">
                <a:latin typeface="Yanone Kaffeesatz"/>
                <a:ea typeface="Yanone Kaffeesatz"/>
                <a:cs typeface="Yanone Kaffeesatz"/>
                <a:sym typeface="Yanone Kaffeesatz"/>
              </a:defRPr>
            </a:lvl6pPr>
            <a:lvl7pPr lvl="6" rtl="0">
              <a:spcBef>
                <a:spcPts val="0"/>
              </a:spcBef>
              <a:spcAft>
                <a:spcPts val="0"/>
              </a:spcAft>
              <a:buSzPts val="1800"/>
              <a:buFont typeface="Yanone Kaffeesatz"/>
              <a:buNone/>
              <a:defRPr sz="1800">
                <a:latin typeface="Yanone Kaffeesatz"/>
                <a:ea typeface="Yanone Kaffeesatz"/>
                <a:cs typeface="Yanone Kaffeesatz"/>
                <a:sym typeface="Yanone Kaffeesatz"/>
              </a:defRPr>
            </a:lvl7pPr>
            <a:lvl8pPr lvl="7" rtl="0">
              <a:spcBef>
                <a:spcPts val="0"/>
              </a:spcBef>
              <a:spcAft>
                <a:spcPts val="0"/>
              </a:spcAft>
              <a:buSzPts val="1800"/>
              <a:buFont typeface="Yanone Kaffeesatz"/>
              <a:buNone/>
              <a:defRPr sz="1800">
                <a:latin typeface="Yanone Kaffeesatz"/>
                <a:ea typeface="Yanone Kaffeesatz"/>
                <a:cs typeface="Yanone Kaffeesatz"/>
                <a:sym typeface="Yanone Kaffeesatz"/>
              </a:defRPr>
            </a:lvl8pPr>
            <a:lvl9pPr lvl="8" rtl="0">
              <a:spcBef>
                <a:spcPts val="0"/>
              </a:spcBef>
              <a:spcAft>
                <a:spcPts val="0"/>
              </a:spcAft>
              <a:buSzPts val="1800"/>
              <a:buFont typeface="Yanone Kaffeesatz"/>
              <a:buNone/>
              <a:defRPr sz="1800">
                <a:latin typeface="Yanone Kaffeesatz"/>
                <a:ea typeface="Yanone Kaffeesatz"/>
                <a:cs typeface="Yanone Kaffeesatz"/>
                <a:sym typeface="Yanone Kaffeesatz"/>
              </a:defRPr>
            </a:lvl9pPr>
          </a:lstStyle>
          <a:p>
            <a:endParaRPr/>
          </a:p>
        </p:txBody>
      </p:sp>
      <p:sp>
        <p:nvSpPr>
          <p:cNvPr id="1753" name="Google Shape;1753;p21"/>
          <p:cNvSpPr txBox="1">
            <a:spLocks noGrp="1"/>
          </p:cNvSpPr>
          <p:nvPr>
            <p:ph type="subTitle" idx="6"/>
          </p:nvPr>
        </p:nvSpPr>
        <p:spPr>
          <a:xfrm>
            <a:off x="3481878" y="1533925"/>
            <a:ext cx="2219100" cy="53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Yanone Kaffeesatz"/>
              <a:buNone/>
              <a:defRPr sz="2400" b="1">
                <a:latin typeface="Caveat Brush"/>
                <a:ea typeface="Caveat Brush"/>
                <a:cs typeface="Caveat Brush"/>
                <a:sym typeface="Caveat Brush"/>
              </a:defRPr>
            </a:lvl1pPr>
            <a:lvl2pPr lvl="1" rtl="0">
              <a:spcBef>
                <a:spcPts val="0"/>
              </a:spcBef>
              <a:spcAft>
                <a:spcPts val="0"/>
              </a:spcAft>
              <a:buSzPts val="1800"/>
              <a:buFont typeface="Yanone Kaffeesatz"/>
              <a:buNone/>
              <a:defRPr sz="1800">
                <a:latin typeface="Yanone Kaffeesatz"/>
                <a:ea typeface="Yanone Kaffeesatz"/>
                <a:cs typeface="Yanone Kaffeesatz"/>
                <a:sym typeface="Yanone Kaffeesatz"/>
              </a:defRPr>
            </a:lvl2pPr>
            <a:lvl3pPr lvl="2" rtl="0">
              <a:spcBef>
                <a:spcPts val="0"/>
              </a:spcBef>
              <a:spcAft>
                <a:spcPts val="0"/>
              </a:spcAft>
              <a:buSzPts val="1800"/>
              <a:buFont typeface="Yanone Kaffeesatz"/>
              <a:buNone/>
              <a:defRPr sz="1800">
                <a:latin typeface="Yanone Kaffeesatz"/>
                <a:ea typeface="Yanone Kaffeesatz"/>
                <a:cs typeface="Yanone Kaffeesatz"/>
                <a:sym typeface="Yanone Kaffeesatz"/>
              </a:defRPr>
            </a:lvl3pPr>
            <a:lvl4pPr lvl="3" rtl="0">
              <a:spcBef>
                <a:spcPts val="0"/>
              </a:spcBef>
              <a:spcAft>
                <a:spcPts val="0"/>
              </a:spcAft>
              <a:buSzPts val="1800"/>
              <a:buFont typeface="Yanone Kaffeesatz"/>
              <a:buNone/>
              <a:defRPr sz="1800">
                <a:latin typeface="Yanone Kaffeesatz"/>
                <a:ea typeface="Yanone Kaffeesatz"/>
                <a:cs typeface="Yanone Kaffeesatz"/>
                <a:sym typeface="Yanone Kaffeesatz"/>
              </a:defRPr>
            </a:lvl4pPr>
            <a:lvl5pPr lvl="4" rtl="0">
              <a:spcBef>
                <a:spcPts val="0"/>
              </a:spcBef>
              <a:spcAft>
                <a:spcPts val="0"/>
              </a:spcAft>
              <a:buSzPts val="1800"/>
              <a:buFont typeface="Yanone Kaffeesatz"/>
              <a:buNone/>
              <a:defRPr sz="1800">
                <a:latin typeface="Yanone Kaffeesatz"/>
                <a:ea typeface="Yanone Kaffeesatz"/>
                <a:cs typeface="Yanone Kaffeesatz"/>
                <a:sym typeface="Yanone Kaffeesatz"/>
              </a:defRPr>
            </a:lvl5pPr>
            <a:lvl6pPr lvl="5" rtl="0">
              <a:spcBef>
                <a:spcPts val="0"/>
              </a:spcBef>
              <a:spcAft>
                <a:spcPts val="0"/>
              </a:spcAft>
              <a:buSzPts val="1800"/>
              <a:buFont typeface="Yanone Kaffeesatz"/>
              <a:buNone/>
              <a:defRPr sz="1800">
                <a:latin typeface="Yanone Kaffeesatz"/>
                <a:ea typeface="Yanone Kaffeesatz"/>
                <a:cs typeface="Yanone Kaffeesatz"/>
                <a:sym typeface="Yanone Kaffeesatz"/>
              </a:defRPr>
            </a:lvl6pPr>
            <a:lvl7pPr lvl="6" rtl="0">
              <a:spcBef>
                <a:spcPts val="0"/>
              </a:spcBef>
              <a:spcAft>
                <a:spcPts val="0"/>
              </a:spcAft>
              <a:buSzPts val="1800"/>
              <a:buFont typeface="Yanone Kaffeesatz"/>
              <a:buNone/>
              <a:defRPr sz="1800">
                <a:latin typeface="Yanone Kaffeesatz"/>
                <a:ea typeface="Yanone Kaffeesatz"/>
                <a:cs typeface="Yanone Kaffeesatz"/>
                <a:sym typeface="Yanone Kaffeesatz"/>
              </a:defRPr>
            </a:lvl7pPr>
            <a:lvl8pPr lvl="7" rtl="0">
              <a:spcBef>
                <a:spcPts val="0"/>
              </a:spcBef>
              <a:spcAft>
                <a:spcPts val="0"/>
              </a:spcAft>
              <a:buSzPts val="1800"/>
              <a:buFont typeface="Yanone Kaffeesatz"/>
              <a:buNone/>
              <a:defRPr sz="1800">
                <a:latin typeface="Yanone Kaffeesatz"/>
                <a:ea typeface="Yanone Kaffeesatz"/>
                <a:cs typeface="Yanone Kaffeesatz"/>
                <a:sym typeface="Yanone Kaffeesatz"/>
              </a:defRPr>
            </a:lvl8pPr>
            <a:lvl9pPr lvl="8" rtl="0">
              <a:spcBef>
                <a:spcPts val="0"/>
              </a:spcBef>
              <a:spcAft>
                <a:spcPts val="0"/>
              </a:spcAft>
              <a:buSzPts val="1800"/>
              <a:buFont typeface="Yanone Kaffeesatz"/>
              <a:buNone/>
              <a:defRPr sz="1800">
                <a:latin typeface="Yanone Kaffeesatz"/>
                <a:ea typeface="Yanone Kaffeesatz"/>
                <a:cs typeface="Yanone Kaffeesatz"/>
                <a:sym typeface="Yanone Kaffeesatz"/>
              </a:defRPr>
            </a:lvl9pPr>
          </a:lstStyle>
          <a:p>
            <a:endParaRPr/>
          </a:p>
        </p:txBody>
      </p:sp>
      <p:sp>
        <p:nvSpPr>
          <p:cNvPr id="1754" name="Google Shape;1754;p21"/>
          <p:cNvSpPr txBox="1">
            <a:spLocks noGrp="1"/>
          </p:cNvSpPr>
          <p:nvPr>
            <p:ph type="subTitle" idx="7"/>
          </p:nvPr>
        </p:nvSpPr>
        <p:spPr>
          <a:xfrm>
            <a:off x="733848" y="2056390"/>
            <a:ext cx="2218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755" name="Google Shape;1755;p21"/>
          <p:cNvSpPr txBox="1">
            <a:spLocks noGrp="1"/>
          </p:cNvSpPr>
          <p:nvPr>
            <p:ph type="subTitle" idx="8"/>
          </p:nvPr>
        </p:nvSpPr>
        <p:spPr>
          <a:xfrm>
            <a:off x="732274" y="3633925"/>
            <a:ext cx="2218200" cy="56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756" name="Google Shape;1756;p21"/>
          <p:cNvSpPr txBox="1">
            <a:spLocks noGrp="1"/>
          </p:cNvSpPr>
          <p:nvPr>
            <p:ph type="subTitle" idx="9"/>
          </p:nvPr>
        </p:nvSpPr>
        <p:spPr>
          <a:xfrm>
            <a:off x="6229896" y="2056390"/>
            <a:ext cx="2218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757" name="Google Shape;1757;p21"/>
          <p:cNvSpPr txBox="1">
            <a:spLocks noGrp="1"/>
          </p:cNvSpPr>
          <p:nvPr>
            <p:ph type="subTitle" idx="13"/>
          </p:nvPr>
        </p:nvSpPr>
        <p:spPr>
          <a:xfrm>
            <a:off x="3481786" y="3633925"/>
            <a:ext cx="2218200" cy="56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758" name="Google Shape;1758;p21"/>
          <p:cNvSpPr txBox="1">
            <a:spLocks noGrp="1"/>
          </p:cNvSpPr>
          <p:nvPr>
            <p:ph type="subTitle" idx="14"/>
          </p:nvPr>
        </p:nvSpPr>
        <p:spPr>
          <a:xfrm>
            <a:off x="6228309" y="3633925"/>
            <a:ext cx="2218200" cy="56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759" name="Google Shape;1759;p21"/>
          <p:cNvSpPr txBox="1">
            <a:spLocks noGrp="1"/>
          </p:cNvSpPr>
          <p:nvPr>
            <p:ph type="subTitle" idx="15"/>
          </p:nvPr>
        </p:nvSpPr>
        <p:spPr>
          <a:xfrm>
            <a:off x="3482587" y="2056390"/>
            <a:ext cx="2218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760" name="Google Shape;1760;p21"/>
          <p:cNvSpPr txBox="1">
            <a:spLocks noGrp="1"/>
          </p:cNvSpPr>
          <p:nvPr>
            <p:ph type="title"/>
          </p:nvPr>
        </p:nvSpPr>
        <p:spPr>
          <a:xfrm>
            <a:off x="708600" y="645175"/>
            <a:ext cx="7717500" cy="5394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2"/>
              </a:buClr>
              <a:buSzPts val="3600"/>
              <a:buFont typeface="Caveat"/>
              <a:buNone/>
              <a:defRPr sz="3000"/>
            </a:lvl1pPr>
            <a:lvl2pPr lvl="1"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2pPr>
            <a:lvl3pPr lvl="2"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3pPr>
            <a:lvl4pPr lvl="3"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4pPr>
            <a:lvl5pPr lvl="4"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5pPr>
            <a:lvl6pPr lvl="5"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6pPr>
            <a:lvl7pPr lvl="6"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7pPr>
            <a:lvl8pPr lvl="7"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8pPr>
            <a:lvl9pPr lvl="8"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9pPr>
          </a:lstStyle>
          <a:p>
            <a:endParaRPr/>
          </a:p>
        </p:txBody>
      </p:sp>
      <p:grpSp>
        <p:nvGrpSpPr>
          <p:cNvPr id="1761" name="Google Shape;1761;p21"/>
          <p:cNvGrpSpPr/>
          <p:nvPr/>
        </p:nvGrpSpPr>
        <p:grpSpPr>
          <a:xfrm>
            <a:off x="391970" y="1846013"/>
            <a:ext cx="127101" cy="154098"/>
            <a:chOff x="5166195" y="1699150"/>
            <a:chExt cx="127101" cy="154098"/>
          </a:xfrm>
        </p:grpSpPr>
        <p:sp>
          <p:nvSpPr>
            <p:cNvPr id="1762" name="Google Shape;1762;p21"/>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1"/>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1"/>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5" name="Google Shape;1765;p21"/>
          <p:cNvSpPr/>
          <p:nvPr/>
        </p:nvSpPr>
        <p:spPr>
          <a:xfrm>
            <a:off x="2685054" y="264399"/>
            <a:ext cx="91125" cy="96768"/>
          </a:xfrm>
          <a:custGeom>
            <a:avLst/>
            <a:gdLst/>
            <a:ahLst/>
            <a:cxnLst/>
            <a:rect l="l" t="t" r="r" b="b"/>
            <a:pathLst>
              <a:path w="1421" h="1509" fill="none" extrusionOk="0">
                <a:moveTo>
                  <a:pt x="474" y="106"/>
                </a:moveTo>
                <a:cubicBezTo>
                  <a:pt x="211" y="264"/>
                  <a:pt x="0" y="544"/>
                  <a:pt x="0" y="860"/>
                </a:cubicBezTo>
                <a:cubicBezTo>
                  <a:pt x="0" y="1158"/>
                  <a:pt x="246" y="1473"/>
                  <a:pt x="544" y="1491"/>
                </a:cubicBezTo>
                <a:cubicBezTo>
                  <a:pt x="649" y="1508"/>
                  <a:pt x="737" y="1491"/>
                  <a:pt x="824" y="1438"/>
                </a:cubicBezTo>
                <a:cubicBezTo>
                  <a:pt x="1175" y="1333"/>
                  <a:pt x="1420" y="912"/>
                  <a:pt x="1333" y="562"/>
                </a:cubicBezTo>
                <a:cubicBezTo>
                  <a:pt x="1245" y="211"/>
                  <a:pt x="754" y="1"/>
                  <a:pt x="456"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1"/>
          <p:cNvSpPr/>
          <p:nvPr/>
        </p:nvSpPr>
        <p:spPr>
          <a:xfrm>
            <a:off x="6948300" y="4677036"/>
            <a:ext cx="161986" cy="160832"/>
          </a:xfrm>
          <a:custGeom>
            <a:avLst/>
            <a:gdLst/>
            <a:ahLst/>
            <a:cxnLst/>
            <a:rect l="l" t="t" r="r" b="b"/>
            <a:pathLst>
              <a:path w="2526" h="2508" fill="none" extrusionOk="0">
                <a:moveTo>
                  <a:pt x="1" y="1227"/>
                </a:moveTo>
                <a:cubicBezTo>
                  <a:pt x="264" y="929"/>
                  <a:pt x="544" y="614"/>
                  <a:pt x="807" y="316"/>
                </a:cubicBezTo>
                <a:cubicBezTo>
                  <a:pt x="895" y="228"/>
                  <a:pt x="895" y="140"/>
                  <a:pt x="983" y="53"/>
                </a:cubicBezTo>
                <a:cubicBezTo>
                  <a:pt x="1000" y="18"/>
                  <a:pt x="1035" y="0"/>
                  <a:pt x="1053" y="0"/>
                </a:cubicBezTo>
                <a:cubicBezTo>
                  <a:pt x="1070" y="0"/>
                  <a:pt x="1088" y="18"/>
                  <a:pt x="1123" y="18"/>
                </a:cubicBezTo>
                <a:cubicBezTo>
                  <a:pt x="1561" y="316"/>
                  <a:pt x="1965" y="614"/>
                  <a:pt x="2385" y="947"/>
                </a:cubicBezTo>
                <a:cubicBezTo>
                  <a:pt x="2455" y="982"/>
                  <a:pt x="2526" y="1052"/>
                  <a:pt x="2526" y="1140"/>
                </a:cubicBezTo>
                <a:cubicBezTo>
                  <a:pt x="2526" y="1210"/>
                  <a:pt x="2473" y="1245"/>
                  <a:pt x="2438" y="1315"/>
                </a:cubicBezTo>
                <a:cubicBezTo>
                  <a:pt x="2105" y="1718"/>
                  <a:pt x="1754" y="2104"/>
                  <a:pt x="1421" y="2507"/>
                </a:cubicBezTo>
                <a:cubicBezTo>
                  <a:pt x="1035" y="2104"/>
                  <a:pt x="439" y="1596"/>
                  <a:pt x="1" y="1227"/>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1"/>
          <p:cNvSpPr/>
          <p:nvPr/>
        </p:nvSpPr>
        <p:spPr>
          <a:xfrm>
            <a:off x="1846855" y="4677026"/>
            <a:ext cx="394705" cy="287868"/>
          </a:xfrm>
          <a:custGeom>
            <a:avLst/>
            <a:gdLst/>
            <a:ahLst/>
            <a:cxnLst/>
            <a:rect l="l" t="t" r="r" b="b"/>
            <a:pathLst>
              <a:path w="6155" h="4489" fill="none" extrusionOk="0">
                <a:moveTo>
                  <a:pt x="0" y="649"/>
                </a:moveTo>
                <a:cubicBezTo>
                  <a:pt x="544" y="228"/>
                  <a:pt x="1245" y="0"/>
                  <a:pt x="1911" y="140"/>
                </a:cubicBezTo>
                <a:cubicBezTo>
                  <a:pt x="2560" y="281"/>
                  <a:pt x="3174" y="807"/>
                  <a:pt x="3279" y="1490"/>
                </a:cubicBezTo>
                <a:cubicBezTo>
                  <a:pt x="3384" y="2157"/>
                  <a:pt x="2911" y="2911"/>
                  <a:pt x="2244" y="2998"/>
                </a:cubicBezTo>
                <a:cubicBezTo>
                  <a:pt x="2052" y="2858"/>
                  <a:pt x="2017" y="2525"/>
                  <a:pt x="2122" y="2314"/>
                </a:cubicBezTo>
                <a:cubicBezTo>
                  <a:pt x="2227" y="2087"/>
                  <a:pt x="2420" y="1946"/>
                  <a:pt x="2648" y="1789"/>
                </a:cubicBezTo>
                <a:cubicBezTo>
                  <a:pt x="2946" y="1561"/>
                  <a:pt x="3296" y="1350"/>
                  <a:pt x="3682" y="1350"/>
                </a:cubicBezTo>
                <a:cubicBezTo>
                  <a:pt x="4173" y="1350"/>
                  <a:pt x="4646" y="1753"/>
                  <a:pt x="4839" y="2209"/>
                </a:cubicBezTo>
                <a:cubicBezTo>
                  <a:pt x="5032" y="2665"/>
                  <a:pt x="5085" y="3191"/>
                  <a:pt x="5102" y="3700"/>
                </a:cubicBezTo>
                <a:cubicBezTo>
                  <a:pt x="5102" y="3875"/>
                  <a:pt x="5102" y="4050"/>
                  <a:pt x="5015" y="4190"/>
                </a:cubicBezTo>
                <a:cubicBezTo>
                  <a:pt x="4822" y="4489"/>
                  <a:pt x="4331" y="4383"/>
                  <a:pt x="4191" y="4068"/>
                </a:cubicBezTo>
                <a:cubicBezTo>
                  <a:pt x="4050" y="3752"/>
                  <a:pt x="4191" y="3384"/>
                  <a:pt x="4454" y="3139"/>
                </a:cubicBezTo>
                <a:cubicBezTo>
                  <a:pt x="4927" y="2735"/>
                  <a:pt x="5733" y="2770"/>
                  <a:pt x="6154" y="326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8" name="Google Shape;1768;p21"/>
          <p:cNvGrpSpPr/>
          <p:nvPr/>
        </p:nvGrpSpPr>
        <p:grpSpPr>
          <a:xfrm>
            <a:off x="7772902" y="4677025"/>
            <a:ext cx="284473" cy="256446"/>
            <a:chOff x="8705527" y="2116175"/>
            <a:chExt cx="284473" cy="256446"/>
          </a:xfrm>
        </p:grpSpPr>
        <p:sp>
          <p:nvSpPr>
            <p:cNvPr id="1769" name="Google Shape;1769;p21"/>
            <p:cNvSpPr/>
            <p:nvPr/>
          </p:nvSpPr>
          <p:spPr>
            <a:xfrm>
              <a:off x="8763948" y="2116175"/>
              <a:ext cx="193473" cy="256446"/>
            </a:xfrm>
            <a:custGeom>
              <a:avLst/>
              <a:gdLst/>
              <a:ahLst/>
              <a:cxnLst/>
              <a:rect l="l" t="t" r="r" b="b"/>
              <a:pathLst>
                <a:path w="3017" h="3999" fill="none" extrusionOk="0">
                  <a:moveTo>
                    <a:pt x="3016" y="492"/>
                  </a:moveTo>
                  <a:cubicBezTo>
                    <a:pt x="2736" y="334"/>
                    <a:pt x="2473" y="124"/>
                    <a:pt x="2192" y="1"/>
                  </a:cubicBezTo>
                  <a:cubicBezTo>
                    <a:pt x="1333" y="1070"/>
                    <a:pt x="579" y="2245"/>
                    <a:pt x="1" y="3472"/>
                  </a:cubicBezTo>
                  <a:cubicBezTo>
                    <a:pt x="316" y="3735"/>
                    <a:pt x="439" y="3823"/>
                    <a:pt x="825" y="3946"/>
                  </a:cubicBezTo>
                  <a:cubicBezTo>
                    <a:pt x="895" y="3998"/>
                    <a:pt x="2508" y="1404"/>
                    <a:pt x="3016" y="492"/>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1"/>
            <p:cNvSpPr/>
            <p:nvPr/>
          </p:nvSpPr>
          <p:spPr>
            <a:xfrm>
              <a:off x="8705527" y="2129706"/>
              <a:ext cx="77594" cy="78749"/>
            </a:xfrm>
            <a:custGeom>
              <a:avLst/>
              <a:gdLst/>
              <a:ahLst/>
              <a:cxnLst/>
              <a:rect l="l" t="t" r="r" b="b"/>
              <a:pathLst>
                <a:path w="1210" h="1228" fill="none" extrusionOk="0">
                  <a:moveTo>
                    <a:pt x="964" y="1035"/>
                  </a:moveTo>
                  <a:cubicBezTo>
                    <a:pt x="736" y="1228"/>
                    <a:pt x="316" y="1175"/>
                    <a:pt x="158" y="912"/>
                  </a:cubicBezTo>
                  <a:cubicBezTo>
                    <a:pt x="0" y="649"/>
                    <a:pt x="140" y="228"/>
                    <a:pt x="421" y="123"/>
                  </a:cubicBezTo>
                  <a:cubicBezTo>
                    <a:pt x="684" y="0"/>
                    <a:pt x="877" y="70"/>
                    <a:pt x="1034" y="298"/>
                  </a:cubicBezTo>
                  <a:cubicBezTo>
                    <a:pt x="1210" y="509"/>
                    <a:pt x="1192" y="859"/>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1"/>
            <p:cNvSpPr/>
            <p:nvPr/>
          </p:nvSpPr>
          <p:spPr>
            <a:xfrm>
              <a:off x="8912406" y="2267967"/>
              <a:ext cx="77594" cy="78813"/>
            </a:xfrm>
            <a:custGeom>
              <a:avLst/>
              <a:gdLst/>
              <a:ahLst/>
              <a:cxnLst/>
              <a:rect l="l" t="t" r="r" b="b"/>
              <a:pathLst>
                <a:path w="1210" h="1229" fill="none" extrusionOk="0">
                  <a:moveTo>
                    <a:pt x="964" y="1035"/>
                  </a:moveTo>
                  <a:cubicBezTo>
                    <a:pt x="719" y="1228"/>
                    <a:pt x="316" y="1158"/>
                    <a:pt x="158" y="895"/>
                  </a:cubicBezTo>
                  <a:cubicBezTo>
                    <a:pt x="0" y="632"/>
                    <a:pt x="140" y="211"/>
                    <a:pt x="421" y="106"/>
                  </a:cubicBezTo>
                  <a:cubicBezTo>
                    <a:pt x="684" y="1"/>
                    <a:pt x="877" y="71"/>
                    <a:pt x="1034" y="281"/>
                  </a:cubicBezTo>
                  <a:cubicBezTo>
                    <a:pt x="1210" y="509"/>
                    <a:pt x="1210" y="825"/>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2" name="Google Shape;1772;p21"/>
          <p:cNvSpPr/>
          <p:nvPr/>
        </p:nvSpPr>
        <p:spPr>
          <a:xfrm>
            <a:off x="309895" y="3342414"/>
            <a:ext cx="291267" cy="294666"/>
          </a:xfrm>
          <a:custGeom>
            <a:avLst/>
            <a:gdLst/>
            <a:ahLst/>
            <a:cxnLst/>
            <a:rect l="l" t="t" r="r" b="b"/>
            <a:pathLst>
              <a:path w="4542" h="4595" fill="none" extrusionOk="0">
                <a:moveTo>
                  <a:pt x="4542" y="1719"/>
                </a:moveTo>
                <a:cubicBezTo>
                  <a:pt x="4016" y="1666"/>
                  <a:pt x="3367" y="1526"/>
                  <a:pt x="2823" y="1543"/>
                </a:cubicBezTo>
                <a:cubicBezTo>
                  <a:pt x="2613" y="1052"/>
                  <a:pt x="2455" y="474"/>
                  <a:pt x="2227" y="0"/>
                </a:cubicBezTo>
                <a:cubicBezTo>
                  <a:pt x="2105" y="579"/>
                  <a:pt x="1964" y="1070"/>
                  <a:pt x="1701" y="1596"/>
                </a:cubicBezTo>
                <a:cubicBezTo>
                  <a:pt x="1158" y="1596"/>
                  <a:pt x="1" y="1666"/>
                  <a:pt x="1" y="1701"/>
                </a:cubicBezTo>
                <a:cubicBezTo>
                  <a:pt x="386" y="1982"/>
                  <a:pt x="1298" y="2718"/>
                  <a:pt x="1316" y="2841"/>
                </a:cubicBezTo>
                <a:cubicBezTo>
                  <a:pt x="1333" y="2911"/>
                  <a:pt x="1123" y="4068"/>
                  <a:pt x="1000" y="4594"/>
                </a:cubicBezTo>
                <a:cubicBezTo>
                  <a:pt x="1403" y="4208"/>
                  <a:pt x="1789" y="3805"/>
                  <a:pt x="2210" y="3419"/>
                </a:cubicBezTo>
                <a:cubicBezTo>
                  <a:pt x="2631" y="3805"/>
                  <a:pt x="3051" y="4208"/>
                  <a:pt x="3490" y="4594"/>
                </a:cubicBezTo>
                <a:cubicBezTo>
                  <a:pt x="3420" y="4138"/>
                  <a:pt x="3192" y="2981"/>
                  <a:pt x="3192" y="2823"/>
                </a:cubicBezTo>
                <a:cubicBezTo>
                  <a:pt x="3683" y="2595"/>
                  <a:pt x="4156" y="2210"/>
                  <a:pt x="4542" y="1719"/>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3" name="Google Shape;1773;p21"/>
          <p:cNvGrpSpPr/>
          <p:nvPr/>
        </p:nvGrpSpPr>
        <p:grpSpPr>
          <a:xfrm>
            <a:off x="8854145" y="1379825"/>
            <a:ext cx="127101" cy="154098"/>
            <a:chOff x="5166195" y="1699150"/>
            <a:chExt cx="127101" cy="154098"/>
          </a:xfrm>
        </p:grpSpPr>
        <p:sp>
          <p:nvSpPr>
            <p:cNvPr id="1774" name="Google Shape;1774;p21"/>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1"/>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1"/>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7" name="Google Shape;1777;p21"/>
          <p:cNvGrpSpPr/>
          <p:nvPr/>
        </p:nvGrpSpPr>
        <p:grpSpPr>
          <a:xfrm>
            <a:off x="8655626" y="264400"/>
            <a:ext cx="269914" cy="239581"/>
            <a:chOff x="3442551" y="361175"/>
            <a:chExt cx="269914" cy="239581"/>
          </a:xfrm>
        </p:grpSpPr>
        <p:sp>
          <p:nvSpPr>
            <p:cNvPr id="1778" name="Google Shape;1778;p21"/>
            <p:cNvSpPr/>
            <p:nvPr/>
          </p:nvSpPr>
          <p:spPr>
            <a:xfrm>
              <a:off x="3533614" y="417416"/>
              <a:ext cx="178852" cy="183341"/>
            </a:xfrm>
            <a:custGeom>
              <a:avLst/>
              <a:gdLst/>
              <a:ahLst/>
              <a:cxnLst/>
              <a:rect l="l" t="t" r="r" b="b"/>
              <a:pathLst>
                <a:path w="2789" h="2859" fill="none" extrusionOk="0">
                  <a:moveTo>
                    <a:pt x="930" y="176"/>
                  </a:moveTo>
                  <a:cubicBezTo>
                    <a:pt x="404" y="456"/>
                    <a:pt x="1" y="1000"/>
                    <a:pt x="1" y="1596"/>
                  </a:cubicBezTo>
                  <a:cubicBezTo>
                    <a:pt x="1" y="2192"/>
                    <a:pt x="474" y="2770"/>
                    <a:pt x="1053" y="2841"/>
                  </a:cubicBezTo>
                  <a:cubicBezTo>
                    <a:pt x="1263" y="2858"/>
                    <a:pt x="1456" y="2841"/>
                    <a:pt x="1631" y="2770"/>
                  </a:cubicBezTo>
                  <a:cubicBezTo>
                    <a:pt x="2315" y="2543"/>
                    <a:pt x="2788" y="1771"/>
                    <a:pt x="2596" y="1087"/>
                  </a:cubicBezTo>
                  <a:cubicBezTo>
                    <a:pt x="2403" y="404"/>
                    <a:pt x="1491" y="0"/>
                    <a:pt x="877" y="368"/>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1"/>
            <p:cNvSpPr/>
            <p:nvPr/>
          </p:nvSpPr>
          <p:spPr>
            <a:xfrm>
              <a:off x="3442551" y="361175"/>
              <a:ext cx="178852" cy="183341"/>
            </a:xfrm>
            <a:custGeom>
              <a:avLst/>
              <a:gdLst/>
              <a:ahLst/>
              <a:cxnLst/>
              <a:rect l="l" t="t" r="r" b="b"/>
              <a:pathLst>
                <a:path w="2789" h="2859" fill="none" extrusionOk="0">
                  <a:moveTo>
                    <a:pt x="930" y="176"/>
                  </a:moveTo>
                  <a:cubicBezTo>
                    <a:pt x="404" y="457"/>
                    <a:pt x="1" y="1000"/>
                    <a:pt x="1" y="1596"/>
                  </a:cubicBezTo>
                  <a:cubicBezTo>
                    <a:pt x="1" y="2192"/>
                    <a:pt x="457" y="2771"/>
                    <a:pt x="1053" y="2841"/>
                  </a:cubicBezTo>
                  <a:cubicBezTo>
                    <a:pt x="1245" y="2858"/>
                    <a:pt x="1456" y="2841"/>
                    <a:pt x="1631" y="2771"/>
                  </a:cubicBezTo>
                  <a:cubicBezTo>
                    <a:pt x="2297" y="2543"/>
                    <a:pt x="2788" y="1771"/>
                    <a:pt x="2595" y="1088"/>
                  </a:cubicBezTo>
                  <a:cubicBezTo>
                    <a:pt x="2385" y="404"/>
                    <a:pt x="1491" y="1"/>
                    <a:pt x="877" y="369"/>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0" name="Google Shape;1780;p21"/>
          <p:cNvGrpSpPr/>
          <p:nvPr/>
        </p:nvGrpSpPr>
        <p:grpSpPr>
          <a:xfrm>
            <a:off x="1531920" y="347688"/>
            <a:ext cx="127101" cy="154098"/>
            <a:chOff x="5166195" y="1699150"/>
            <a:chExt cx="127101" cy="154098"/>
          </a:xfrm>
        </p:grpSpPr>
        <p:sp>
          <p:nvSpPr>
            <p:cNvPr id="1781" name="Google Shape;1781;p21"/>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1"/>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1"/>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4" name="Google Shape;1784;p21"/>
          <p:cNvGrpSpPr/>
          <p:nvPr/>
        </p:nvGrpSpPr>
        <p:grpSpPr>
          <a:xfrm>
            <a:off x="391970" y="4680400"/>
            <a:ext cx="127101" cy="154098"/>
            <a:chOff x="5166195" y="1699150"/>
            <a:chExt cx="127101" cy="154098"/>
          </a:xfrm>
        </p:grpSpPr>
        <p:sp>
          <p:nvSpPr>
            <p:cNvPr id="1785" name="Google Shape;1785;p21"/>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7025" cap="rnd" cmpd="sng">
              <a:solidFill>
                <a:srgbClr val="193E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1"/>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7025" cap="rnd" cmpd="sng">
              <a:solidFill>
                <a:srgbClr val="193E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1"/>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7025" cap="rnd" cmpd="sng">
              <a:solidFill>
                <a:srgbClr val="193E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8" name="Google Shape;1788;p21"/>
          <p:cNvSpPr/>
          <p:nvPr/>
        </p:nvSpPr>
        <p:spPr>
          <a:xfrm>
            <a:off x="8745029" y="3008711"/>
            <a:ext cx="91125" cy="96768"/>
          </a:xfrm>
          <a:custGeom>
            <a:avLst/>
            <a:gdLst/>
            <a:ahLst/>
            <a:cxnLst/>
            <a:rect l="l" t="t" r="r" b="b"/>
            <a:pathLst>
              <a:path w="1421" h="1509" fill="none" extrusionOk="0">
                <a:moveTo>
                  <a:pt x="474" y="106"/>
                </a:moveTo>
                <a:cubicBezTo>
                  <a:pt x="211" y="264"/>
                  <a:pt x="0" y="544"/>
                  <a:pt x="0" y="860"/>
                </a:cubicBezTo>
                <a:cubicBezTo>
                  <a:pt x="0" y="1158"/>
                  <a:pt x="246" y="1473"/>
                  <a:pt x="544" y="1491"/>
                </a:cubicBezTo>
                <a:cubicBezTo>
                  <a:pt x="649" y="1508"/>
                  <a:pt x="737" y="1491"/>
                  <a:pt x="824" y="1438"/>
                </a:cubicBezTo>
                <a:cubicBezTo>
                  <a:pt x="1175" y="1333"/>
                  <a:pt x="1420" y="912"/>
                  <a:pt x="1333" y="562"/>
                </a:cubicBezTo>
                <a:cubicBezTo>
                  <a:pt x="1245" y="211"/>
                  <a:pt x="754" y="1"/>
                  <a:pt x="456" y="194"/>
                </a:cubicBezTo>
              </a:path>
            </a:pathLst>
          </a:custGeom>
          <a:solidFill>
            <a:schemeClr val="dk1"/>
          </a:solidFill>
          <a:ln w="7025" cap="rnd" cmpd="sng">
            <a:solidFill>
              <a:srgbClr val="193E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9" name="Google Shape;1789;p21"/>
          <p:cNvGrpSpPr/>
          <p:nvPr/>
        </p:nvGrpSpPr>
        <p:grpSpPr>
          <a:xfrm>
            <a:off x="8727057" y="4202725"/>
            <a:ext cx="127101" cy="154098"/>
            <a:chOff x="5166195" y="1699150"/>
            <a:chExt cx="127101" cy="154098"/>
          </a:xfrm>
        </p:grpSpPr>
        <p:sp>
          <p:nvSpPr>
            <p:cNvPr id="1790" name="Google Shape;1790;p21"/>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1"/>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1"/>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3" name="Google Shape;1793;p21"/>
          <p:cNvSpPr/>
          <p:nvPr/>
        </p:nvSpPr>
        <p:spPr>
          <a:xfrm>
            <a:off x="7871371" y="226409"/>
            <a:ext cx="186011" cy="172776"/>
          </a:xfrm>
          <a:custGeom>
            <a:avLst/>
            <a:gdLst/>
            <a:ahLst/>
            <a:cxnLst/>
            <a:rect l="l" t="t" r="r" b="b"/>
            <a:pathLst>
              <a:path w="2839" h="2637" extrusionOk="0">
                <a:moveTo>
                  <a:pt x="1341" y="1"/>
                </a:moveTo>
                <a:cubicBezTo>
                  <a:pt x="1201" y="1"/>
                  <a:pt x="1061" y="24"/>
                  <a:pt x="928" y="74"/>
                </a:cubicBezTo>
                <a:lnTo>
                  <a:pt x="595" y="56"/>
                </a:lnTo>
                <a:cubicBezTo>
                  <a:pt x="314" y="389"/>
                  <a:pt x="69" y="775"/>
                  <a:pt x="51" y="1214"/>
                </a:cubicBezTo>
                <a:cubicBezTo>
                  <a:pt x="0" y="1958"/>
                  <a:pt x="684" y="2636"/>
                  <a:pt x="1393" y="2636"/>
                </a:cubicBezTo>
                <a:cubicBezTo>
                  <a:pt x="1419" y="2636"/>
                  <a:pt x="1445" y="2636"/>
                  <a:pt x="1471" y="2634"/>
                </a:cubicBezTo>
                <a:cubicBezTo>
                  <a:pt x="2243" y="2581"/>
                  <a:pt x="2839" y="1792"/>
                  <a:pt x="2681" y="1038"/>
                </a:cubicBezTo>
                <a:cubicBezTo>
                  <a:pt x="2553" y="427"/>
                  <a:pt x="1942"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1"/>
          <p:cNvSpPr/>
          <p:nvPr/>
        </p:nvSpPr>
        <p:spPr>
          <a:xfrm>
            <a:off x="3297688" y="4757553"/>
            <a:ext cx="184897" cy="172645"/>
          </a:xfrm>
          <a:custGeom>
            <a:avLst/>
            <a:gdLst/>
            <a:ahLst/>
            <a:cxnLst/>
            <a:rect l="l" t="t" r="r" b="b"/>
            <a:pathLst>
              <a:path w="2822" h="2635" extrusionOk="0">
                <a:moveTo>
                  <a:pt x="1334" y="0"/>
                </a:moveTo>
                <a:cubicBezTo>
                  <a:pt x="1196" y="0"/>
                  <a:pt x="1059" y="23"/>
                  <a:pt x="928" y="72"/>
                </a:cubicBezTo>
                <a:lnTo>
                  <a:pt x="595" y="54"/>
                </a:lnTo>
                <a:cubicBezTo>
                  <a:pt x="315" y="388"/>
                  <a:pt x="69" y="773"/>
                  <a:pt x="52" y="1212"/>
                </a:cubicBezTo>
                <a:cubicBezTo>
                  <a:pt x="1" y="1956"/>
                  <a:pt x="668" y="2635"/>
                  <a:pt x="1392" y="2635"/>
                </a:cubicBezTo>
                <a:cubicBezTo>
                  <a:pt x="1418" y="2635"/>
                  <a:pt x="1445" y="2634"/>
                  <a:pt x="1472" y="2632"/>
                </a:cubicBezTo>
                <a:cubicBezTo>
                  <a:pt x="2243" y="2579"/>
                  <a:pt x="2822" y="1790"/>
                  <a:pt x="2682" y="1036"/>
                </a:cubicBezTo>
                <a:cubicBezTo>
                  <a:pt x="2553" y="437"/>
                  <a:pt x="1937" y="0"/>
                  <a:pt x="1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1"/>
          <p:cNvSpPr/>
          <p:nvPr/>
        </p:nvSpPr>
        <p:spPr>
          <a:xfrm>
            <a:off x="226073" y="645175"/>
            <a:ext cx="293005" cy="294119"/>
          </a:xfrm>
          <a:custGeom>
            <a:avLst/>
            <a:gdLst/>
            <a:ahLst/>
            <a:cxnLst/>
            <a:rect l="l" t="t" r="r" b="b"/>
            <a:pathLst>
              <a:path w="4472" h="4489" extrusionOk="0">
                <a:moveTo>
                  <a:pt x="2017" y="0"/>
                </a:moveTo>
                <a:cubicBezTo>
                  <a:pt x="1947" y="18"/>
                  <a:pt x="1929" y="53"/>
                  <a:pt x="1894" y="88"/>
                </a:cubicBezTo>
                <a:cubicBezTo>
                  <a:pt x="1736" y="246"/>
                  <a:pt x="1719" y="403"/>
                  <a:pt x="1561" y="544"/>
                </a:cubicBezTo>
                <a:cubicBezTo>
                  <a:pt x="1035" y="1052"/>
                  <a:pt x="526" y="1561"/>
                  <a:pt x="1" y="2069"/>
                </a:cubicBezTo>
                <a:cubicBezTo>
                  <a:pt x="754" y="2770"/>
                  <a:pt x="1701" y="3752"/>
                  <a:pt x="2350" y="4489"/>
                </a:cubicBezTo>
                <a:cubicBezTo>
                  <a:pt x="2981" y="3840"/>
                  <a:pt x="3647" y="3174"/>
                  <a:pt x="4278" y="2525"/>
                </a:cubicBezTo>
                <a:cubicBezTo>
                  <a:pt x="4366" y="2437"/>
                  <a:pt x="4454" y="2350"/>
                  <a:pt x="4454" y="2227"/>
                </a:cubicBezTo>
                <a:cubicBezTo>
                  <a:pt x="4471" y="2087"/>
                  <a:pt x="4366" y="1981"/>
                  <a:pt x="4261" y="1859"/>
                </a:cubicBezTo>
                <a:cubicBezTo>
                  <a:pt x="3595" y="1227"/>
                  <a:pt x="2893" y="614"/>
                  <a:pt x="2157" y="70"/>
                </a:cubicBezTo>
                <a:cubicBezTo>
                  <a:pt x="2104" y="18"/>
                  <a:pt x="2069" y="0"/>
                  <a:pt x="20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1"/>
          <p:cNvSpPr/>
          <p:nvPr/>
        </p:nvSpPr>
        <p:spPr>
          <a:xfrm>
            <a:off x="5930302" y="4678978"/>
            <a:ext cx="297993" cy="329785"/>
          </a:xfrm>
          <a:custGeom>
            <a:avLst/>
            <a:gdLst/>
            <a:ahLst/>
            <a:cxnLst/>
            <a:rect l="l" t="t" r="r" b="b"/>
            <a:pathLst>
              <a:path w="5577" h="6172" extrusionOk="0">
                <a:moveTo>
                  <a:pt x="1" y="0"/>
                </a:moveTo>
                <a:lnTo>
                  <a:pt x="1" y="0"/>
                </a:lnTo>
                <a:cubicBezTo>
                  <a:pt x="439" y="2104"/>
                  <a:pt x="1070" y="4173"/>
                  <a:pt x="1877" y="6172"/>
                </a:cubicBezTo>
                <a:cubicBezTo>
                  <a:pt x="3209" y="4681"/>
                  <a:pt x="4472" y="3104"/>
                  <a:pt x="5576" y="1438"/>
                </a:cubicBezTo>
                <a:cubicBezTo>
                  <a:pt x="3595" y="1000"/>
                  <a:pt x="1894" y="82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3136050"/>
      </p:ext>
    </p:extLst>
  </p:cSld>
  <p:clrMapOvr>
    <a:masterClrMapping/>
  </p:clrMapOvr>
  <p:transition spd="med">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spTree>
      <p:nvGrpSpPr>
        <p:cNvPr id="1" name="Shape 1797"/>
        <p:cNvGrpSpPr/>
        <p:nvPr/>
      </p:nvGrpSpPr>
      <p:grpSpPr>
        <a:xfrm>
          <a:off x="0" y="0"/>
          <a:ext cx="0" cy="0"/>
          <a:chOff x="0" y="0"/>
          <a:chExt cx="0" cy="0"/>
        </a:xfrm>
      </p:grpSpPr>
      <p:grpSp>
        <p:nvGrpSpPr>
          <p:cNvPr id="1798" name="Google Shape;1798;p22"/>
          <p:cNvGrpSpPr/>
          <p:nvPr/>
        </p:nvGrpSpPr>
        <p:grpSpPr>
          <a:xfrm>
            <a:off x="-53725" y="-101750"/>
            <a:ext cx="9267497" cy="5337726"/>
            <a:chOff x="-53725" y="-101750"/>
            <a:chExt cx="9267497" cy="5337726"/>
          </a:xfrm>
        </p:grpSpPr>
        <p:sp>
          <p:nvSpPr>
            <p:cNvPr id="1799" name="Google Shape;1799;p22"/>
            <p:cNvSpPr/>
            <p:nvPr/>
          </p:nvSpPr>
          <p:spPr>
            <a:xfrm>
              <a:off x="-53725" y="61500"/>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2"/>
            <p:cNvSpPr/>
            <p:nvPr/>
          </p:nvSpPr>
          <p:spPr>
            <a:xfrm>
              <a:off x="-53725" y="30037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2"/>
            <p:cNvSpPr/>
            <p:nvPr/>
          </p:nvSpPr>
          <p:spPr>
            <a:xfrm>
              <a:off x="-53725" y="540392"/>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2"/>
            <p:cNvSpPr/>
            <p:nvPr/>
          </p:nvSpPr>
          <p:spPr>
            <a:xfrm>
              <a:off x="-53725" y="781625"/>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2"/>
            <p:cNvSpPr/>
            <p:nvPr/>
          </p:nvSpPr>
          <p:spPr>
            <a:xfrm>
              <a:off x="-53725" y="102043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2"/>
            <p:cNvSpPr/>
            <p:nvPr/>
          </p:nvSpPr>
          <p:spPr>
            <a:xfrm>
              <a:off x="-53725" y="125930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2"/>
            <p:cNvSpPr/>
            <p:nvPr/>
          </p:nvSpPr>
          <p:spPr>
            <a:xfrm>
              <a:off x="-53725" y="149932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2"/>
            <p:cNvSpPr/>
            <p:nvPr/>
          </p:nvSpPr>
          <p:spPr>
            <a:xfrm>
              <a:off x="-53725" y="174055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2"/>
            <p:cNvSpPr/>
            <p:nvPr/>
          </p:nvSpPr>
          <p:spPr>
            <a:xfrm>
              <a:off x="-53725" y="197936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2"/>
            <p:cNvSpPr/>
            <p:nvPr/>
          </p:nvSpPr>
          <p:spPr>
            <a:xfrm>
              <a:off x="-53725" y="2219448"/>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2"/>
            <p:cNvSpPr/>
            <p:nvPr/>
          </p:nvSpPr>
          <p:spPr>
            <a:xfrm>
              <a:off x="-53725" y="246061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2"/>
            <p:cNvSpPr/>
            <p:nvPr/>
          </p:nvSpPr>
          <p:spPr>
            <a:xfrm>
              <a:off x="-53725" y="269948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2"/>
            <p:cNvSpPr/>
            <p:nvPr/>
          </p:nvSpPr>
          <p:spPr>
            <a:xfrm>
              <a:off x="-53725" y="293950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2"/>
            <p:cNvSpPr/>
            <p:nvPr/>
          </p:nvSpPr>
          <p:spPr>
            <a:xfrm>
              <a:off x="-53725" y="317831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2"/>
            <p:cNvSpPr/>
            <p:nvPr/>
          </p:nvSpPr>
          <p:spPr>
            <a:xfrm>
              <a:off x="-53725" y="341954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2"/>
            <p:cNvSpPr/>
            <p:nvPr/>
          </p:nvSpPr>
          <p:spPr>
            <a:xfrm>
              <a:off x="-53725" y="3658417"/>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2"/>
            <p:cNvSpPr/>
            <p:nvPr/>
          </p:nvSpPr>
          <p:spPr>
            <a:xfrm>
              <a:off x="-53725" y="389843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2"/>
            <p:cNvSpPr/>
            <p:nvPr/>
          </p:nvSpPr>
          <p:spPr>
            <a:xfrm>
              <a:off x="-53725" y="4139669"/>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2"/>
            <p:cNvSpPr/>
            <p:nvPr/>
          </p:nvSpPr>
          <p:spPr>
            <a:xfrm>
              <a:off x="-53725" y="4378475"/>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2"/>
            <p:cNvSpPr/>
            <p:nvPr/>
          </p:nvSpPr>
          <p:spPr>
            <a:xfrm>
              <a:off x="-53725" y="461849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2"/>
            <p:cNvSpPr/>
            <p:nvPr/>
          </p:nvSpPr>
          <p:spPr>
            <a:xfrm>
              <a:off x="-53725" y="485851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2"/>
            <p:cNvSpPr/>
            <p:nvPr/>
          </p:nvSpPr>
          <p:spPr>
            <a:xfrm>
              <a:off x="-53725" y="509853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2"/>
            <p:cNvSpPr/>
            <p:nvPr/>
          </p:nvSpPr>
          <p:spPr>
            <a:xfrm>
              <a:off x="58966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2"/>
            <p:cNvSpPr/>
            <p:nvPr/>
          </p:nvSpPr>
          <p:spPr>
            <a:xfrm>
              <a:off x="565542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2"/>
            <p:cNvSpPr/>
            <p:nvPr/>
          </p:nvSpPr>
          <p:spPr>
            <a:xfrm>
              <a:off x="54165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2"/>
            <p:cNvSpPr/>
            <p:nvPr/>
          </p:nvSpPr>
          <p:spPr>
            <a:xfrm>
              <a:off x="51753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2"/>
            <p:cNvSpPr/>
            <p:nvPr/>
          </p:nvSpPr>
          <p:spPr>
            <a:xfrm>
              <a:off x="493651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2"/>
            <p:cNvSpPr/>
            <p:nvPr/>
          </p:nvSpPr>
          <p:spPr>
            <a:xfrm>
              <a:off x="469528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2"/>
            <p:cNvSpPr/>
            <p:nvPr/>
          </p:nvSpPr>
          <p:spPr>
            <a:xfrm>
              <a:off x="44552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2"/>
            <p:cNvSpPr/>
            <p:nvPr/>
          </p:nvSpPr>
          <p:spPr>
            <a:xfrm>
              <a:off x="421409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2"/>
            <p:cNvSpPr/>
            <p:nvPr/>
          </p:nvSpPr>
          <p:spPr>
            <a:xfrm>
              <a:off x="39752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2"/>
            <p:cNvSpPr/>
            <p:nvPr/>
          </p:nvSpPr>
          <p:spPr>
            <a:xfrm>
              <a:off x="373399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2"/>
            <p:cNvSpPr/>
            <p:nvPr/>
          </p:nvSpPr>
          <p:spPr>
            <a:xfrm>
              <a:off x="34951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2"/>
            <p:cNvSpPr/>
            <p:nvPr/>
          </p:nvSpPr>
          <p:spPr>
            <a:xfrm>
              <a:off x="32539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2"/>
            <p:cNvSpPr/>
            <p:nvPr/>
          </p:nvSpPr>
          <p:spPr>
            <a:xfrm>
              <a:off x="30127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2"/>
            <p:cNvSpPr/>
            <p:nvPr/>
          </p:nvSpPr>
          <p:spPr>
            <a:xfrm>
              <a:off x="27739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2"/>
            <p:cNvSpPr/>
            <p:nvPr/>
          </p:nvSpPr>
          <p:spPr>
            <a:xfrm>
              <a:off x="25326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2"/>
            <p:cNvSpPr/>
            <p:nvPr/>
          </p:nvSpPr>
          <p:spPr>
            <a:xfrm>
              <a:off x="22926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2"/>
            <p:cNvSpPr/>
            <p:nvPr/>
          </p:nvSpPr>
          <p:spPr>
            <a:xfrm>
              <a:off x="205264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2"/>
            <p:cNvSpPr/>
            <p:nvPr/>
          </p:nvSpPr>
          <p:spPr>
            <a:xfrm>
              <a:off x="1812625"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2"/>
            <p:cNvSpPr/>
            <p:nvPr/>
          </p:nvSpPr>
          <p:spPr>
            <a:xfrm>
              <a:off x="157260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2"/>
            <p:cNvSpPr/>
            <p:nvPr/>
          </p:nvSpPr>
          <p:spPr>
            <a:xfrm>
              <a:off x="13325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2"/>
            <p:cNvSpPr/>
            <p:nvPr/>
          </p:nvSpPr>
          <p:spPr>
            <a:xfrm>
              <a:off x="10913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2"/>
            <p:cNvSpPr/>
            <p:nvPr/>
          </p:nvSpPr>
          <p:spPr>
            <a:xfrm>
              <a:off x="852549" y="-101750"/>
              <a:ext cx="0" cy="5337726"/>
            </a:xfrm>
            <a:custGeom>
              <a:avLst/>
              <a:gdLst/>
              <a:ahLst/>
              <a:cxnLst/>
              <a:rect l="l" t="t" r="r" b="b"/>
              <a:pathLst>
                <a:path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2"/>
            <p:cNvSpPr/>
            <p:nvPr/>
          </p:nvSpPr>
          <p:spPr>
            <a:xfrm>
              <a:off x="6113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2"/>
            <p:cNvSpPr/>
            <p:nvPr/>
          </p:nvSpPr>
          <p:spPr>
            <a:xfrm>
              <a:off x="3700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2"/>
            <p:cNvSpPr/>
            <p:nvPr/>
          </p:nvSpPr>
          <p:spPr>
            <a:xfrm>
              <a:off x="13127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2"/>
            <p:cNvSpPr/>
            <p:nvPr/>
          </p:nvSpPr>
          <p:spPr>
            <a:xfrm>
              <a:off x="901933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2"/>
            <p:cNvSpPr/>
            <p:nvPr/>
          </p:nvSpPr>
          <p:spPr>
            <a:xfrm>
              <a:off x="8780530"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2"/>
            <p:cNvSpPr/>
            <p:nvPr/>
          </p:nvSpPr>
          <p:spPr>
            <a:xfrm>
              <a:off x="85392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2"/>
            <p:cNvSpPr/>
            <p:nvPr/>
          </p:nvSpPr>
          <p:spPr>
            <a:xfrm>
              <a:off x="829806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2"/>
            <p:cNvSpPr/>
            <p:nvPr/>
          </p:nvSpPr>
          <p:spPr>
            <a:xfrm>
              <a:off x="80592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2"/>
            <p:cNvSpPr/>
            <p:nvPr/>
          </p:nvSpPr>
          <p:spPr>
            <a:xfrm>
              <a:off x="7818026"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2"/>
            <p:cNvSpPr/>
            <p:nvPr/>
          </p:nvSpPr>
          <p:spPr>
            <a:xfrm>
              <a:off x="757915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2"/>
            <p:cNvSpPr/>
            <p:nvPr/>
          </p:nvSpPr>
          <p:spPr>
            <a:xfrm>
              <a:off x="73379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2"/>
            <p:cNvSpPr/>
            <p:nvPr/>
          </p:nvSpPr>
          <p:spPr>
            <a:xfrm>
              <a:off x="709796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2"/>
            <p:cNvSpPr/>
            <p:nvPr/>
          </p:nvSpPr>
          <p:spPr>
            <a:xfrm>
              <a:off x="685794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2"/>
            <p:cNvSpPr/>
            <p:nvPr/>
          </p:nvSpPr>
          <p:spPr>
            <a:xfrm>
              <a:off x="66178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2"/>
            <p:cNvSpPr/>
            <p:nvPr/>
          </p:nvSpPr>
          <p:spPr>
            <a:xfrm>
              <a:off x="63766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2"/>
            <p:cNvSpPr/>
            <p:nvPr/>
          </p:nvSpPr>
          <p:spPr>
            <a:xfrm>
              <a:off x="61378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9" name="Google Shape;1859;p22"/>
          <p:cNvSpPr txBox="1">
            <a:spLocks noGrp="1"/>
          </p:cNvSpPr>
          <p:nvPr>
            <p:ph type="subTitle" idx="1"/>
          </p:nvPr>
        </p:nvSpPr>
        <p:spPr>
          <a:xfrm>
            <a:off x="708600" y="1311050"/>
            <a:ext cx="2939400" cy="374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Yanone Kaffeesatz"/>
              <a:buNone/>
              <a:defRPr sz="2400" b="1">
                <a:latin typeface="Caveat Brush"/>
                <a:ea typeface="Caveat Brush"/>
                <a:cs typeface="Caveat Brush"/>
                <a:sym typeface="Caveat Brush"/>
              </a:defRPr>
            </a:lvl1pPr>
            <a:lvl2pPr lvl="1"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2pPr>
            <a:lvl3pPr lvl="2"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3pPr>
            <a:lvl4pPr lvl="3"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4pPr>
            <a:lvl5pPr lvl="4"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5pPr>
            <a:lvl6pPr lvl="5"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6pPr>
            <a:lvl7pPr lvl="6"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7pPr>
            <a:lvl8pPr lvl="7"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8pPr>
            <a:lvl9pPr lvl="8"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9pPr>
          </a:lstStyle>
          <a:p>
            <a:endParaRPr/>
          </a:p>
        </p:txBody>
      </p:sp>
      <p:sp>
        <p:nvSpPr>
          <p:cNvPr id="1860" name="Google Shape;1860;p22"/>
          <p:cNvSpPr txBox="1">
            <a:spLocks noGrp="1"/>
          </p:cNvSpPr>
          <p:nvPr>
            <p:ph type="subTitle" idx="2"/>
          </p:nvPr>
        </p:nvSpPr>
        <p:spPr>
          <a:xfrm>
            <a:off x="708600" y="1632250"/>
            <a:ext cx="2939400" cy="426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861" name="Google Shape;1861;p22"/>
          <p:cNvSpPr txBox="1">
            <a:spLocks noGrp="1"/>
          </p:cNvSpPr>
          <p:nvPr>
            <p:ph type="title"/>
          </p:nvPr>
        </p:nvSpPr>
        <p:spPr>
          <a:xfrm>
            <a:off x="708600" y="645175"/>
            <a:ext cx="7717500" cy="5394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2"/>
              </a:buClr>
              <a:buSzPts val="3600"/>
              <a:buFont typeface="Caveat"/>
              <a:buNone/>
              <a:defRPr sz="3000"/>
            </a:lvl1pPr>
            <a:lvl2pPr lvl="1"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2pPr>
            <a:lvl3pPr lvl="2"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3pPr>
            <a:lvl4pPr lvl="3"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4pPr>
            <a:lvl5pPr lvl="4"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5pPr>
            <a:lvl6pPr lvl="5"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6pPr>
            <a:lvl7pPr lvl="6"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7pPr>
            <a:lvl8pPr lvl="7"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8pPr>
            <a:lvl9pPr lvl="8"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9pPr>
          </a:lstStyle>
          <a:p>
            <a:endParaRPr/>
          </a:p>
        </p:txBody>
      </p:sp>
      <p:sp>
        <p:nvSpPr>
          <p:cNvPr id="1862" name="Google Shape;1862;p22"/>
          <p:cNvSpPr txBox="1">
            <a:spLocks noGrp="1"/>
          </p:cNvSpPr>
          <p:nvPr>
            <p:ph type="subTitle" idx="3"/>
          </p:nvPr>
        </p:nvSpPr>
        <p:spPr>
          <a:xfrm>
            <a:off x="708600" y="2134450"/>
            <a:ext cx="2939400" cy="374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Yanone Kaffeesatz"/>
              <a:buNone/>
              <a:defRPr sz="2400" b="1">
                <a:latin typeface="Caveat Brush"/>
                <a:ea typeface="Caveat Brush"/>
                <a:cs typeface="Caveat Brush"/>
                <a:sym typeface="Caveat Brush"/>
              </a:defRPr>
            </a:lvl1pPr>
            <a:lvl2pPr lvl="1"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2pPr>
            <a:lvl3pPr lvl="2"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3pPr>
            <a:lvl4pPr lvl="3"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4pPr>
            <a:lvl5pPr lvl="4"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5pPr>
            <a:lvl6pPr lvl="5"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6pPr>
            <a:lvl7pPr lvl="6"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7pPr>
            <a:lvl8pPr lvl="7"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8pPr>
            <a:lvl9pPr lvl="8"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9pPr>
          </a:lstStyle>
          <a:p>
            <a:endParaRPr/>
          </a:p>
        </p:txBody>
      </p:sp>
      <p:sp>
        <p:nvSpPr>
          <p:cNvPr id="1863" name="Google Shape;1863;p22"/>
          <p:cNvSpPr txBox="1">
            <a:spLocks noGrp="1"/>
          </p:cNvSpPr>
          <p:nvPr>
            <p:ph type="subTitle" idx="4"/>
          </p:nvPr>
        </p:nvSpPr>
        <p:spPr>
          <a:xfrm>
            <a:off x="708600" y="2455650"/>
            <a:ext cx="2939400" cy="426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864" name="Google Shape;1864;p22"/>
          <p:cNvSpPr txBox="1">
            <a:spLocks noGrp="1"/>
          </p:cNvSpPr>
          <p:nvPr>
            <p:ph type="subTitle" idx="5"/>
          </p:nvPr>
        </p:nvSpPr>
        <p:spPr>
          <a:xfrm>
            <a:off x="708600" y="2957850"/>
            <a:ext cx="2939400" cy="374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Yanone Kaffeesatz"/>
              <a:buNone/>
              <a:defRPr sz="2400" b="1">
                <a:latin typeface="Caveat Brush"/>
                <a:ea typeface="Caveat Brush"/>
                <a:cs typeface="Caveat Brush"/>
                <a:sym typeface="Caveat Brush"/>
              </a:defRPr>
            </a:lvl1pPr>
            <a:lvl2pPr lvl="1"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2pPr>
            <a:lvl3pPr lvl="2"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3pPr>
            <a:lvl4pPr lvl="3"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4pPr>
            <a:lvl5pPr lvl="4"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5pPr>
            <a:lvl6pPr lvl="5"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6pPr>
            <a:lvl7pPr lvl="6"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7pPr>
            <a:lvl8pPr lvl="7"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8pPr>
            <a:lvl9pPr lvl="8"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9pPr>
          </a:lstStyle>
          <a:p>
            <a:endParaRPr/>
          </a:p>
        </p:txBody>
      </p:sp>
      <p:sp>
        <p:nvSpPr>
          <p:cNvPr id="1865" name="Google Shape;1865;p22"/>
          <p:cNvSpPr txBox="1">
            <a:spLocks noGrp="1"/>
          </p:cNvSpPr>
          <p:nvPr>
            <p:ph type="subTitle" idx="6"/>
          </p:nvPr>
        </p:nvSpPr>
        <p:spPr>
          <a:xfrm>
            <a:off x="708600" y="3279050"/>
            <a:ext cx="2939400" cy="426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866" name="Google Shape;1866;p22"/>
          <p:cNvSpPr txBox="1">
            <a:spLocks noGrp="1"/>
          </p:cNvSpPr>
          <p:nvPr>
            <p:ph type="subTitle" idx="7"/>
          </p:nvPr>
        </p:nvSpPr>
        <p:spPr>
          <a:xfrm>
            <a:off x="708600" y="3781250"/>
            <a:ext cx="2939400" cy="374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Yanone Kaffeesatz"/>
              <a:buNone/>
              <a:defRPr sz="2400" b="1">
                <a:latin typeface="Caveat Brush"/>
                <a:ea typeface="Caveat Brush"/>
                <a:cs typeface="Caveat Brush"/>
                <a:sym typeface="Caveat Brush"/>
              </a:defRPr>
            </a:lvl1pPr>
            <a:lvl2pPr lvl="1"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2pPr>
            <a:lvl3pPr lvl="2"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3pPr>
            <a:lvl4pPr lvl="3"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4pPr>
            <a:lvl5pPr lvl="4"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5pPr>
            <a:lvl6pPr lvl="5"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6pPr>
            <a:lvl7pPr lvl="6"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7pPr>
            <a:lvl8pPr lvl="7"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8pPr>
            <a:lvl9pPr lvl="8" algn="ctr" rtl="0">
              <a:spcBef>
                <a:spcPts val="0"/>
              </a:spcBef>
              <a:spcAft>
                <a:spcPts val="0"/>
              </a:spcAft>
              <a:buSzPts val="1800"/>
              <a:buFont typeface="Yanone Kaffeesatz"/>
              <a:buNone/>
              <a:defRPr sz="1800">
                <a:latin typeface="Yanone Kaffeesatz"/>
                <a:ea typeface="Yanone Kaffeesatz"/>
                <a:cs typeface="Yanone Kaffeesatz"/>
                <a:sym typeface="Yanone Kaffeesatz"/>
              </a:defRPr>
            </a:lvl9pPr>
          </a:lstStyle>
          <a:p>
            <a:endParaRPr/>
          </a:p>
        </p:txBody>
      </p:sp>
      <p:sp>
        <p:nvSpPr>
          <p:cNvPr id="1867" name="Google Shape;1867;p22"/>
          <p:cNvSpPr txBox="1">
            <a:spLocks noGrp="1"/>
          </p:cNvSpPr>
          <p:nvPr>
            <p:ph type="subTitle" idx="8"/>
          </p:nvPr>
        </p:nvSpPr>
        <p:spPr>
          <a:xfrm>
            <a:off x="708600" y="4102450"/>
            <a:ext cx="2939400" cy="426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868" name="Google Shape;1868;p22"/>
          <p:cNvSpPr txBox="1">
            <a:spLocks noGrp="1"/>
          </p:cNvSpPr>
          <p:nvPr>
            <p:ph type="subTitle" idx="9"/>
          </p:nvPr>
        </p:nvSpPr>
        <p:spPr>
          <a:xfrm>
            <a:off x="5491375" y="1311050"/>
            <a:ext cx="2939400" cy="374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Font typeface="Yanone Kaffeesatz"/>
              <a:buNone/>
              <a:defRPr sz="2400" b="1">
                <a:latin typeface="Caveat Brush"/>
                <a:ea typeface="Caveat Brush"/>
                <a:cs typeface="Caveat Brush"/>
                <a:sym typeface="Caveat Brush"/>
              </a:defRPr>
            </a:lvl1pPr>
            <a:lvl2pPr lvl="1"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2pPr>
            <a:lvl3pPr lvl="2"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3pPr>
            <a:lvl4pPr lvl="3"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4pPr>
            <a:lvl5pPr lvl="4"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5pPr>
            <a:lvl6pPr lvl="5"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6pPr>
            <a:lvl7pPr lvl="6"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7pPr>
            <a:lvl8pPr lvl="7"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8pPr>
            <a:lvl9pPr lvl="8"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9pPr>
          </a:lstStyle>
          <a:p>
            <a:endParaRPr/>
          </a:p>
        </p:txBody>
      </p:sp>
      <p:sp>
        <p:nvSpPr>
          <p:cNvPr id="1869" name="Google Shape;1869;p22"/>
          <p:cNvSpPr txBox="1">
            <a:spLocks noGrp="1"/>
          </p:cNvSpPr>
          <p:nvPr>
            <p:ph type="subTitle" idx="13"/>
          </p:nvPr>
        </p:nvSpPr>
        <p:spPr>
          <a:xfrm>
            <a:off x="5491375" y="1632250"/>
            <a:ext cx="2939400" cy="426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1870" name="Google Shape;1870;p22"/>
          <p:cNvSpPr txBox="1">
            <a:spLocks noGrp="1"/>
          </p:cNvSpPr>
          <p:nvPr>
            <p:ph type="subTitle" idx="14"/>
          </p:nvPr>
        </p:nvSpPr>
        <p:spPr>
          <a:xfrm>
            <a:off x="5491375" y="2134450"/>
            <a:ext cx="2939400" cy="374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Font typeface="Yanone Kaffeesatz"/>
              <a:buNone/>
              <a:defRPr sz="2400" b="1">
                <a:latin typeface="Caveat Brush"/>
                <a:ea typeface="Caveat Brush"/>
                <a:cs typeface="Caveat Brush"/>
                <a:sym typeface="Caveat Brush"/>
              </a:defRPr>
            </a:lvl1pPr>
            <a:lvl2pPr lvl="1"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2pPr>
            <a:lvl3pPr lvl="2"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3pPr>
            <a:lvl4pPr lvl="3"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4pPr>
            <a:lvl5pPr lvl="4"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5pPr>
            <a:lvl6pPr lvl="5"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6pPr>
            <a:lvl7pPr lvl="6"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7pPr>
            <a:lvl8pPr lvl="7"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8pPr>
            <a:lvl9pPr lvl="8"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9pPr>
          </a:lstStyle>
          <a:p>
            <a:endParaRPr/>
          </a:p>
        </p:txBody>
      </p:sp>
      <p:sp>
        <p:nvSpPr>
          <p:cNvPr id="1871" name="Google Shape;1871;p22"/>
          <p:cNvSpPr txBox="1">
            <a:spLocks noGrp="1"/>
          </p:cNvSpPr>
          <p:nvPr>
            <p:ph type="subTitle" idx="15"/>
          </p:nvPr>
        </p:nvSpPr>
        <p:spPr>
          <a:xfrm>
            <a:off x="5491375" y="2455650"/>
            <a:ext cx="2939400" cy="426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1872" name="Google Shape;1872;p22"/>
          <p:cNvSpPr txBox="1">
            <a:spLocks noGrp="1"/>
          </p:cNvSpPr>
          <p:nvPr>
            <p:ph type="subTitle" idx="16"/>
          </p:nvPr>
        </p:nvSpPr>
        <p:spPr>
          <a:xfrm>
            <a:off x="5491375" y="2957850"/>
            <a:ext cx="2939400" cy="374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Font typeface="Yanone Kaffeesatz"/>
              <a:buNone/>
              <a:defRPr sz="2400" b="1">
                <a:latin typeface="Caveat Brush"/>
                <a:ea typeface="Caveat Brush"/>
                <a:cs typeface="Caveat Brush"/>
                <a:sym typeface="Caveat Brush"/>
              </a:defRPr>
            </a:lvl1pPr>
            <a:lvl2pPr lvl="1"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2pPr>
            <a:lvl3pPr lvl="2"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3pPr>
            <a:lvl4pPr lvl="3"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4pPr>
            <a:lvl5pPr lvl="4"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5pPr>
            <a:lvl6pPr lvl="5"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6pPr>
            <a:lvl7pPr lvl="6"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7pPr>
            <a:lvl8pPr lvl="7"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8pPr>
            <a:lvl9pPr lvl="8"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9pPr>
          </a:lstStyle>
          <a:p>
            <a:endParaRPr/>
          </a:p>
        </p:txBody>
      </p:sp>
      <p:sp>
        <p:nvSpPr>
          <p:cNvPr id="1873" name="Google Shape;1873;p22"/>
          <p:cNvSpPr txBox="1">
            <a:spLocks noGrp="1"/>
          </p:cNvSpPr>
          <p:nvPr>
            <p:ph type="subTitle" idx="17"/>
          </p:nvPr>
        </p:nvSpPr>
        <p:spPr>
          <a:xfrm>
            <a:off x="5491375" y="3279050"/>
            <a:ext cx="2939400" cy="426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1874" name="Google Shape;1874;p22"/>
          <p:cNvSpPr txBox="1">
            <a:spLocks noGrp="1"/>
          </p:cNvSpPr>
          <p:nvPr>
            <p:ph type="subTitle" idx="18"/>
          </p:nvPr>
        </p:nvSpPr>
        <p:spPr>
          <a:xfrm>
            <a:off x="5491375" y="3781250"/>
            <a:ext cx="2939400" cy="374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Font typeface="Yanone Kaffeesatz"/>
              <a:buNone/>
              <a:defRPr sz="2400" b="1">
                <a:latin typeface="Caveat Brush"/>
                <a:ea typeface="Caveat Brush"/>
                <a:cs typeface="Caveat Brush"/>
                <a:sym typeface="Caveat Brush"/>
              </a:defRPr>
            </a:lvl1pPr>
            <a:lvl2pPr lvl="1"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2pPr>
            <a:lvl3pPr lvl="2"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3pPr>
            <a:lvl4pPr lvl="3"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4pPr>
            <a:lvl5pPr lvl="4"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5pPr>
            <a:lvl6pPr lvl="5"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6pPr>
            <a:lvl7pPr lvl="6"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7pPr>
            <a:lvl8pPr lvl="7"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8pPr>
            <a:lvl9pPr lvl="8" algn="r" rtl="0">
              <a:spcBef>
                <a:spcPts val="0"/>
              </a:spcBef>
              <a:spcAft>
                <a:spcPts val="0"/>
              </a:spcAft>
              <a:buSzPts val="1800"/>
              <a:buFont typeface="Yanone Kaffeesatz"/>
              <a:buNone/>
              <a:defRPr sz="1800">
                <a:latin typeface="Yanone Kaffeesatz"/>
                <a:ea typeface="Yanone Kaffeesatz"/>
                <a:cs typeface="Yanone Kaffeesatz"/>
                <a:sym typeface="Yanone Kaffeesatz"/>
              </a:defRPr>
            </a:lvl9pPr>
          </a:lstStyle>
          <a:p>
            <a:endParaRPr/>
          </a:p>
        </p:txBody>
      </p:sp>
      <p:sp>
        <p:nvSpPr>
          <p:cNvPr id="1875" name="Google Shape;1875;p22"/>
          <p:cNvSpPr txBox="1">
            <a:spLocks noGrp="1"/>
          </p:cNvSpPr>
          <p:nvPr>
            <p:ph type="subTitle" idx="19"/>
          </p:nvPr>
        </p:nvSpPr>
        <p:spPr>
          <a:xfrm>
            <a:off x="5491375" y="4102450"/>
            <a:ext cx="2939400" cy="426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1876" name="Google Shape;1876;p22"/>
          <p:cNvGrpSpPr/>
          <p:nvPr/>
        </p:nvGrpSpPr>
        <p:grpSpPr>
          <a:xfrm>
            <a:off x="391970" y="1846013"/>
            <a:ext cx="127101" cy="154098"/>
            <a:chOff x="5166195" y="1699150"/>
            <a:chExt cx="127101" cy="154098"/>
          </a:xfrm>
        </p:grpSpPr>
        <p:sp>
          <p:nvSpPr>
            <p:cNvPr id="1877" name="Google Shape;1877;p22"/>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2"/>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2"/>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0" name="Google Shape;1880;p22"/>
          <p:cNvSpPr/>
          <p:nvPr/>
        </p:nvSpPr>
        <p:spPr>
          <a:xfrm>
            <a:off x="2685054" y="264399"/>
            <a:ext cx="91125" cy="96768"/>
          </a:xfrm>
          <a:custGeom>
            <a:avLst/>
            <a:gdLst/>
            <a:ahLst/>
            <a:cxnLst/>
            <a:rect l="l" t="t" r="r" b="b"/>
            <a:pathLst>
              <a:path w="1421" h="1509" fill="none" extrusionOk="0">
                <a:moveTo>
                  <a:pt x="474" y="106"/>
                </a:moveTo>
                <a:cubicBezTo>
                  <a:pt x="211" y="264"/>
                  <a:pt x="0" y="544"/>
                  <a:pt x="0" y="860"/>
                </a:cubicBezTo>
                <a:cubicBezTo>
                  <a:pt x="0" y="1158"/>
                  <a:pt x="246" y="1473"/>
                  <a:pt x="544" y="1491"/>
                </a:cubicBezTo>
                <a:cubicBezTo>
                  <a:pt x="649" y="1508"/>
                  <a:pt x="737" y="1491"/>
                  <a:pt x="824" y="1438"/>
                </a:cubicBezTo>
                <a:cubicBezTo>
                  <a:pt x="1175" y="1333"/>
                  <a:pt x="1420" y="912"/>
                  <a:pt x="1333" y="562"/>
                </a:cubicBezTo>
                <a:cubicBezTo>
                  <a:pt x="1245" y="211"/>
                  <a:pt x="754" y="1"/>
                  <a:pt x="456"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2"/>
          <p:cNvSpPr/>
          <p:nvPr/>
        </p:nvSpPr>
        <p:spPr>
          <a:xfrm>
            <a:off x="6948300" y="4677036"/>
            <a:ext cx="161986" cy="160832"/>
          </a:xfrm>
          <a:custGeom>
            <a:avLst/>
            <a:gdLst/>
            <a:ahLst/>
            <a:cxnLst/>
            <a:rect l="l" t="t" r="r" b="b"/>
            <a:pathLst>
              <a:path w="2526" h="2508" fill="none" extrusionOk="0">
                <a:moveTo>
                  <a:pt x="1" y="1227"/>
                </a:moveTo>
                <a:cubicBezTo>
                  <a:pt x="264" y="929"/>
                  <a:pt x="544" y="614"/>
                  <a:pt x="807" y="316"/>
                </a:cubicBezTo>
                <a:cubicBezTo>
                  <a:pt x="895" y="228"/>
                  <a:pt x="895" y="140"/>
                  <a:pt x="983" y="53"/>
                </a:cubicBezTo>
                <a:cubicBezTo>
                  <a:pt x="1000" y="18"/>
                  <a:pt x="1035" y="0"/>
                  <a:pt x="1053" y="0"/>
                </a:cubicBezTo>
                <a:cubicBezTo>
                  <a:pt x="1070" y="0"/>
                  <a:pt x="1088" y="18"/>
                  <a:pt x="1123" y="18"/>
                </a:cubicBezTo>
                <a:cubicBezTo>
                  <a:pt x="1561" y="316"/>
                  <a:pt x="1965" y="614"/>
                  <a:pt x="2385" y="947"/>
                </a:cubicBezTo>
                <a:cubicBezTo>
                  <a:pt x="2455" y="982"/>
                  <a:pt x="2526" y="1052"/>
                  <a:pt x="2526" y="1140"/>
                </a:cubicBezTo>
                <a:cubicBezTo>
                  <a:pt x="2526" y="1210"/>
                  <a:pt x="2473" y="1245"/>
                  <a:pt x="2438" y="1315"/>
                </a:cubicBezTo>
                <a:cubicBezTo>
                  <a:pt x="2105" y="1718"/>
                  <a:pt x="1754" y="2104"/>
                  <a:pt x="1421" y="2507"/>
                </a:cubicBezTo>
                <a:cubicBezTo>
                  <a:pt x="1035" y="2104"/>
                  <a:pt x="439" y="1596"/>
                  <a:pt x="1" y="1227"/>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2"/>
          <p:cNvSpPr/>
          <p:nvPr/>
        </p:nvSpPr>
        <p:spPr>
          <a:xfrm>
            <a:off x="1846855" y="4677026"/>
            <a:ext cx="394705" cy="287868"/>
          </a:xfrm>
          <a:custGeom>
            <a:avLst/>
            <a:gdLst/>
            <a:ahLst/>
            <a:cxnLst/>
            <a:rect l="l" t="t" r="r" b="b"/>
            <a:pathLst>
              <a:path w="6155" h="4489" fill="none" extrusionOk="0">
                <a:moveTo>
                  <a:pt x="0" y="649"/>
                </a:moveTo>
                <a:cubicBezTo>
                  <a:pt x="544" y="228"/>
                  <a:pt x="1245" y="0"/>
                  <a:pt x="1911" y="140"/>
                </a:cubicBezTo>
                <a:cubicBezTo>
                  <a:pt x="2560" y="281"/>
                  <a:pt x="3174" y="807"/>
                  <a:pt x="3279" y="1490"/>
                </a:cubicBezTo>
                <a:cubicBezTo>
                  <a:pt x="3384" y="2157"/>
                  <a:pt x="2911" y="2911"/>
                  <a:pt x="2244" y="2998"/>
                </a:cubicBezTo>
                <a:cubicBezTo>
                  <a:pt x="2052" y="2858"/>
                  <a:pt x="2017" y="2525"/>
                  <a:pt x="2122" y="2314"/>
                </a:cubicBezTo>
                <a:cubicBezTo>
                  <a:pt x="2227" y="2087"/>
                  <a:pt x="2420" y="1946"/>
                  <a:pt x="2648" y="1789"/>
                </a:cubicBezTo>
                <a:cubicBezTo>
                  <a:pt x="2946" y="1561"/>
                  <a:pt x="3296" y="1350"/>
                  <a:pt x="3682" y="1350"/>
                </a:cubicBezTo>
                <a:cubicBezTo>
                  <a:pt x="4173" y="1350"/>
                  <a:pt x="4646" y="1753"/>
                  <a:pt x="4839" y="2209"/>
                </a:cubicBezTo>
                <a:cubicBezTo>
                  <a:pt x="5032" y="2665"/>
                  <a:pt x="5085" y="3191"/>
                  <a:pt x="5102" y="3700"/>
                </a:cubicBezTo>
                <a:cubicBezTo>
                  <a:pt x="5102" y="3875"/>
                  <a:pt x="5102" y="4050"/>
                  <a:pt x="5015" y="4190"/>
                </a:cubicBezTo>
                <a:cubicBezTo>
                  <a:pt x="4822" y="4489"/>
                  <a:pt x="4331" y="4383"/>
                  <a:pt x="4191" y="4068"/>
                </a:cubicBezTo>
                <a:cubicBezTo>
                  <a:pt x="4050" y="3752"/>
                  <a:pt x="4191" y="3384"/>
                  <a:pt x="4454" y="3139"/>
                </a:cubicBezTo>
                <a:cubicBezTo>
                  <a:pt x="4927" y="2735"/>
                  <a:pt x="5733" y="2770"/>
                  <a:pt x="6154" y="326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3" name="Google Shape;1883;p22"/>
          <p:cNvGrpSpPr/>
          <p:nvPr/>
        </p:nvGrpSpPr>
        <p:grpSpPr>
          <a:xfrm>
            <a:off x="7772902" y="4677025"/>
            <a:ext cx="284473" cy="256446"/>
            <a:chOff x="8705527" y="2116175"/>
            <a:chExt cx="284473" cy="256446"/>
          </a:xfrm>
        </p:grpSpPr>
        <p:sp>
          <p:nvSpPr>
            <p:cNvPr id="1884" name="Google Shape;1884;p22"/>
            <p:cNvSpPr/>
            <p:nvPr/>
          </p:nvSpPr>
          <p:spPr>
            <a:xfrm>
              <a:off x="8763948" y="2116175"/>
              <a:ext cx="193473" cy="256446"/>
            </a:xfrm>
            <a:custGeom>
              <a:avLst/>
              <a:gdLst/>
              <a:ahLst/>
              <a:cxnLst/>
              <a:rect l="l" t="t" r="r" b="b"/>
              <a:pathLst>
                <a:path w="3017" h="3999" fill="none" extrusionOk="0">
                  <a:moveTo>
                    <a:pt x="3016" y="492"/>
                  </a:moveTo>
                  <a:cubicBezTo>
                    <a:pt x="2736" y="334"/>
                    <a:pt x="2473" y="124"/>
                    <a:pt x="2192" y="1"/>
                  </a:cubicBezTo>
                  <a:cubicBezTo>
                    <a:pt x="1333" y="1070"/>
                    <a:pt x="579" y="2245"/>
                    <a:pt x="1" y="3472"/>
                  </a:cubicBezTo>
                  <a:cubicBezTo>
                    <a:pt x="316" y="3735"/>
                    <a:pt x="439" y="3823"/>
                    <a:pt x="825" y="3946"/>
                  </a:cubicBezTo>
                  <a:cubicBezTo>
                    <a:pt x="895" y="3998"/>
                    <a:pt x="2508" y="1404"/>
                    <a:pt x="3016" y="492"/>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2"/>
            <p:cNvSpPr/>
            <p:nvPr/>
          </p:nvSpPr>
          <p:spPr>
            <a:xfrm>
              <a:off x="8705527" y="2129706"/>
              <a:ext cx="77594" cy="78749"/>
            </a:xfrm>
            <a:custGeom>
              <a:avLst/>
              <a:gdLst/>
              <a:ahLst/>
              <a:cxnLst/>
              <a:rect l="l" t="t" r="r" b="b"/>
              <a:pathLst>
                <a:path w="1210" h="1228" fill="none" extrusionOk="0">
                  <a:moveTo>
                    <a:pt x="964" y="1035"/>
                  </a:moveTo>
                  <a:cubicBezTo>
                    <a:pt x="736" y="1228"/>
                    <a:pt x="316" y="1175"/>
                    <a:pt x="158" y="912"/>
                  </a:cubicBezTo>
                  <a:cubicBezTo>
                    <a:pt x="0" y="649"/>
                    <a:pt x="140" y="228"/>
                    <a:pt x="421" y="123"/>
                  </a:cubicBezTo>
                  <a:cubicBezTo>
                    <a:pt x="684" y="0"/>
                    <a:pt x="877" y="70"/>
                    <a:pt x="1034" y="298"/>
                  </a:cubicBezTo>
                  <a:cubicBezTo>
                    <a:pt x="1210" y="509"/>
                    <a:pt x="1192" y="859"/>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2"/>
            <p:cNvSpPr/>
            <p:nvPr/>
          </p:nvSpPr>
          <p:spPr>
            <a:xfrm>
              <a:off x="8912406" y="2267967"/>
              <a:ext cx="77594" cy="78813"/>
            </a:xfrm>
            <a:custGeom>
              <a:avLst/>
              <a:gdLst/>
              <a:ahLst/>
              <a:cxnLst/>
              <a:rect l="l" t="t" r="r" b="b"/>
              <a:pathLst>
                <a:path w="1210" h="1229" fill="none" extrusionOk="0">
                  <a:moveTo>
                    <a:pt x="964" y="1035"/>
                  </a:moveTo>
                  <a:cubicBezTo>
                    <a:pt x="719" y="1228"/>
                    <a:pt x="316" y="1158"/>
                    <a:pt x="158" y="895"/>
                  </a:cubicBezTo>
                  <a:cubicBezTo>
                    <a:pt x="0" y="632"/>
                    <a:pt x="140" y="211"/>
                    <a:pt x="421" y="106"/>
                  </a:cubicBezTo>
                  <a:cubicBezTo>
                    <a:pt x="684" y="1"/>
                    <a:pt x="877" y="71"/>
                    <a:pt x="1034" y="281"/>
                  </a:cubicBezTo>
                  <a:cubicBezTo>
                    <a:pt x="1210" y="509"/>
                    <a:pt x="1210" y="825"/>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7" name="Google Shape;1887;p22"/>
          <p:cNvSpPr/>
          <p:nvPr/>
        </p:nvSpPr>
        <p:spPr>
          <a:xfrm>
            <a:off x="309895" y="3342414"/>
            <a:ext cx="291267" cy="294666"/>
          </a:xfrm>
          <a:custGeom>
            <a:avLst/>
            <a:gdLst/>
            <a:ahLst/>
            <a:cxnLst/>
            <a:rect l="l" t="t" r="r" b="b"/>
            <a:pathLst>
              <a:path w="4542" h="4595" fill="none" extrusionOk="0">
                <a:moveTo>
                  <a:pt x="4542" y="1719"/>
                </a:moveTo>
                <a:cubicBezTo>
                  <a:pt x="4016" y="1666"/>
                  <a:pt x="3367" y="1526"/>
                  <a:pt x="2823" y="1543"/>
                </a:cubicBezTo>
                <a:cubicBezTo>
                  <a:pt x="2613" y="1052"/>
                  <a:pt x="2455" y="474"/>
                  <a:pt x="2227" y="0"/>
                </a:cubicBezTo>
                <a:cubicBezTo>
                  <a:pt x="2105" y="579"/>
                  <a:pt x="1964" y="1070"/>
                  <a:pt x="1701" y="1596"/>
                </a:cubicBezTo>
                <a:cubicBezTo>
                  <a:pt x="1158" y="1596"/>
                  <a:pt x="1" y="1666"/>
                  <a:pt x="1" y="1701"/>
                </a:cubicBezTo>
                <a:cubicBezTo>
                  <a:pt x="386" y="1982"/>
                  <a:pt x="1298" y="2718"/>
                  <a:pt x="1316" y="2841"/>
                </a:cubicBezTo>
                <a:cubicBezTo>
                  <a:pt x="1333" y="2911"/>
                  <a:pt x="1123" y="4068"/>
                  <a:pt x="1000" y="4594"/>
                </a:cubicBezTo>
                <a:cubicBezTo>
                  <a:pt x="1403" y="4208"/>
                  <a:pt x="1789" y="3805"/>
                  <a:pt x="2210" y="3419"/>
                </a:cubicBezTo>
                <a:cubicBezTo>
                  <a:pt x="2631" y="3805"/>
                  <a:pt x="3051" y="4208"/>
                  <a:pt x="3490" y="4594"/>
                </a:cubicBezTo>
                <a:cubicBezTo>
                  <a:pt x="3420" y="4138"/>
                  <a:pt x="3192" y="2981"/>
                  <a:pt x="3192" y="2823"/>
                </a:cubicBezTo>
                <a:cubicBezTo>
                  <a:pt x="3683" y="2595"/>
                  <a:pt x="4156" y="2210"/>
                  <a:pt x="4542" y="1719"/>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8" name="Google Shape;1888;p22"/>
          <p:cNvGrpSpPr/>
          <p:nvPr/>
        </p:nvGrpSpPr>
        <p:grpSpPr>
          <a:xfrm>
            <a:off x="8854145" y="1379825"/>
            <a:ext cx="127101" cy="154098"/>
            <a:chOff x="5166195" y="1699150"/>
            <a:chExt cx="127101" cy="154098"/>
          </a:xfrm>
        </p:grpSpPr>
        <p:sp>
          <p:nvSpPr>
            <p:cNvPr id="1889" name="Google Shape;1889;p22"/>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2"/>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2"/>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2" name="Google Shape;1892;p22"/>
          <p:cNvGrpSpPr/>
          <p:nvPr/>
        </p:nvGrpSpPr>
        <p:grpSpPr>
          <a:xfrm>
            <a:off x="8655626" y="264400"/>
            <a:ext cx="269914" cy="239581"/>
            <a:chOff x="3442551" y="361175"/>
            <a:chExt cx="269914" cy="239581"/>
          </a:xfrm>
        </p:grpSpPr>
        <p:sp>
          <p:nvSpPr>
            <p:cNvPr id="1893" name="Google Shape;1893;p22"/>
            <p:cNvSpPr/>
            <p:nvPr/>
          </p:nvSpPr>
          <p:spPr>
            <a:xfrm>
              <a:off x="3533614" y="417416"/>
              <a:ext cx="178852" cy="183341"/>
            </a:xfrm>
            <a:custGeom>
              <a:avLst/>
              <a:gdLst/>
              <a:ahLst/>
              <a:cxnLst/>
              <a:rect l="l" t="t" r="r" b="b"/>
              <a:pathLst>
                <a:path w="2789" h="2859" fill="none" extrusionOk="0">
                  <a:moveTo>
                    <a:pt x="930" y="176"/>
                  </a:moveTo>
                  <a:cubicBezTo>
                    <a:pt x="404" y="456"/>
                    <a:pt x="1" y="1000"/>
                    <a:pt x="1" y="1596"/>
                  </a:cubicBezTo>
                  <a:cubicBezTo>
                    <a:pt x="1" y="2192"/>
                    <a:pt x="474" y="2770"/>
                    <a:pt x="1053" y="2841"/>
                  </a:cubicBezTo>
                  <a:cubicBezTo>
                    <a:pt x="1263" y="2858"/>
                    <a:pt x="1456" y="2841"/>
                    <a:pt x="1631" y="2770"/>
                  </a:cubicBezTo>
                  <a:cubicBezTo>
                    <a:pt x="2315" y="2543"/>
                    <a:pt x="2788" y="1771"/>
                    <a:pt x="2596" y="1087"/>
                  </a:cubicBezTo>
                  <a:cubicBezTo>
                    <a:pt x="2403" y="404"/>
                    <a:pt x="1491" y="0"/>
                    <a:pt x="877" y="368"/>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2"/>
            <p:cNvSpPr/>
            <p:nvPr/>
          </p:nvSpPr>
          <p:spPr>
            <a:xfrm>
              <a:off x="3442551" y="361175"/>
              <a:ext cx="178852" cy="183341"/>
            </a:xfrm>
            <a:custGeom>
              <a:avLst/>
              <a:gdLst/>
              <a:ahLst/>
              <a:cxnLst/>
              <a:rect l="l" t="t" r="r" b="b"/>
              <a:pathLst>
                <a:path w="2789" h="2859" fill="none" extrusionOk="0">
                  <a:moveTo>
                    <a:pt x="930" y="176"/>
                  </a:moveTo>
                  <a:cubicBezTo>
                    <a:pt x="404" y="457"/>
                    <a:pt x="1" y="1000"/>
                    <a:pt x="1" y="1596"/>
                  </a:cubicBezTo>
                  <a:cubicBezTo>
                    <a:pt x="1" y="2192"/>
                    <a:pt x="457" y="2771"/>
                    <a:pt x="1053" y="2841"/>
                  </a:cubicBezTo>
                  <a:cubicBezTo>
                    <a:pt x="1245" y="2858"/>
                    <a:pt x="1456" y="2841"/>
                    <a:pt x="1631" y="2771"/>
                  </a:cubicBezTo>
                  <a:cubicBezTo>
                    <a:pt x="2297" y="2543"/>
                    <a:pt x="2788" y="1771"/>
                    <a:pt x="2595" y="1088"/>
                  </a:cubicBezTo>
                  <a:cubicBezTo>
                    <a:pt x="2385" y="404"/>
                    <a:pt x="1491" y="1"/>
                    <a:pt x="877" y="369"/>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5" name="Google Shape;1895;p22"/>
          <p:cNvGrpSpPr/>
          <p:nvPr/>
        </p:nvGrpSpPr>
        <p:grpSpPr>
          <a:xfrm>
            <a:off x="1531920" y="347688"/>
            <a:ext cx="127101" cy="154098"/>
            <a:chOff x="5166195" y="1699150"/>
            <a:chExt cx="127101" cy="154098"/>
          </a:xfrm>
        </p:grpSpPr>
        <p:sp>
          <p:nvSpPr>
            <p:cNvPr id="1896" name="Google Shape;1896;p22"/>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2"/>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2"/>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9" name="Google Shape;1899;p22"/>
          <p:cNvGrpSpPr/>
          <p:nvPr/>
        </p:nvGrpSpPr>
        <p:grpSpPr>
          <a:xfrm>
            <a:off x="391970" y="4680400"/>
            <a:ext cx="127101" cy="154098"/>
            <a:chOff x="5166195" y="1699150"/>
            <a:chExt cx="127101" cy="154098"/>
          </a:xfrm>
        </p:grpSpPr>
        <p:sp>
          <p:nvSpPr>
            <p:cNvPr id="1900" name="Google Shape;1900;p22"/>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7025" cap="rnd" cmpd="sng">
              <a:solidFill>
                <a:srgbClr val="193E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2"/>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7025" cap="rnd" cmpd="sng">
              <a:solidFill>
                <a:srgbClr val="193E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2"/>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7025" cap="rnd" cmpd="sng">
              <a:solidFill>
                <a:srgbClr val="193E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3" name="Google Shape;1903;p22"/>
          <p:cNvSpPr/>
          <p:nvPr/>
        </p:nvSpPr>
        <p:spPr>
          <a:xfrm>
            <a:off x="8745029" y="3008711"/>
            <a:ext cx="91125" cy="96768"/>
          </a:xfrm>
          <a:custGeom>
            <a:avLst/>
            <a:gdLst/>
            <a:ahLst/>
            <a:cxnLst/>
            <a:rect l="l" t="t" r="r" b="b"/>
            <a:pathLst>
              <a:path w="1421" h="1509" fill="none" extrusionOk="0">
                <a:moveTo>
                  <a:pt x="474" y="106"/>
                </a:moveTo>
                <a:cubicBezTo>
                  <a:pt x="211" y="264"/>
                  <a:pt x="0" y="544"/>
                  <a:pt x="0" y="860"/>
                </a:cubicBezTo>
                <a:cubicBezTo>
                  <a:pt x="0" y="1158"/>
                  <a:pt x="246" y="1473"/>
                  <a:pt x="544" y="1491"/>
                </a:cubicBezTo>
                <a:cubicBezTo>
                  <a:pt x="649" y="1508"/>
                  <a:pt x="737" y="1491"/>
                  <a:pt x="824" y="1438"/>
                </a:cubicBezTo>
                <a:cubicBezTo>
                  <a:pt x="1175" y="1333"/>
                  <a:pt x="1420" y="912"/>
                  <a:pt x="1333" y="562"/>
                </a:cubicBezTo>
                <a:cubicBezTo>
                  <a:pt x="1245" y="211"/>
                  <a:pt x="754" y="1"/>
                  <a:pt x="456" y="194"/>
                </a:cubicBezTo>
              </a:path>
            </a:pathLst>
          </a:custGeom>
          <a:solidFill>
            <a:schemeClr val="dk1"/>
          </a:solidFill>
          <a:ln w="7025" cap="rnd" cmpd="sng">
            <a:solidFill>
              <a:srgbClr val="193E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4" name="Google Shape;1904;p22"/>
          <p:cNvGrpSpPr/>
          <p:nvPr/>
        </p:nvGrpSpPr>
        <p:grpSpPr>
          <a:xfrm>
            <a:off x="8727057" y="4202725"/>
            <a:ext cx="127101" cy="154098"/>
            <a:chOff x="5166195" y="1699150"/>
            <a:chExt cx="127101" cy="154098"/>
          </a:xfrm>
        </p:grpSpPr>
        <p:sp>
          <p:nvSpPr>
            <p:cNvPr id="1905" name="Google Shape;1905;p22"/>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2"/>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2"/>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8" name="Google Shape;1908;p22"/>
          <p:cNvSpPr/>
          <p:nvPr/>
        </p:nvSpPr>
        <p:spPr>
          <a:xfrm>
            <a:off x="7871371" y="226409"/>
            <a:ext cx="186011" cy="172776"/>
          </a:xfrm>
          <a:custGeom>
            <a:avLst/>
            <a:gdLst/>
            <a:ahLst/>
            <a:cxnLst/>
            <a:rect l="l" t="t" r="r" b="b"/>
            <a:pathLst>
              <a:path w="2839" h="2637" extrusionOk="0">
                <a:moveTo>
                  <a:pt x="1341" y="1"/>
                </a:moveTo>
                <a:cubicBezTo>
                  <a:pt x="1201" y="1"/>
                  <a:pt x="1061" y="24"/>
                  <a:pt x="928" y="74"/>
                </a:cubicBezTo>
                <a:lnTo>
                  <a:pt x="595" y="56"/>
                </a:lnTo>
                <a:cubicBezTo>
                  <a:pt x="314" y="389"/>
                  <a:pt x="69" y="775"/>
                  <a:pt x="51" y="1214"/>
                </a:cubicBezTo>
                <a:cubicBezTo>
                  <a:pt x="0" y="1958"/>
                  <a:pt x="684" y="2636"/>
                  <a:pt x="1393" y="2636"/>
                </a:cubicBezTo>
                <a:cubicBezTo>
                  <a:pt x="1419" y="2636"/>
                  <a:pt x="1445" y="2636"/>
                  <a:pt x="1471" y="2634"/>
                </a:cubicBezTo>
                <a:cubicBezTo>
                  <a:pt x="2243" y="2581"/>
                  <a:pt x="2839" y="1792"/>
                  <a:pt x="2681" y="1038"/>
                </a:cubicBezTo>
                <a:cubicBezTo>
                  <a:pt x="2553" y="427"/>
                  <a:pt x="1942"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2"/>
          <p:cNvSpPr/>
          <p:nvPr/>
        </p:nvSpPr>
        <p:spPr>
          <a:xfrm>
            <a:off x="3297688" y="4757553"/>
            <a:ext cx="184897" cy="172645"/>
          </a:xfrm>
          <a:custGeom>
            <a:avLst/>
            <a:gdLst/>
            <a:ahLst/>
            <a:cxnLst/>
            <a:rect l="l" t="t" r="r" b="b"/>
            <a:pathLst>
              <a:path w="2822" h="2635" extrusionOk="0">
                <a:moveTo>
                  <a:pt x="1334" y="0"/>
                </a:moveTo>
                <a:cubicBezTo>
                  <a:pt x="1196" y="0"/>
                  <a:pt x="1059" y="23"/>
                  <a:pt x="928" y="72"/>
                </a:cubicBezTo>
                <a:lnTo>
                  <a:pt x="595" y="54"/>
                </a:lnTo>
                <a:cubicBezTo>
                  <a:pt x="315" y="388"/>
                  <a:pt x="69" y="773"/>
                  <a:pt x="52" y="1212"/>
                </a:cubicBezTo>
                <a:cubicBezTo>
                  <a:pt x="1" y="1956"/>
                  <a:pt x="668" y="2635"/>
                  <a:pt x="1392" y="2635"/>
                </a:cubicBezTo>
                <a:cubicBezTo>
                  <a:pt x="1418" y="2635"/>
                  <a:pt x="1445" y="2634"/>
                  <a:pt x="1472" y="2632"/>
                </a:cubicBezTo>
                <a:cubicBezTo>
                  <a:pt x="2243" y="2579"/>
                  <a:pt x="2822" y="1790"/>
                  <a:pt x="2682" y="1036"/>
                </a:cubicBezTo>
                <a:cubicBezTo>
                  <a:pt x="2553" y="437"/>
                  <a:pt x="1937" y="0"/>
                  <a:pt x="1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2"/>
          <p:cNvSpPr/>
          <p:nvPr/>
        </p:nvSpPr>
        <p:spPr>
          <a:xfrm>
            <a:off x="226073" y="645175"/>
            <a:ext cx="293005" cy="294119"/>
          </a:xfrm>
          <a:custGeom>
            <a:avLst/>
            <a:gdLst/>
            <a:ahLst/>
            <a:cxnLst/>
            <a:rect l="l" t="t" r="r" b="b"/>
            <a:pathLst>
              <a:path w="4472" h="4489" extrusionOk="0">
                <a:moveTo>
                  <a:pt x="2017" y="0"/>
                </a:moveTo>
                <a:cubicBezTo>
                  <a:pt x="1947" y="18"/>
                  <a:pt x="1929" y="53"/>
                  <a:pt x="1894" y="88"/>
                </a:cubicBezTo>
                <a:cubicBezTo>
                  <a:pt x="1736" y="246"/>
                  <a:pt x="1719" y="403"/>
                  <a:pt x="1561" y="544"/>
                </a:cubicBezTo>
                <a:cubicBezTo>
                  <a:pt x="1035" y="1052"/>
                  <a:pt x="526" y="1561"/>
                  <a:pt x="1" y="2069"/>
                </a:cubicBezTo>
                <a:cubicBezTo>
                  <a:pt x="754" y="2770"/>
                  <a:pt x="1701" y="3752"/>
                  <a:pt x="2350" y="4489"/>
                </a:cubicBezTo>
                <a:cubicBezTo>
                  <a:pt x="2981" y="3840"/>
                  <a:pt x="3647" y="3174"/>
                  <a:pt x="4278" y="2525"/>
                </a:cubicBezTo>
                <a:cubicBezTo>
                  <a:pt x="4366" y="2437"/>
                  <a:pt x="4454" y="2350"/>
                  <a:pt x="4454" y="2227"/>
                </a:cubicBezTo>
                <a:cubicBezTo>
                  <a:pt x="4471" y="2087"/>
                  <a:pt x="4366" y="1981"/>
                  <a:pt x="4261" y="1859"/>
                </a:cubicBezTo>
                <a:cubicBezTo>
                  <a:pt x="3595" y="1227"/>
                  <a:pt x="2893" y="614"/>
                  <a:pt x="2157" y="70"/>
                </a:cubicBezTo>
                <a:cubicBezTo>
                  <a:pt x="2104" y="18"/>
                  <a:pt x="2069" y="0"/>
                  <a:pt x="20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2"/>
          <p:cNvSpPr/>
          <p:nvPr/>
        </p:nvSpPr>
        <p:spPr>
          <a:xfrm>
            <a:off x="5930302" y="4678978"/>
            <a:ext cx="297993" cy="329785"/>
          </a:xfrm>
          <a:custGeom>
            <a:avLst/>
            <a:gdLst/>
            <a:ahLst/>
            <a:cxnLst/>
            <a:rect l="l" t="t" r="r" b="b"/>
            <a:pathLst>
              <a:path w="5577" h="6172" extrusionOk="0">
                <a:moveTo>
                  <a:pt x="1" y="0"/>
                </a:moveTo>
                <a:lnTo>
                  <a:pt x="1" y="0"/>
                </a:lnTo>
                <a:cubicBezTo>
                  <a:pt x="439" y="2104"/>
                  <a:pt x="1070" y="4173"/>
                  <a:pt x="1877" y="6172"/>
                </a:cubicBezTo>
                <a:cubicBezTo>
                  <a:pt x="3209" y="4681"/>
                  <a:pt x="4472" y="3104"/>
                  <a:pt x="5576" y="1438"/>
                </a:cubicBezTo>
                <a:cubicBezTo>
                  <a:pt x="3595" y="1000"/>
                  <a:pt x="1894" y="82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5133433"/>
      </p:ext>
    </p:extLst>
  </p:cSld>
  <p:clrMapOvr>
    <a:masterClrMapping/>
  </p:clrMapOvr>
  <p:transition spd="med">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119"/>
        <p:cNvGrpSpPr/>
        <p:nvPr/>
      </p:nvGrpSpPr>
      <p:grpSpPr>
        <a:xfrm>
          <a:off x="0" y="0"/>
          <a:ext cx="0" cy="0"/>
          <a:chOff x="0" y="0"/>
          <a:chExt cx="0" cy="0"/>
        </a:xfrm>
      </p:grpSpPr>
      <p:grpSp>
        <p:nvGrpSpPr>
          <p:cNvPr id="2120" name="Google Shape;2120;p25"/>
          <p:cNvGrpSpPr/>
          <p:nvPr/>
        </p:nvGrpSpPr>
        <p:grpSpPr>
          <a:xfrm>
            <a:off x="-53725" y="-101750"/>
            <a:ext cx="9267497" cy="5337726"/>
            <a:chOff x="-53725" y="-101750"/>
            <a:chExt cx="9267497" cy="5337726"/>
          </a:xfrm>
        </p:grpSpPr>
        <p:sp>
          <p:nvSpPr>
            <p:cNvPr id="2121" name="Google Shape;2121;p25"/>
            <p:cNvSpPr/>
            <p:nvPr/>
          </p:nvSpPr>
          <p:spPr>
            <a:xfrm>
              <a:off x="-53725" y="61500"/>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5"/>
            <p:cNvSpPr/>
            <p:nvPr/>
          </p:nvSpPr>
          <p:spPr>
            <a:xfrm>
              <a:off x="-53725" y="30037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5"/>
            <p:cNvSpPr/>
            <p:nvPr/>
          </p:nvSpPr>
          <p:spPr>
            <a:xfrm>
              <a:off x="-53725" y="540392"/>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5"/>
            <p:cNvSpPr/>
            <p:nvPr/>
          </p:nvSpPr>
          <p:spPr>
            <a:xfrm>
              <a:off x="-53725" y="781625"/>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5"/>
            <p:cNvSpPr/>
            <p:nvPr/>
          </p:nvSpPr>
          <p:spPr>
            <a:xfrm>
              <a:off x="-53725" y="102043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5"/>
            <p:cNvSpPr/>
            <p:nvPr/>
          </p:nvSpPr>
          <p:spPr>
            <a:xfrm>
              <a:off x="-53725" y="125930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5"/>
            <p:cNvSpPr/>
            <p:nvPr/>
          </p:nvSpPr>
          <p:spPr>
            <a:xfrm>
              <a:off x="-53725" y="149932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5"/>
            <p:cNvSpPr/>
            <p:nvPr/>
          </p:nvSpPr>
          <p:spPr>
            <a:xfrm>
              <a:off x="-53725" y="174055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5"/>
            <p:cNvSpPr/>
            <p:nvPr/>
          </p:nvSpPr>
          <p:spPr>
            <a:xfrm>
              <a:off x="-53725" y="197936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5"/>
            <p:cNvSpPr/>
            <p:nvPr/>
          </p:nvSpPr>
          <p:spPr>
            <a:xfrm>
              <a:off x="-53725" y="2219448"/>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5"/>
            <p:cNvSpPr/>
            <p:nvPr/>
          </p:nvSpPr>
          <p:spPr>
            <a:xfrm>
              <a:off x="-53725" y="246061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5"/>
            <p:cNvSpPr/>
            <p:nvPr/>
          </p:nvSpPr>
          <p:spPr>
            <a:xfrm>
              <a:off x="-53725" y="269948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5"/>
            <p:cNvSpPr/>
            <p:nvPr/>
          </p:nvSpPr>
          <p:spPr>
            <a:xfrm>
              <a:off x="-53725" y="293950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5"/>
            <p:cNvSpPr/>
            <p:nvPr/>
          </p:nvSpPr>
          <p:spPr>
            <a:xfrm>
              <a:off x="-53725" y="317831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5"/>
            <p:cNvSpPr/>
            <p:nvPr/>
          </p:nvSpPr>
          <p:spPr>
            <a:xfrm>
              <a:off x="-53725" y="341954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5"/>
            <p:cNvSpPr/>
            <p:nvPr/>
          </p:nvSpPr>
          <p:spPr>
            <a:xfrm>
              <a:off x="-53725" y="3658417"/>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5"/>
            <p:cNvSpPr/>
            <p:nvPr/>
          </p:nvSpPr>
          <p:spPr>
            <a:xfrm>
              <a:off x="-53725" y="389843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5"/>
            <p:cNvSpPr/>
            <p:nvPr/>
          </p:nvSpPr>
          <p:spPr>
            <a:xfrm>
              <a:off x="-53725" y="4139669"/>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5"/>
            <p:cNvSpPr/>
            <p:nvPr/>
          </p:nvSpPr>
          <p:spPr>
            <a:xfrm>
              <a:off x="-53725" y="4378475"/>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5"/>
            <p:cNvSpPr/>
            <p:nvPr/>
          </p:nvSpPr>
          <p:spPr>
            <a:xfrm>
              <a:off x="-53725" y="461849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5"/>
            <p:cNvSpPr/>
            <p:nvPr/>
          </p:nvSpPr>
          <p:spPr>
            <a:xfrm>
              <a:off x="-53725" y="485851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5"/>
            <p:cNvSpPr/>
            <p:nvPr/>
          </p:nvSpPr>
          <p:spPr>
            <a:xfrm>
              <a:off x="-53725" y="509853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5"/>
            <p:cNvSpPr/>
            <p:nvPr/>
          </p:nvSpPr>
          <p:spPr>
            <a:xfrm>
              <a:off x="58966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5"/>
            <p:cNvSpPr/>
            <p:nvPr/>
          </p:nvSpPr>
          <p:spPr>
            <a:xfrm>
              <a:off x="565542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5"/>
            <p:cNvSpPr/>
            <p:nvPr/>
          </p:nvSpPr>
          <p:spPr>
            <a:xfrm>
              <a:off x="54165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5"/>
            <p:cNvSpPr/>
            <p:nvPr/>
          </p:nvSpPr>
          <p:spPr>
            <a:xfrm>
              <a:off x="51753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5"/>
            <p:cNvSpPr/>
            <p:nvPr/>
          </p:nvSpPr>
          <p:spPr>
            <a:xfrm>
              <a:off x="493651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5"/>
            <p:cNvSpPr/>
            <p:nvPr/>
          </p:nvSpPr>
          <p:spPr>
            <a:xfrm>
              <a:off x="469528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5"/>
            <p:cNvSpPr/>
            <p:nvPr/>
          </p:nvSpPr>
          <p:spPr>
            <a:xfrm>
              <a:off x="44552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5"/>
            <p:cNvSpPr/>
            <p:nvPr/>
          </p:nvSpPr>
          <p:spPr>
            <a:xfrm>
              <a:off x="421409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5"/>
            <p:cNvSpPr/>
            <p:nvPr/>
          </p:nvSpPr>
          <p:spPr>
            <a:xfrm>
              <a:off x="39752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5"/>
            <p:cNvSpPr/>
            <p:nvPr/>
          </p:nvSpPr>
          <p:spPr>
            <a:xfrm>
              <a:off x="373399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5"/>
            <p:cNvSpPr/>
            <p:nvPr/>
          </p:nvSpPr>
          <p:spPr>
            <a:xfrm>
              <a:off x="34951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5"/>
            <p:cNvSpPr/>
            <p:nvPr/>
          </p:nvSpPr>
          <p:spPr>
            <a:xfrm>
              <a:off x="32539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5"/>
            <p:cNvSpPr/>
            <p:nvPr/>
          </p:nvSpPr>
          <p:spPr>
            <a:xfrm>
              <a:off x="30127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5"/>
            <p:cNvSpPr/>
            <p:nvPr/>
          </p:nvSpPr>
          <p:spPr>
            <a:xfrm>
              <a:off x="27739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5"/>
            <p:cNvSpPr/>
            <p:nvPr/>
          </p:nvSpPr>
          <p:spPr>
            <a:xfrm>
              <a:off x="25326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5"/>
            <p:cNvSpPr/>
            <p:nvPr/>
          </p:nvSpPr>
          <p:spPr>
            <a:xfrm>
              <a:off x="22926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5"/>
            <p:cNvSpPr/>
            <p:nvPr/>
          </p:nvSpPr>
          <p:spPr>
            <a:xfrm>
              <a:off x="205264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5"/>
            <p:cNvSpPr/>
            <p:nvPr/>
          </p:nvSpPr>
          <p:spPr>
            <a:xfrm>
              <a:off x="1812625"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5"/>
            <p:cNvSpPr/>
            <p:nvPr/>
          </p:nvSpPr>
          <p:spPr>
            <a:xfrm>
              <a:off x="157260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5"/>
            <p:cNvSpPr/>
            <p:nvPr/>
          </p:nvSpPr>
          <p:spPr>
            <a:xfrm>
              <a:off x="13325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5"/>
            <p:cNvSpPr/>
            <p:nvPr/>
          </p:nvSpPr>
          <p:spPr>
            <a:xfrm>
              <a:off x="10913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5"/>
            <p:cNvSpPr/>
            <p:nvPr/>
          </p:nvSpPr>
          <p:spPr>
            <a:xfrm>
              <a:off x="852549" y="-101750"/>
              <a:ext cx="0" cy="5337726"/>
            </a:xfrm>
            <a:custGeom>
              <a:avLst/>
              <a:gdLst/>
              <a:ahLst/>
              <a:cxnLst/>
              <a:rect l="l" t="t" r="r" b="b"/>
              <a:pathLst>
                <a:path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5"/>
            <p:cNvSpPr/>
            <p:nvPr/>
          </p:nvSpPr>
          <p:spPr>
            <a:xfrm>
              <a:off x="6113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5"/>
            <p:cNvSpPr/>
            <p:nvPr/>
          </p:nvSpPr>
          <p:spPr>
            <a:xfrm>
              <a:off x="3700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5"/>
            <p:cNvSpPr/>
            <p:nvPr/>
          </p:nvSpPr>
          <p:spPr>
            <a:xfrm>
              <a:off x="13127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5"/>
            <p:cNvSpPr/>
            <p:nvPr/>
          </p:nvSpPr>
          <p:spPr>
            <a:xfrm>
              <a:off x="901933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5"/>
            <p:cNvSpPr/>
            <p:nvPr/>
          </p:nvSpPr>
          <p:spPr>
            <a:xfrm>
              <a:off x="8780530"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5"/>
            <p:cNvSpPr/>
            <p:nvPr/>
          </p:nvSpPr>
          <p:spPr>
            <a:xfrm>
              <a:off x="85392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5"/>
            <p:cNvSpPr/>
            <p:nvPr/>
          </p:nvSpPr>
          <p:spPr>
            <a:xfrm>
              <a:off x="829806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5"/>
            <p:cNvSpPr/>
            <p:nvPr/>
          </p:nvSpPr>
          <p:spPr>
            <a:xfrm>
              <a:off x="80592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5"/>
            <p:cNvSpPr/>
            <p:nvPr/>
          </p:nvSpPr>
          <p:spPr>
            <a:xfrm>
              <a:off x="7818026"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5"/>
            <p:cNvSpPr/>
            <p:nvPr/>
          </p:nvSpPr>
          <p:spPr>
            <a:xfrm>
              <a:off x="757915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5"/>
            <p:cNvSpPr/>
            <p:nvPr/>
          </p:nvSpPr>
          <p:spPr>
            <a:xfrm>
              <a:off x="73379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5"/>
            <p:cNvSpPr/>
            <p:nvPr/>
          </p:nvSpPr>
          <p:spPr>
            <a:xfrm>
              <a:off x="709796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5"/>
            <p:cNvSpPr/>
            <p:nvPr/>
          </p:nvSpPr>
          <p:spPr>
            <a:xfrm>
              <a:off x="685794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5"/>
            <p:cNvSpPr/>
            <p:nvPr/>
          </p:nvSpPr>
          <p:spPr>
            <a:xfrm>
              <a:off x="66178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5"/>
            <p:cNvSpPr/>
            <p:nvPr/>
          </p:nvSpPr>
          <p:spPr>
            <a:xfrm>
              <a:off x="63766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5"/>
            <p:cNvSpPr/>
            <p:nvPr/>
          </p:nvSpPr>
          <p:spPr>
            <a:xfrm>
              <a:off x="61378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81" name="Google Shape;2181;p25"/>
          <p:cNvSpPr txBox="1">
            <a:spLocks noGrp="1"/>
          </p:cNvSpPr>
          <p:nvPr>
            <p:ph type="subTitle" idx="1"/>
          </p:nvPr>
        </p:nvSpPr>
        <p:spPr>
          <a:xfrm>
            <a:off x="1722450" y="3171850"/>
            <a:ext cx="5715300" cy="641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AutoNum type="arabicPeriod"/>
              <a:defRPr sz="1800"/>
            </a:lvl1pPr>
            <a:lvl2pPr lvl="1" rtl="0">
              <a:spcBef>
                <a:spcPts val="0"/>
              </a:spcBef>
              <a:spcAft>
                <a:spcPts val="0"/>
              </a:spcAft>
              <a:buSzPts val="1600"/>
              <a:buAutoNum type="alphaLcPeriod"/>
              <a:defRPr/>
            </a:lvl2pPr>
            <a:lvl3pPr lvl="2" rtl="0">
              <a:spcBef>
                <a:spcPts val="0"/>
              </a:spcBef>
              <a:spcAft>
                <a:spcPts val="0"/>
              </a:spcAft>
              <a:buSzPts val="1600"/>
              <a:buAutoNum type="romanLcPeriod"/>
              <a:defRPr/>
            </a:lvl3pPr>
            <a:lvl4pPr lvl="3" rtl="0">
              <a:spcBef>
                <a:spcPts val="0"/>
              </a:spcBef>
              <a:spcAft>
                <a:spcPts val="0"/>
              </a:spcAft>
              <a:buSzPts val="1600"/>
              <a:buAutoNum type="arabicPeriod"/>
              <a:defRPr/>
            </a:lvl4pPr>
            <a:lvl5pPr lvl="4" rtl="0">
              <a:spcBef>
                <a:spcPts val="0"/>
              </a:spcBef>
              <a:spcAft>
                <a:spcPts val="0"/>
              </a:spcAft>
              <a:buSzPts val="1600"/>
              <a:buAutoNum type="alphaLcPeriod"/>
              <a:defRPr/>
            </a:lvl5pPr>
            <a:lvl6pPr lvl="5" rtl="0">
              <a:spcBef>
                <a:spcPts val="0"/>
              </a:spcBef>
              <a:spcAft>
                <a:spcPts val="0"/>
              </a:spcAft>
              <a:buSzPts val="1600"/>
              <a:buAutoNum type="romanLcPeriod"/>
              <a:defRPr/>
            </a:lvl6pPr>
            <a:lvl7pPr lvl="6" rtl="0">
              <a:spcBef>
                <a:spcPts val="0"/>
              </a:spcBef>
              <a:spcAft>
                <a:spcPts val="0"/>
              </a:spcAft>
              <a:buSzPts val="1600"/>
              <a:buAutoNum type="arabicPeriod"/>
              <a:defRPr/>
            </a:lvl7pPr>
            <a:lvl8pPr lvl="7" rtl="0">
              <a:spcBef>
                <a:spcPts val="0"/>
              </a:spcBef>
              <a:spcAft>
                <a:spcPts val="0"/>
              </a:spcAft>
              <a:buSzPts val="1600"/>
              <a:buAutoNum type="alphaLcPeriod"/>
              <a:defRPr/>
            </a:lvl8pPr>
            <a:lvl9pPr lvl="8" rtl="0">
              <a:spcBef>
                <a:spcPts val="0"/>
              </a:spcBef>
              <a:spcAft>
                <a:spcPts val="0"/>
              </a:spcAft>
              <a:buSzPts val="1600"/>
              <a:buAutoNum type="romanLcPeriod"/>
              <a:defRPr/>
            </a:lvl9pPr>
          </a:lstStyle>
          <a:p>
            <a:endParaRPr/>
          </a:p>
        </p:txBody>
      </p:sp>
      <p:sp>
        <p:nvSpPr>
          <p:cNvPr id="2182" name="Google Shape;2182;p25"/>
          <p:cNvSpPr txBox="1">
            <a:spLocks noGrp="1"/>
          </p:cNvSpPr>
          <p:nvPr>
            <p:ph type="title"/>
          </p:nvPr>
        </p:nvSpPr>
        <p:spPr>
          <a:xfrm>
            <a:off x="2142175" y="1494786"/>
            <a:ext cx="4875600" cy="13692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600"/>
              <a:buFont typeface="Caveat"/>
              <a:buNone/>
              <a:defRPr sz="12000"/>
            </a:lvl1pPr>
            <a:lvl2pPr lvl="1" rtl="0">
              <a:spcBef>
                <a:spcPts val="0"/>
              </a:spcBef>
              <a:spcAft>
                <a:spcPts val="0"/>
              </a:spcAft>
              <a:buSzPts val="3000"/>
              <a:buFont typeface="Josefin Slab"/>
              <a:buNone/>
              <a:defRPr sz="3000">
                <a:latin typeface="Josefin Slab"/>
                <a:ea typeface="Josefin Slab"/>
                <a:cs typeface="Josefin Slab"/>
                <a:sym typeface="Josefin Slab"/>
              </a:defRPr>
            </a:lvl2pPr>
            <a:lvl3pPr lvl="2" rtl="0">
              <a:spcBef>
                <a:spcPts val="0"/>
              </a:spcBef>
              <a:spcAft>
                <a:spcPts val="0"/>
              </a:spcAft>
              <a:buSzPts val="3000"/>
              <a:buFont typeface="Josefin Slab"/>
              <a:buNone/>
              <a:defRPr sz="3000">
                <a:latin typeface="Josefin Slab"/>
                <a:ea typeface="Josefin Slab"/>
                <a:cs typeface="Josefin Slab"/>
                <a:sym typeface="Josefin Slab"/>
              </a:defRPr>
            </a:lvl3pPr>
            <a:lvl4pPr lvl="3" rtl="0">
              <a:spcBef>
                <a:spcPts val="0"/>
              </a:spcBef>
              <a:spcAft>
                <a:spcPts val="0"/>
              </a:spcAft>
              <a:buSzPts val="3000"/>
              <a:buFont typeface="Josefin Slab"/>
              <a:buNone/>
              <a:defRPr sz="3000">
                <a:latin typeface="Josefin Slab"/>
                <a:ea typeface="Josefin Slab"/>
                <a:cs typeface="Josefin Slab"/>
                <a:sym typeface="Josefin Slab"/>
              </a:defRPr>
            </a:lvl4pPr>
            <a:lvl5pPr lvl="4" rtl="0">
              <a:spcBef>
                <a:spcPts val="0"/>
              </a:spcBef>
              <a:spcAft>
                <a:spcPts val="0"/>
              </a:spcAft>
              <a:buSzPts val="3000"/>
              <a:buFont typeface="Josefin Slab"/>
              <a:buNone/>
              <a:defRPr sz="3000">
                <a:latin typeface="Josefin Slab"/>
                <a:ea typeface="Josefin Slab"/>
                <a:cs typeface="Josefin Slab"/>
                <a:sym typeface="Josefin Slab"/>
              </a:defRPr>
            </a:lvl5pPr>
            <a:lvl6pPr lvl="5" rtl="0">
              <a:spcBef>
                <a:spcPts val="0"/>
              </a:spcBef>
              <a:spcAft>
                <a:spcPts val="0"/>
              </a:spcAft>
              <a:buSzPts val="3000"/>
              <a:buFont typeface="Josefin Slab"/>
              <a:buNone/>
              <a:defRPr sz="3000">
                <a:latin typeface="Josefin Slab"/>
                <a:ea typeface="Josefin Slab"/>
                <a:cs typeface="Josefin Slab"/>
                <a:sym typeface="Josefin Slab"/>
              </a:defRPr>
            </a:lvl6pPr>
            <a:lvl7pPr lvl="6" rtl="0">
              <a:spcBef>
                <a:spcPts val="0"/>
              </a:spcBef>
              <a:spcAft>
                <a:spcPts val="0"/>
              </a:spcAft>
              <a:buSzPts val="3000"/>
              <a:buFont typeface="Josefin Slab"/>
              <a:buNone/>
              <a:defRPr sz="3000">
                <a:latin typeface="Josefin Slab"/>
                <a:ea typeface="Josefin Slab"/>
                <a:cs typeface="Josefin Slab"/>
                <a:sym typeface="Josefin Slab"/>
              </a:defRPr>
            </a:lvl7pPr>
            <a:lvl8pPr lvl="7" rtl="0">
              <a:spcBef>
                <a:spcPts val="0"/>
              </a:spcBef>
              <a:spcAft>
                <a:spcPts val="0"/>
              </a:spcAft>
              <a:buSzPts val="3000"/>
              <a:buFont typeface="Josefin Slab"/>
              <a:buNone/>
              <a:defRPr sz="3000">
                <a:latin typeface="Josefin Slab"/>
                <a:ea typeface="Josefin Slab"/>
                <a:cs typeface="Josefin Slab"/>
                <a:sym typeface="Josefin Slab"/>
              </a:defRPr>
            </a:lvl8pPr>
            <a:lvl9pPr lvl="8" rtl="0">
              <a:spcBef>
                <a:spcPts val="0"/>
              </a:spcBef>
              <a:spcAft>
                <a:spcPts val="0"/>
              </a:spcAft>
              <a:buSzPts val="3000"/>
              <a:buFont typeface="Josefin Slab"/>
              <a:buNone/>
              <a:defRPr sz="3000">
                <a:latin typeface="Josefin Slab"/>
                <a:ea typeface="Josefin Slab"/>
                <a:cs typeface="Josefin Slab"/>
                <a:sym typeface="Josefin Slab"/>
              </a:defRPr>
            </a:lvl9pPr>
          </a:lstStyle>
          <a:p>
            <a:endParaRPr/>
          </a:p>
        </p:txBody>
      </p:sp>
      <p:sp>
        <p:nvSpPr>
          <p:cNvPr id="2183" name="Google Shape;2183;p25"/>
          <p:cNvSpPr/>
          <p:nvPr/>
        </p:nvSpPr>
        <p:spPr>
          <a:xfrm>
            <a:off x="8224650" y="4763461"/>
            <a:ext cx="161986" cy="160832"/>
          </a:xfrm>
          <a:custGeom>
            <a:avLst/>
            <a:gdLst/>
            <a:ahLst/>
            <a:cxnLst/>
            <a:rect l="l" t="t" r="r" b="b"/>
            <a:pathLst>
              <a:path w="2526" h="2508" fill="none" extrusionOk="0">
                <a:moveTo>
                  <a:pt x="1" y="1227"/>
                </a:moveTo>
                <a:cubicBezTo>
                  <a:pt x="264" y="929"/>
                  <a:pt x="544" y="614"/>
                  <a:pt x="807" y="316"/>
                </a:cubicBezTo>
                <a:cubicBezTo>
                  <a:pt x="895" y="228"/>
                  <a:pt x="895" y="140"/>
                  <a:pt x="983" y="53"/>
                </a:cubicBezTo>
                <a:cubicBezTo>
                  <a:pt x="1000" y="18"/>
                  <a:pt x="1035" y="0"/>
                  <a:pt x="1053" y="0"/>
                </a:cubicBezTo>
                <a:cubicBezTo>
                  <a:pt x="1070" y="0"/>
                  <a:pt x="1088" y="18"/>
                  <a:pt x="1123" y="18"/>
                </a:cubicBezTo>
                <a:cubicBezTo>
                  <a:pt x="1561" y="316"/>
                  <a:pt x="1965" y="614"/>
                  <a:pt x="2385" y="947"/>
                </a:cubicBezTo>
                <a:cubicBezTo>
                  <a:pt x="2455" y="982"/>
                  <a:pt x="2526" y="1052"/>
                  <a:pt x="2526" y="1140"/>
                </a:cubicBezTo>
                <a:cubicBezTo>
                  <a:pt x="2526" y="1210"/>
                  <a:pt x="2473" y="1245"/>
                  <a:pt x="2438" y="1315"/>
                </a:cubicBezTo>
                <a:cubicBezTo>
                  <a:pt x="2105" y="1718"/>
                  <a:pt x="1754" y="2104"/>
                  <a:pt x="1421" y="2507"/>
                </a:cubicBezTo>
                <a:cubicBezTo>
                  <a:pt x="1035" y="2104"/>
                  <a:pt x="439" y="1596"/>
                  <a:pt x="1" y="1227"/>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5"/>
          <p:cNvSpPr/>
          <p:nvPr/>
        </p:nvSpPr>
        <p:spPr>
          <a:xfrm>
            <a:off x="313905" y="4562551"/>
            <a:ext cx="394705" cy="287868"/>
          </a:xfrm>
          <a:custGeom>
            <a:avLst/>
            <a:gdLst/>
            <a:ahLst/>
            <a:cxnLst/>
            <a:rect l="l" t="t" r="r" b="b"/>
            <a:pathLst>
              <a:path w="6155" h="4489" fill="none" extrusionOk="0">
                <a:moveTo>
                  <a:pt x="0" y="649"/>
                </a:moveTo>
                <a:cubicBezTo>
                  <a:pt x="544" y="228"/>
                  <a:pt x="1245" y="0"/>
                  <a:pt x="1911" y="140"/>
                </a:cubicBezTo>
                <a:cubicBezTo>
                  <a:pt x="2560" y="281"/>
                  <a:pt x="3174" y="807"/>
                  <a:pt x="3279" y="1490"/>
                </a:cubicBezTo>
                <a:cubicBezTo>
                  <a:pt x="3384" y="2157"/>
                  <a:pt x="2911" y="2911"/>
                  <a:pt x="2244" y="2998"/>
                </a:cubicBezTo>
                <a:cubicBezTo>
                  <a:pt x="2052" y="2858"/>
                  <a:pt x="2017" y="2525"/>
                  <a:pt x="2122" y="2314"/>
                </a:cubicBezTo>
                <a:cubicBezTo>
                  <a:pt x="2227" y="2087"/>
                  <a:pt x="2420" y="1946"/>
                  <a:pt x="2648" y="1789"/>
                </a:cubicBezTo>
                <a:cubicBezTo>
                  <a:pt x="2946" y="1561"/>
                  <a:pt x="3296" y="1350"/>
                  <a:pt x="3682" y="1350"/>
                </a:cubicBezTo>
                <a:cubicBezTo>
                  <a:pt x="4173" y="1350"/>
                  <a:pt x="4646" y="1753"/>
                  <a:pt x="4839" y="2209"/>
                </a:cubicBezTo>
                <a:cubicBezTo>
                  <a:pt x="5032" y="2665"/>
                  <a:pt x="5085" y="3191"/>
                  <a:pt x="5102" y="3700"/>
                </a:cubicBezTo>
                <a:cubicBezTo>
                  <a:pt x="5102" y="3875"/>
                  <a:pt x="5102" y="4050"/>
                  <a:pt x="5015" y="4190"/>
                </a:cubicBezTo>
                <a:cubicBezTo>
                  <a:pt x="4822" y="4489"/>
                  <a:pt x="4331" y="4383"/>
                  <a:pt x="4191" y="4068"/>
                </a:cubicBezTo>
                <a:cubicBezTo>
                  <a:pt x="4050" y="3752"/>
                  <a:pt x="4191" y="3384"/>
                  <a:pt x="4454" y="3139"/>
                </a:cubicBezTo>
                <a:cubicBezTo>
                  <a:pt x="4927" y="2735"/>
                  <a:pt x="5733" y="2770"/>
                  <a:pt x="6154" y="326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85" name="Google Shape;2185;p25"/>
          <p:cNvGrpSpPr/>
          <p:nvPr/>
        </p:nvGrpSpPr>
        <p:grpSpPr>
          <a:xfrm>
            <a:off x="8648377" y="4306100"/>
            <a:ext cx="284473" cy="256446"/>
            <a:chOff x="8705527" y="2116175"/>
            <a:chExt cx="284473" cy="256446"/>
          </a:xfrm>
        </p:grpSpPr>
        <p:sp>
          <p:nvSpPr>
            <p:cNvPr id="2186" name="Google Shape;2186;p25"/>
            <p:cNvSpPr/>
            <p:nvPr/>
          </p:nvSpPr>
          <p:spPr>
            <a:xfrm>
              <a:off x="8763948" y="2116175"/>
              <a:ext cx="193473" cy="256446"/>
            </a:xfrm>
            <a:custGeom>
              <a:avLst/>
              <a:gdLst/>
              <a:ahLst/>
              <a:cxnLst/>
              <a:rect l="l" t="t" r="r" b="b"/>
              <a:pathLst>
                <a:path w="3017" h="3999" fill="none" extrusionOk="0">
                  <a:moveTo>
                    <a:pt x="3016" y="492"/>
                  </a:moveTo>
                  <a:cubicBezTo>
                    <a:pt x="2736" y="334"/>
                    <a:pt x="2473" y="124"/>
                    <a:pt x="2192" y="1"/>
                  </a:cubicBezTo>
                  <a:cubicBezTo>
                    <a:pt x="1333" y="1070"/>
                    <a:pt x="579" y="2245"/>
                    <a:pt x="1" y="3472"/>
                  </a:cubicBezTo>
                  <a:cubicBezTo>
                    <a:pt x="316" y="3735"/>
                    <a:pt x="439" y="3823"/>
                    <a:pt x="825" y="3946"/>
                  </a:cubicBezTo>
                  <a:cubicBezTo>
                    <a:pt x="895" y="3998"/>
                    <a:pt x="2508" y="1404"/>
                    <a:pt x="3016" y="492"/>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5"/>
            <p:cNvSpPr/>
            <p:nvPr/>
          </p:nvSpPr>
          <p:spPr>
            <a:xfrm>
              <a:off x="8705527" y="2129706"/>
              <a:ext cx="77594" cy="78749"/>
            </a:xfrm>
            <a:custGeom>
              <a:avLst/>
              <a:gdLst/>
              <a:ahLst/>
              <a:cxnLst/>
              <a:rect l="l" t="t" r="r" b="b"/>
              <a:pathLst>
                <a:path w="1210" h="1228" fill="none" extrusionOk="0">
                  <a:moveTo>
                    <a:pt x="964" y="1035"/>
                  </a:moveTo>
                  <a:cubicBezTo>
                    <a:pt x="736" y="1228"/>
                    <a:pt x="316" y="1175"/>
                    <a:pt x="158" y="912"/>
                  </a:cubicBezTo>
                  <a:cubicBezTo>
                    <a:pt x="0" y="649"/>
                    <a:pt x="140" y="228"/>
                    <a:pt x="421" y="123"/>
                  </a:cubicBezTo>
                  <a:cubicBezTo>
                    <a:pt x="684" y="0"/>
                    <a:pt x="877" y="70"/>
                    <a:pt x="1034" y="298"/>
                  </a:cubicBezTo>
                  <a:cubicBezTo>
                    <a:pt x="1210" y="509"/>
                    <a:pt x="1192" y="859"/>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5"/>
            <p:cNvSpPr/>
            <p:nvPr/>
          </p:nvSpPr>
          <p:spPr>
            <a:xfrm>
              <a:off x="8912406" y="2267967"/>
              <a:ext cx="77594" cy="78813"/>
            </a:xfrm>
            <a:custGeom>
              <a:avLst/>
              <a:gdLst/>
              <a:ahLst/>
              <a:cxnLst/>
              <a:rect l="l" t="t" r="r" b="b"/>
              <a:pathLst>
                <a:path w="1210" h="1229" fill="none" extrusionOk="0">
                  <a:moveTo>
                    <a:pt x="964" y="1035"/>
                  </a:moveTo>
                  <a:cubicBezTo>
                    <a:pt x="719" y="1228"/>
                    <a:pt x="316" y="1158"/>
                    <a:pt x="158" y="895"/>
                  </a:cubicBezTo>
                  <a:cubicBezTo>
                    <a:pt x="0" y="632"/>
                    <a:pt x="140" y="211"/>
                    <a:pt x="421" y="106"/>
                  </a:cubicBezTo>
                  <a:cubicBezTo>
                    <a:pt x="684" y="1"/>
                    <a:pt x="877" y="71"/>
                    <a:pt x="1034" y="281"/>
                  </a:cubicBezTo>
                  <a:cubicBezTo>
                    <a:pt x="1210" y="509"/>
                    <a:pt x="1210" y="825"/>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89" name="Google Shape;2189;p25"/>
          <p:cNvSpPr/>
          <p:nvPr/>
        </p:nvSpPr>
        <p:spPr>
          <a:xfrm>
            <a:off x="100720" y="767539"/>
            <a:ext cx="291267" cy="294666"/>
          </a:xfrm>
          <a:custGeom>
            <a:avLst/>
            <a:gdLst/>
            <a:ahLst/>
            <a:cxnLst/>
            <a:rect l="l" t="t" r="r" b="b"/>
            <a:pathLst>
              <a:path w="4542" h="4595" fill="none" extrusionOk="0">
                <a:moveTo>
                  <a:pt x="4542" y="1719"/>
                </a:moveTo>
                <a:cubicBezTo>
                  <a:pt x="4016" y="1666"/>
                  <a:pt x="3367" y="1526"/>
                  <a:pt x="2823" y="1543"/>
                </a:cubicBezTo>
                <a:cubicBezTo>
                  <a:pt x="2613" y="1052"/>
                  <a:pt x="2455" y="474"/>
                  <a:pt x="2227" y="0"/>
                </a:cubicBezTo>
                <a:cubicBezTo>
                  <a:pt x="2105" y="579"/>
                  <a:pt x="1964" y="1070"/>
                  <a:pt x="1701" y="1596"/>
                </a:cubicBezTo>
                <a:cubicBezTo>
                  <a:pt x="1158" y="1596"/>
                  <a:pt x="1" y="1666"/>
                  <a:pt x="1" y="1701"/>
                </a:cubicBezTo>
                <a:cubicBezTo>
                  <a:pt x="386" y="1982"/>
                  <a:pt x="1298" y="2718"/>
                  <a:pt x="1316" y="2841"/>
                </a:cubicBezTo>
                <a:cubicBezTo>
                  <a:pt x="1333" y="2911"/>
                  <a:pt x="1123" y="4068"/>
                  <a:pt x="1000" y="4594"/>
                </a:cubicBezTo>
                <a:cubicBezTo>
                  <a:pt x="1403" y="4208"/>
                  <a:pt x="1789" y="3805"/>
                  <a:pt x="2210" y="3419"/>
                </a:cubicBezTo>
                <a:cubicBezTo>
                  <a:pt x="2631" y="3805"/>
                  <a:pt x="3051" y="4208"/>
                  <a:pt x="3490" y="4594"/>
                </a:cubicBezTo>
                <a:cubicBezTo>
                  <a:pt x="3420" y="4138"/>
                  <a:pt x="3192" y="2981"/>
                  <a:pt x="3192" y="2823"/>
                </a:cubicBezTo>
                <a:cubicBezTo>
                  <a:pt x="3683" y="2595"/>
                  <a:pt x="4156" y="2210"/>
                  <a:pt x="4542" y="1719"/>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0" name="Google Shape;2190;p25"/>
          <p:cNvGrpSpPr/>
          <p:nvPr/>
        </p:nvGrpSpPr>
        <p:grpSpPr>
          <a:xfrm>
            <a:off x="8932845" y="837825"/>
            <a:ext cx="127101" cy="154098"/>
            <a:chOff x="5166195" y="1699150"/>
            <a:chExt cx="127101" cy="154098"/>
          </a:xfrm>
        </p:grpSpPr>
        <p:sp>
          <p:nvSpPr>
            <p:cNvPr id="2191" name="Google Shape;2191;p25"/>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5"/>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5"/>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4" name="Google Shape;2194;p25"/>
          <p:cNvSpPr/>
          <p:nvPr/>
        </p:nvSpPr>
        <p:spPr>
          <a:xfrm>
            <a:off x="1046754" y="264399"/>
            <a:ext cx="91125" cy="96768"/>
          </a:xfrm>
          <a:custGeom>
            <a:avLst/>
            <a:gdLst/>
            <a:ahLst/>
            <a:cxnLst/>
            <a:rect l="l" t="t" r="r" b="b"/>
            <a:pathLst>
              <a:path w="1421" h="1509" fill="none" extrusionOk="0">
                <a:moveTo>
                  <a:pt x="474" y="106"/>
                </a:moveTo>
                <a:cubicBezTo>
                  <a:pt x="211" y="264"/>
                  <a:pt x="0" y="544"/>
                  <a:pt x="0" y="860"/>
                </a:cubicBezTo>
                <a:cubicBezTo>
                  <a:pt x="0" y="1158"/>
                  <a:pt x="246" y="1473"/>
                  <a:pt x="544" y="1491"/>
                </a:cubicBezTo>
                <a:cubicBezTo>
                  <a:pt x="649" y="1508"/>
                  <a:pt x="737" y="1491"/>
                  <a:pt x="824" y="1438"/>
                </a:cubicBezTo>
                <a:cubicBezTo>
                  <a:pt x="1175" y="1333"/>
                  <a:pt x="1420" y="912"/>
                  <a:pt x="1333" y="562"/>
                </a:cubicBezTo>
                <a:cubicBezTo>
                  <a:pt x="1245" y="211"/>
                  <a:pt x="754" y="1"/>
                  <a:pt x="456"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5" name="Google Shape;2195;p25"/>
          <p:cNvGrpSpPr/>
          <p:nvPr/>
        </p:nvGrpSpPr>
        <p:grpSpPr>
          <a:xfrm>
            <a:off x="8426101" y="264400"/>
            <a:ext cx="269914" cy="239581"/>
            <a:chOff x="3442551" y="361175"/>
            <a:chExt cx="269914" cy="239581"/>
          </a:xfrm>
        </p:grpSpPr>
        <p:sp>
          <p:nvSpPr>
            <p:cNvPr id="2196" name="Google Shape;2196;p25"/>
            <p:cNvSpPr/>
            <p:nvPr/>
          </p:nvSpPr>
          <p:spPr>
            <a:xfrm>
              <a:off x="3533614" y="417416"/>
              <a:ext cx="178852" cy="183341"/>
            </a:xfrm>
            <a:custGeom>
              <a:avLst/>
              <a:gdLst/>
              <a:ahLst/>
              <a:cxnLst/>
              <a:rect l="l" t="t" r="r" b="b"/>
              <a:pathLst>
                <a:path w="2789" h="2859" fill="none" extrusionOk="0">
                  <a:moveTo>
                    <a:pt x="930" y="176"/>
                  </a:moveTo>
                  <a:cubicBezTo>
                    <a:pt x="404" y="456"/>
                    <a:pt x="1" y="1000"/>
                    <a:pt x="1" y="1596"/>
                  </a:cubicBezTo>
                  <a:cubicBezTo>
                    <a:pt x="1" y="2192"/>
                    <a:pt x="474" y="2770"/>
                    <a:pt x="1053" y="2841"/>
                  </a:cubicBezTo>
                  <a:cubicBezTo>
                    <a:pt x="1263" y="2858"/>
                    <a:pt x="1456" y="2841"/>
                    <a:pt x="1631" y="2770"/>
                  </a:cubicBezTo>
                  <a:cubicBezTo>
                    <a:pt x="2315" y="2543"/>
                    <a:pt x="2788" y="1771"/>
                    <a:pt x="2596" y="1087"/>
                  </a:cubicBezTo>
                  <a:cubicBezTo>
                    <a:pt x="2403" y="404"/>
                    <a:pt x="1491" y="0"/>
                    <a:pt x="877" y="368"/>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5"/>
            <p:cNvSpPr/>
            <p:nvPr/>
          </p:nvSpPr>
          <p:spPr>
            <a:xfrm>
              <a:off x="3442551" y="361175"/>
              <a:ext cx="178852" cy="183341"/>
            </a:xfrm>
            <a:custGeom>
              <a:avLst/>
              <a:gdLst/>
              <a:ahLst/>
              <a:cxnLst/>
              <a:rect l="l" t="t" r="r" b="b"/>
              <a:pathLst>
                <a:path w="2789" h="2859" fill="none" extrusionOk="0">
                  <a:moveTo>
                    <a:pt x="930" y="176"/>
                  </a:moveTo>
                  <a:cubicBezTo>
                    <a:pt x="404" y="457"/>
                    <a:pt x="1" y="1000"/>
                    <a:pt x="1" y="1596"/>
                  </a:cubicBezTo>
                  <a:cubicBezTo>
                    <a:pt x="1" y="2192"/>
                    <a:pt x="457" y="2771"/>
                    <a:pt x="1053" y="2841"/>
                  </a:cubicBezTo>
                  <a:cubicBezTo>
                    <a:pt x="1245" y="2858"/>
                    <a:pt x="1456" y="2841"/>
                    <a:pt x="1631" y="2771"/>
                  </a:cubicBezTo>
                  <a:cubicBezTo>
                    <a:pt x="2297" y="2543"/>
                    <a:pt x="2788" y="1771"/>
                    <a:pt x="2595" y="1088"/>
                  </a:cubicBezTo>
                  <a:cubicBezTo>
                    <a:pt x="2385" y="404"/>
                    <a:pt x="1491" y="1"/>
                    <a:pt x="877" y="369"/>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8" name="Google Shape;2198;p25"/>
          <p:cNvGrpSpPr/>
          <p:nvPr/>
        </p:nvGrpSpPr>
        <p:grpSpPr>
          <a:xfrm>
            <a:off x="541320" y="307138"/>
            <a:ext cx="127101" cy="154098"/>
            <a:chOff x="5166195" y="1699150"/>
            <a:chExt cx="127101" cy="154098"/>
          </a:xfrm>
        </p:grpSpPr>
        <p:sp>
          <p:nvSpPr>
            <p:cNvPr id="2199" name="Google Shape;2199;p25"/>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5"/>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5"/>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2" name="Google Shape;2202;p25"/>
          <p:cNvGrpSpPr/>
          <p:nvPr/>
        </p:nvGrpSpPr>
        <p:grpSpPr>
          <a:xfrm>
            <a:off x="447695" y="3933450"/>
            <a:ext cx="127101" cy="154098"/>
            <a:chOff x="5166195" y="1699150"/>
            <a:chExt cx="127101" cy="154098"/>
          </a:xfrm>
        </p:grpSpPr>
        <p:sp>
          <p:nvSpPr>
            <p:cNvPr id="2203" name="Google Shape;2203;p25"/>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5"/>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5"/>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6" name="Google Shape;2206;p25"/>
          <p:cNvGrpSpPr/>
          <p:nvPr/>
        </p:nvGrpSpPr>
        <p:grpSpPr>
          <a:xfrm>
            <a:off x="391970" y="1846013"/>
            <a:ext cx="127101" cy="154098"/>
            <a:chOff x="5166195" y="1699150"/>
            <a:chExt cx="127101" cy="154098"/>
          </a:xfrm>
        </p:grpSpPr>
        <p:sp>
          <p:nvSpPr>
            <p:cNvPr id="2207" name="Google Shape;2207;p25"/>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5"/>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5"/>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0" name="Google Shape;2210;p25"/>
          <p:cNvSpPr/>
          <p:nvPr/>
        </p:nvSpPr>
        <p:spPr>
          <a:xfrm>
            <a:off x="8950841" y="1521699"/>
            <a:ext cx="91125" cy="96768"/>
          </a:xfrm>
          <a:custGeom>
            <a:avLst/>
            <a:gdLst/>
            <a:ahLst/>
            <a:cxnLst/>
            <a:rect l="l" t="t" r="r" b="b"/>
            <a:pathLst>
              <a:path w="1421" h="1509" fill="none" extrusionOk="0">
                <a:moveTo>
                  <a:pt x="474" y="106"/>
                </a:moveTo>
                <a:cubicBezTo>
                  <a:pt x="211" y="264"/>
                  <a:pt x="0" y="544"/>
                  <a:pt x="0" y="860"/>
                </a:cubicBezTo>
                <a:cubicBezTo>
                  <a:pt x="0" y="1158"/>
                  <a:pt x="246" y="1473"/>
                  <a:pt x="544" y="1491"/>
                </a:cubicBezTo>
                <a:cubicBezTo>
                  <a:pt x="649" y="1508"/>
                  <a:pt x="737" y="1491"/>
                  <a:pt x="824" y="1438"/>
                </a:cubicBezTo>
                <a:cubicBezTo>
                  <a:pt x="1175" y="1333"/>
                  <a:pt x="1420" y="912"/>
                  <a:pt x="1333" y="562"/>
                </a:cubicBezTo>
                <a:cubicBezTo>
                  <a:pt x="1245" y="211"/>
                  <a:pt x="754" y="1"/>
                  <a:pt x="456"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1" name="Google Shape;2211;p25"/>
          <p:cNvGrpSpPr/>
          <p:nvPr/>
        </p:nvGrpSpPr>
        <p:grpSpPr>
          <a:xfrm>
            <a:off x="8823745" y="3530475"/>
            <a:ext cx="127101" cy="154098"/>
            <a:chOff x="5166195" y="1699150"/>
            <a:chExt cx="127101" cy="154098"/>
          </a:xfrm>
        </p:grpSpPr>
        <p:sp>
          <p:nvSpPr>
            <p:cNvPr id="2212" name="Google Shape;2212;p25"/>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5"/>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5"/>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5" name="Google Shape;2215;p25"/>
          <p:cNvSpPr/>
          <p:nvPr/>
        </p:nvSpPr>
        <p:spPr>
          <a:xfrm>
            <a:off x="7871371" y="226409"/>
            <a:ext cx="186011" cy="172776"/>
          </a:xfrm>
          <a:custGeom>
            <a:avLst/>
            <a:gdLst/>
            <a:ahLst/>
            <a:cxnLst/>
            <a:rect l="l" t="t" r="r" b="b"/>
            <a:pathLst>
              <a:path w="2839" h="2637" extrusionOk="0">
                <a:moveTo>
                  <a:pt x="1341" y="1"/>
                </a:moveTo>
                <a:cubicBezTo>
                  <a:pt x="1201" y="1"/>
                  <a:pt x="1061" y="24"/>
                  <a:pt x="928" y="74"/>
                </a:cubicBezTo>
                <a:lnTo>
                  <a:pt x="595" y="56"/>
                </a:lnTo>
                <a:cubicBezTo>
                  <a:pt x="314" y="389"/>
                  <a:pt x="69" y="775"/>
                  <a:pt x="51" y="1214"/>
                </a:cubicBezTo>
                <a:cubicBezTo>
                  <a:pt x="0" y="1958"/>
                  <a:pt x="684" y="2636"/>
                  <a:pt x="1393" y="2636"/>
                </a:cubicBezTo>
                <a:cubicBezTo>
                  <a:pt x="1419" y="2636"/>
                  <a:pt x="1445" y="2636"/>
                  <a:pt x="1471" y="2634"/>
                </a:cubicBezTo>
                <a:cubicBezTo>
                  <a:pt x="2243" y="2581"/>
                  <a:pt x="2839" y="1792"/>
                  <a:pt x="2681" y="1038"/>
                </a:cubicBezTo>
                <a:cubicBezTo>
                  <a:pt x="2553" y="427"/>
                  <a:pt x="1942"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5"/>
          <p:cNvSpPr/>
          <p:nvPr/>
        </p:nvSpPr>
        <p:spPr>
          <a:xfrm>
            <a:off x="999863" y="4757553"/>
            <a:ext cx="184897" cy="172645"/>
          </a:xfrm>
          <a:custGeom>
            <a:avLst/>
            <a:gdLst/>
            <a:ahLst/>
            <a:cxnLst/>
            <a:rect l="l" t="t" r="r" b="b"/>
            <a:pathLst>
              <a:path w="2822" h="2635" extrusionOk="0">
                <a:moveTo>
                  <a:pt x="1334" y="0"/>
                </a:moveTo>
                <a:cubicBezTo>
                  <a:pt x="1196" y="0"/>
                  <a:pt x="1059" y="23"/>
                  <a:pt x="928" y="72"/>
                </a:cubicBezTo>
                <a:lnTo>
                  <a:pt x="595" y="54"/>
                </a:lnTo>
                <a:cubicBezTo>
                  <a:pt x="315" y="388"/>
                  <a:pt x="69" y="773"/>
                  <a:pt x="52" y="1212"/>
                </a:cubicBezTo>
                <a:cubicBezTo>
                  <a:pt x="1" y="1956"/>
                  <a:pt x="668" y="2635"/>
                  <a:pt x="1392" y="2635"/>
                </a:cubicBezTo>
                <a:cubicBezTo>
                  <a:pt x="1418" y="2635"/>
                  <a:pt x="1445" y="2634"/>
                  <a:pt x="1472" y="2632"/>
                </a:cubicBezTo>
                <a:cubicBezTo>
                  <a:pt x="2243" y="2579"/>
                  <a:pt x="2822" y="1790"/>
                  <a:pt x="2682" y="1036"/>
                </a:cubicBezTo>
                <a:cubicBezTo>
                  <a:pt x="2553" y="437"/>
                  <a:pt x="1937" y="0"/>
                  <a:pt x="1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5"/>
          <p:cNvSpPr/>
          <p:nvPr/>
        </p:nvSpPr>
        <p:spPr>
          <a:xfrm>
            <a:off x="99848" y="2524200"/>
            <a:ext cx="293005" cy="294119"/>
          </a:xfrm>
          <a:custGeom>
            <a:avLst/>
            <a:gdLst/>
            <a:ahLst/>
            <a:cxnLst/>
            <a:rect l="l" t="t" r="r" b="b"/>
            <a:pathLst>
              <a:path w="4472" h="4489" extrusionOk="0">
                <a:moveTo>
                  <a:pt x="2017" y="0"/>
                </a:moveTo>
                <a:cubicBezTo>
                  <a:pt x="1947" y="18"/>
                  <a:pt x="1929" y="53"/>
                  <a:pt x="1894" y="88"/>
                </a:cubicBezTo>
                <a:cubicBezTo>
                  <a:pt x="1736" y="246"/>
                  <a:pt x="1719" y="403"/>
                  <a:pt x="1561" y="544"/>
                </a:cubicBezTo>
                <a:cubicBezTo>
                  <a:pt x="1035" y="1052"/>
                  <a:pt x="526" y="1561"/>
                  <a:pt x="1" y="2069"/>
                </a:cubicBezTo>
                <a:cubicBezTo>
                  <a:pt x="754" y="2770"/>
                  <a:pt x="1701" y="3752"/>
                  <a:pt x="2350" y="4489"/>
                </a:cubicBezTo>
                <a:cubicBezTo>
                  <a:pt x="2981" y="3840"/>
                  <a:pt x="3647" y="3174"/>
                  <a:pt x="4278" y="2525"/>
                </a:cubicBezTo>
                <a:cubicBezTo>
                  <a:pt x="4366" y="2437"/>
                  <a:pt x="4454" y="2350"/>
                  <a:pt x="4454" y="2227"/>
                </a:cubicBezTo>
                <a:cubicBezTo>
                  <a:pt x="4471" y="2087"/>
                  <a:pt x="4366" y="1981"/>
                  <a:pt x="4261" y="1859"/>
                </a:cubicBezTo>
                <a:cubicBezTo>
                  <a:pt x="3595" y="1227"/>
                  <a:pt x="2893" y="614"/>
                  <a:pt x="2157" y="70"/>
                </a:cubicBezTo>
                <a:cubicBezTo>
                  <a:pt x="2104" y="18"/>
                  <a:pt x="2069" y="0"/>
                  <a:pt x="20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5"/>
          <p:cNvSpPr/>
          <p:nvPr/>
        </p:nvSpPr>
        <p:spPr>
          <a:xfrm>
            <a:off x="7474327" y="4600416"/>
            <a:ext cx="297993" cy="329785"/>
          </a:xfrm>
          <a:custGeom>
            <a:avLst/>
            <a:gdLst/>
            <a:ahLst/>
            <a:cxnLst/>
            <a:rect l="l" t="t" r="r" b="b"/>
            <a:pathLst>
              <a:path w="5577" h="6172" extrusionOk="0">
                <a:moveTo>
                  <a:pt x="1" y="0"/>
                </a:moveTo>
                <a:lnTo>
                  <a:pt x="1" y="0"/>
                </a:lnTo>
                <a:cubicBezTo>
                  <a:pt x="439" y="2104"/>
                  <a:pt x="1070" y="4173"/>
                  <a:pt x="1877" y="6172"/>
                </a:cubicBezTo>
                <a:cubicBezTo>
                  <a:pt x="3209" y="4681"/>
                  <a:pt x="4472" y="3104"/>
                  <a:pt x="5576" y="1438"/>
                </a:cubicBezTo>
                <a:cubicBezTo>
                  <a:pt x="3595" y="1000"/>
                  <a:pt x="1894" y="82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288162"/>
      </p:ext>
    </p:extLst>
  </p:cSld>
  <p:clrMapOvr>
    <a:masterClrMapping/>
  </p:clrMapOvr>
  <p:transition spd="med">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orund">
  <p:cSld name="Backgorund">
    <p:spTree>
      <p:nvGrpSpPr>
        <p:cNvPr id="1" name="Shape 2715"/>
        <p:cNvGrpSpPr/>
        <p:nvPr/>
      </p:nvGrpSpPr>
      <p:grpSpPr>
        <a:xfrm>
          <a:off x="0" y="0"/>
          <a:ext cx="0" cy="0"/>
          <a:chOff x="0" y="0"/>
          <a:chExt cx="0" cy="0"/>
        </a:xfrm>
      </p:grpSpPr>
      <p:grpSp>
        <p:nvGrpSpPr>
          <p:cNvPr id="2716" name="Google Shape;2716;p31"/>
          <p:cNvGrpSpPr/>
          <p:nvPr/>
        </p:nvGrpSpPr>
        <p:grpSpPr>
          <a:xfrm>
            <a:off x="-53725" y="-101750"/>
            <a:ext cx="9267497" cy="5337726"/>
            <a:chOff x="-53725" y="-101750"/>
            <a:chExt cx="9267497" cy="5337726"/>
          </a:xfrm>
        </p:grpSpPr>
        <p:sp>
          <p:nvSpPr>
            <p:cNvPr id="2717" name="Google Shape;2717;p31"/>
            <p:cNvSpPr/>
            <p:nvPr/>
          </p:nvSpPr>
          <p:spPr>
            <a:xfrm>
              <a:off x="-53725" y="61500"/>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1"/>
            <p:cNvSpPr/>
            <p:nvPr/>
          </p:nvSpPr>
          <p:spPr>
            <a:xfrm>
              <a:off x="-53725" y="30037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31"/>
            <p:cNvSpPr/>
            <p:nvPr/>
          </p:nvSpPr>
          <p:spPr>
            <a:xfrm>
              <a:off x="-53725" y="540392"/>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1"/>
            <p:cNvSpPr/>
            <p:nvPr/>
          </p:nvSpPr>
          <p:spPr>
            <a:xfrm>
              <a:off x="-53725" y="781625"/>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31"/>
            <p:cNvSpPr/>
            <p:nvPr/>
          </p:nvSpPr>
          <p:spPr>
            <a:xfrm>
              <a:off x="-53725" y="102043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31"/>
            <p:cNvSpPr/>
            <p:nvPr/>
          </p:nvSpPr>
          <p:spPr>
            <a:xfrm>
              <a:off x="-53725" y="125930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31"/>
            <p:cNvSpPr/>
            <p:nvPr/>
          </p:nvSpPr>
          <p:spPr>
            <a:xfrm>
              <a:off x="-53725" y="149932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31"/>
            <p:cNvSpPr/>
            <p:nvPr/>
          </p:nvSpPr>
          <p:spPr>
            <a:xfrm>
              <a:off x="-53725" y="174055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1"/>
            <p:cNvSpPr/>
            <p:nvPr/>
          </p:nvSpPr>
          <p:spPr>
            <a:xfrm>
              <a:off x="-53725" y="197936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1"/>
            <p:cNvSpPr/>
            <p:nvPr/>
          </p:nvSpPr>
          <p:spPr>
            <a:xfrm>
              <a:off x="-53725" y="2219448"/>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1"/>
            <p:cNvSpPr/>
            <p:nvPr/>
          </p:nvSpPr>
          <p:spPr>
            <a:xfrm>
              <a:off x="-53725" y="246061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1"/>
            <p:cNvSpPr/>
            <p:nvPr/>
          </p:nvSpPr>
          <p:spPr>
            <a:xfrm>
              <a:off x="-53725" y="269948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1"/>
            <p:cNvSpPr/>
            <p:nvPr/>
          </p:nvSpPr>
          <p:spPr>
            <a:xfrm>
              <a:off x="-53725" y="293950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1"/>
            <p:cNvSpPr/>
            <p:nvPr/>
          </p:nvSpPr>
          <p:spPr>
            <a:xfrm>
              <a:off x="-53725" y="317831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1"/>
            <p:cNvSpPr/>
            <p:nvPr/>
          </p:nvSpPr>
          <p:spPr>
            <a:xfrm>
              <a:off x="-53725" y="341954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1"/>
            <p:cNvSpPr/>
            <p:nvPr/>
          </p:nvSpPr>
          <p:spPr>
            <a:xfrm>
              <a:off x="-53725" y="3658417"/>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1"/>
            <p:cNvSpPr/>
            <p:nvPr/>
          </p:nvSpPr>
          <p:spPr>
            <a:xfrm>
              <a:off x="-53725" y="389843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1"/>
            <p:cNvSpPr/>
            <p:nvPr/>
          </p:nvSpPr>
          <p:spPr>
            <a:xfrm>
              <a:off x="-53725" y="4139669"/>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31"/>
            <p:cNvSpPr/>
            <p:nvPr/>
          </p:nvSpPr>
          <p:spPr>
            <a:xfrm>
              <a:off x="-53725" y="4378475"/>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31"/>
            <p:cNvSpPr/>
            <p:nvPr/>
          </p:nvSpPr>
          <p:spPr>
            <a:xfrm>
              <a:off x="-53725" y="461849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31"/>
            <p:cNvSpPr/>
            <p:nvPr/>
          </p:nvSpPr>
          <p:spPr>
            <a:xfrm>
              <a:off x="-53725" y="485851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31"/>
            <p:cNvSpPr/>
            <p:nvPr/>
          </p:nvSpPr>
          <p:spPr>
            <a:xfrm>
              <a:off x="-53725" y="509853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31"/>
            <p:cNvSpPr/>
            <p:nvPr/>
          </p:nvSpPr>
          <p:spPr>
            <a:xfrm>
              <a:off x="58966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31"/>
            <p:cNvSpPr/>
            <p:nvPr/>
          </p:nvSpPr>
          <p:spPr>
            <a:xfrm>
              <a:off x="565542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31"/>
            <p:cNvSpPr/>
            <p:nvPr/>
          </p:nvSpPr>
          <p:spPr>
            <a:xfrm>
              <a:off x="54165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31"/>
            <p:cNvSpPr/>
            <p:nvPr/>
          </p:nvSpPr>
          <p:spPr>
            <a:xfrm>
              <a:off x="51753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31"/>
            <p:cNvSpPr/>
            <p:nvPr/>
          </p:nvSpPr>
          <p:spPr>
            <a:xfrm>
              <a:off x="493651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31"/>
            <p:cNvSpPr/>
            <p:nvPr/>
          </p:nvSpPr>
          <p:spPr>
            <a:xfrm>
              <a:off x="469528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1"/>
            <p:cNvSpPr/>
            <p:nvPr/>
          </p:nvSpPr>
          <p:spPr>
            <a:xfrm>
              <a:off x="44552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31"/>
            <p:cNvSpPr/>
            <p:nvPr/>
          </p:nvSpPr>
          <p:spPr>
            <a:xfrm>
              <a:off x="421409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1"/>
            <p:cNvSpPr/>
            <p:nvPr/>
          </p:nvSpPr>
          <p:spPr>
            <a:xfrm>
              <a:off x="39752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31"/>
            <p:cNvSpPr/>
            <p:nvPr/>
          </p:nvSpPr>
          <p:spPr>
            <a:xfrm>
              <a:off x="373399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31"/>
            <p:cNvSpPr/>
            <p:nvPr/>
          </p:nvSpPr>
          <p:spPr>
            <a:xfrm>
              <a:off x="34951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31"/>
            <p:cNvSpPr/>
            <p:nvPr/>
          </p:nvSpPr>
          <p:spPr>
            <a:xfrm>
              <a:off x="32539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31"/>
            <p:cNvSpPr/>
            <p:nvPr/>
          </p:nvSpPr>
          <p:spPr>
            <a:xfrm>
              <a:off x="30127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1"/>
            <p:cNvSpPr/>
            <p:nvPr/>
          </p:nvSpPr>
          <p:spPr>
            <a:xfrm>
              <a:off x="27739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1"/>
            <p:cNvSpPr/>
            <p:nvPr/>
          </p:nvSpPr>
          <p:spPr>
            <a:xfrm>
              <a:off x="25326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31"/>
            <p:cNvSpPr/>
            <p:nvPr/>
          </p:nvSpPr>
          <p:spPr>
            <a:xfrm>
              <a:off x="22926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1"/>
            <p:cNvSpPr/>
            <p:nvPr/>
          </p:nvSpPr>
          <p:spPr>
            <a:xfrm>
              <a:off x="205264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1"/>
            <p:cNvSpPr/>
            <p:nvPr/>
          </p:nvSpPr>
          <p:spPr>
            <a:xfrm>
              <a:off x="1812625"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31"/>
            <p:cNvSpPr/>
            <p:nvPr/>
          </p:nvSpPr>
          <p:spPr>
            <a:xfrm>
              <a:off x="157260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31"/>
            <p:cNvSpPr/>
            <p:nvPr/>
          </p:nvSpPr>
          <p:spPr>
            <a:xfrm>
              <a:off x="13325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1"/>
            <p:cNvSpPr/>
            <p:nvPr/>
          </p:nvSpPr>
          <p:spPr>
            <a:xfrm>
              <a:off x="10913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1"/>
            <p:cNvSpPr/>
            <p:nvPr/>
          </p:nvSpPr>
          <p:spPr>
            <a:xfrm>
              <a:off x="852549" y="-101750"/>
              <a:ext cx="0" cy="5337726"/>
            </a:xfrm>
            <a:custGeom>
              <a:avLst/>
              <a:gdLst/>
              <a:ahLst/>
              <a:cxnLst/>
              <a:rect l="l" t="t" r="r" b="b"/>
              <a:pathLst>
                <a:path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1"/>
            <p:cNvSpPr/>
            <p:nvPr/>
          </p:nvSpPr>
          <p:spPr>
            <a:xfrm>
              <a:off x="6113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31"/>
            <p:cNvSpPr/>
            <p:nvPr/>
          </p:nvSpPr>
          <p:spPr>
            <a:xfrm>
              <a:off x="3700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31"/>
            <p:cNvSpPr/>
            <p:nvPr/>
          </p:nvSpPr>
          <p:spPr>
            <a:xfrm>
              <a:off x="13127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1"/>
            <p:cNvSpPr/>
            <p:nvPr/>
          </p:nvSpPr>
          <p:spPr>
            <a:xfrm>
              <a:off x="901933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31"/>
            <p:cNvSpPr/>
            <p:nvPr/>
          </p:nvSpPr>
          <p:spPr>
            <a:xfrm>
              <a:off x="8780530"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31"/>
            <p:cNvSpPr/>
            <p:nvPr/>
          </p:nvSpPr>
          <p:spPr>
            <a:xfrm>
              <a:off x="85392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31"/>
            <p:cNvSpPr/>
            <p:nvPr/>
          </p:nvSpPr>
          <p:spPr>
            <a:xfrm>
              <a:off x="829806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31"/>
            <p:cNvSpPr/>
            <p:nvPr/>
          </p:nvSpPr>
          <p:spPr>
            <a:xfrm>
              <a:off x="80592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1"/>
            <p:cNvSpPr/>
            <p:nvPr/>
          </p:nvSpPr>
          <p:spPr>
            <a:xfrm>
              <a:off x="7818026"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31"/>
            <p:cNvSpPr/>
            <p:nvPr/>
          </p:nvSpPr>
          <p:spPr>
            <a:xfrm>
              <a:off x="757915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31"/>
            <p:cNvSpPr/>
            <p:nvPr/>
          </p:nvSpPr>
          <p:spPr>
            <a:xfrm>
              <a:off x="73379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31"/>
            <p:cNvSpPr/>
            <p:nvPr/>
          </p:nvSpPr>
          <p:spPr>
            <a:xfrm>
              <a:off x="709796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31"/>
            <p:cNvSpPr/>
            <p:nvPr/>
          </p:nvSpPr>
          <p:spPr>
            <a:xfrm>
              <a:off x="685794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31"/>
            <p:cNvSpPr/>
            <p:nvPr/>
          </p:nvSpPr>
          <p:spPr>
            <a:xfrm>
              <a:off x="66178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31"/>
            <p:cNvSpPr/>
            <p:nvPr/>
          </p:nvSpPr>
          <p:spPr>
            <a:xfrm>
              <a:off x="63766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31"/>
            <p:cNvSpPr/>
            <p:nvPr/>
          </p:nvSpPr>
          <p:spPr>
            <a:xfrm>
              <a:off x="61378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77" name="Google Shape;2777;p31"/>
          <p:cNvSpPr/>
          <p:nvPr/>
        </p:nvSpPr>
        <p:spPr>
          <a:xfrm>
            <a:off x="604525" y="1580128"/>
            <a:ext cx="184897" cy="172645"/>
          </a:xfrm>
          <a:custGeom>
            <a:avLst/>
            <a:gdLst/>
            <a:ahLst/>
            <a:cxnLst/>
            <a:rect l="l" t="t" r="r" b="b"/>
            <a:pathLst>
              <a:path w="2822" h="2635" extrusionOk="0">
                <a:moveTo>
                  <a:pt x="1334" y="0"/>
                </a:moveTo>
                <a:cubicBezTo>
                  <a:pt x="1196" y="0"/>
                  <a:pt x="1059" y="23"/>
                  <a:pt x="928" y="72"/>
                </a:cubicBezTo>
                <a:lnTo>
                  <a:pt x="595" y="54"/>
                </a:lnTo>
                <a:cubicBezTo>
                  <a:pt x="315" y="388"/>
                  <a:pt x="69" y="773"/>
                  <a:pt x="52" y="1212"/>
                </a:cubicBezTo>
                <a:cubicBezTo>
                  <a:pt x="1" y="1956"/>
                  <a:pt x="668" y="2635"/>
                  <a:pt x="1392" y="2635"/>
                </a:cubicBezTo>
                <a:cubicBezTo>
                  <a:pt x="1418" y="2635"/>
                  <a:pt x="1445" y="2634"/>
                  <a:pt x="1472" y="2632"/>
                </a:cubicBezTo>
                <a:cubicBezTo>
                  <a:pt x="2243" y="2579"/>
                  <a:pt x="2822" y="1790"/>
                  <a:pt x="2682" y="1036"/>
                </a:cubicBezTo>
                <a:cubicBezTo>
                  <a:pt x="2553" y="437"/>
                  <a:pt x="1937" y="0"/>
                  <a:pt x="1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31"/>
          <p:cNvSpPr/>
          <p:nvPr/>
        </p:nvSpPr>
        <p:spPr>
          <a:xfrm>
            <a:off x="537975" y="372436"/>
            <a:ext cx="161986" cy="160832"/>
          </a:xfrm>
          <a:custGeom>
            <a:avLst/>
            <a:gdLst/>
            <a:ahLst/>
            <a:cxnLst/>
            <a:rect l="l" t="t" r="r" b="b"/>
            <a:pathLst>
              <a:path w="2526" h="2508" fill="none" extrusionOk="0">
                <a:moveTo>
                  <a:pt x="1" y="1227"/>
                </a:moveTo>
                <a:cubicBezTo>
                  <a:pt x="264" y="929"/>
                  <a:pt x="544" y="614"/>
                  <a:pt x="807" y="316"/>
                </a:cubicBezTo>
                <a:cubicBezTo>
                  <a:pt x="895" y="228"/>
                  <a:pt x="895" y="140"/>
                  <a:pt x="983" y="53"/>
                </a:cubicBezTo>
                <a:cubicBezTo>
                  <a:pt x="1000" y="18"/>
                  <a:pt x="1035" y="0"/>
                  <a:pt x="1053" y="0"/>
                </a:cubicBezTo>
                <a:cubicBezTo>
                  <a:pt x="1070" y="0"/>
                  <a:pt x="1088" y="18"/>
                  <a:pt x="1123" y="18"/>
                </a:cubicBezTo>
                <a:cubicBezTo>
                  <a:pt x="1561" y="316"/>
                  <a:pt x="1965" y="614"/>
                  <a:pt x="2385" y="947"/>
                </a:cubicBezTo>
                <a:cubicBezTo>
                  <a:pt x="2455" y="982"/>
                  <a:pt x="2526" y="1052"/>
                  <a:pt x="2526" y="1140"/>
                </a:cubicBezTo>
                <a:cubicBezTo>
                  <a:pt x="2526" y="1210"/>
                  <a:pt x="2473" y="1245"/>
                  <a:pt x="2438" y="1315"/>
                </a:cubicBezTo>
                <a:cubicBezTo>
                  <a:pt x="2105" y="1718"/>
                  <a:pt x="1754" y="2104"/>
                  <a:pt x="1421" y="2507"/>
                </a:cubicBezTo>
                <a:cubicBezTo>
                  <a:pt x="1035" y="2104"/>
                  <a:pt x="439" y="1596"/>
                  <a:pt x="1" y="1227"/>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1"/>
          <p:cNvSpPr/>
          <p:nvPr/>
        </p:nvSpPr>
        <p:spPr>
          <a:xfrm>
            <a:off x="8642717" y="1427326"/>
            <a:ext cx="394705" cy="287868"/>
          </a:xfrm>
          <a:custGeom>
            <a:avLst/>
            <a:gdLst/>
            <a:ahLst/>
            <a:cxnLst/>
            <a:rect l="l" t="t" r="r" b="b"/>
            <a:pathLst>
              <a:path w="6155" h="4489" fill="none" extrusionOk="0">
                <a:moveTo>
                  <a:pt x="0" y="649"/>
                </a:moveTo>
                <a:cubicBezTo>
                  <a:pt x="544" y="228"/>
                  <a:pt x="1245" y="0"/>
                  <a:pt x="1911" y="140"/>
                </a:cubicBezTo>
                <a:cubicBezTo>
                  <a:pt x="2560" y="281"/>
                  <a:pt x="3174" y="807"/>
                  <a:pt x="3279" y="1490"/>
                </a:cubicBezTo>
                <a:cubicBezTo>
                  <a:pt x="3384" y="2157"/>
                  <a:pt x="2911" y="2911"/>
                  <a:pt x="2244" y="2998"/>
                </a:cubicBezTo>
                <a:cubicBezTo>
                  <a:pt x="2052" y="2858"/>
                  <a:pt x="2017" y="2525"/>
                  <a:pt x="2122" y="2314"/>
                </a:cubicBezTo>
                <a:cubicBezTo>
                  <a:pt x="2227" y="2087"/>
                  <a:pt x="2420" y="1946"/>
                  <a:pt x="2648" y="1789"/>
                </a:cubicBezTo>
                <a:cubicBezTo>
                  <a:pt x="2946" y="1561"/>
                  <a:pt x="3296" y="1350"/>
                  <a:pt x="3682" y="1350"/>
                </a:cubicBezTo>
                <a:cubicBezTo>
                  <a:pt x="4173" y="1350"/>
                  <a:pt x="4646" y="1753"/>
                  <a:pt x="4839" y="2209"/>
                </a:cubicBezTo>
                <a:cubicBezTo>
                  <a:pt x="5032" y="2665"/>
                  <a:pt x="5085" y="3191"/>
                  <a:pt x="5102" y="3700"/>
                </a:cubicBezTo>
                <a:cubicBezTo>
                  <a:pt x="5102" y="3875"/>
                  <a:pt x="5102" y="4050"/>
                  <a:pt x="5015" y="4190"/>
                </a:cubicBezTo>
                <a:cubicBezTo>
                  <a:pt x="4822" y="4489"/>
                  <a:pt x="4331" y="4383"/>
                  <a:pt x="4191" y="4068"/>
                </a:cubicBezTo>
                <a:cubicBezTo>
                  <a:pt x="4050" y="3752"/>
                  <a:pt x="4191" y="3384"/>
                  <a:pt x="4454" y="3139"/>
                </a:cubicBezTo>
                <a:cubicBezTo>
                  <a:pt x="4927" y="2735"/>
                  <a:pt x="5733" y="2770"/>
                  <a:pt x="6154" y="326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80" name="Google Shape;2780;p31"/>
          <p:cNvGrpSpPr/>
          <p:nvPr/>
        </p:nvGrpSpPr>
        <p:grpSpPr>
          <a:xfrm>
            <a:off x="8808465" y="2933825"/>
            <a:ext cx="284473" cy="256446"/>
            <a:chOff x="8705527" y="2116175"/>
            <a:chExt cx="284473" cy="256446"/>
          </a:xfrm>
        </p:grpSpPr>
        <p:sp>
          <p:nvSpPr>
            <p:cNvPr id="2781" name="Google Shape;2781;p31"/>
            <p:cNvSpPr/>
            <p:nvPr/>
          </p:nvSpPr>
          <p:spPr>
            <a:xfrm>
              <a:off x="8763948" y="2116175"/>
              <a:ext cx="193473" cy="256446"/>
            </a:xfrm>
            <a:custGeom>
              <a:avLst/>
              <a:gdLst/>
              <a:ahLst/>
              <a:cxnLst/>
              <a:rect l="l" t="t" r="r" b="b"/>
              <a:pathLst>
                <a:path w="3017" h="3999" fill="none" extrusionOk="0">
                  <a:moveTo>
                    <a:pt x="3016" y="492"/>
                  </a:moveTo>
                  <a:cubicBezTo>
                    <a:pt x="2736" y="334"/>
                    <a:pt x="2473" y="124"/>
                    <a:pt x="2192" y="1"/>
                  </a:cubicBezTo>
                  <a:cubicBezTo>
                    <a:pt x="1333" y="1070"/>
                    <a:pt x="579" y="2245"/>
                    <a:pt x="1" y="3472"/>
                  </a:cubicBezTo>
                  <a:cubicBezTo>
                    <a:pt x="316" y="3735"/>
                    <a:pt x="439" y="3823"/>
                    <a:pt x="825" y="3946"/>
                  </a:cubicBezTo>
                  <a:cubicBezTo>
                    <a:pt x="895" y="3998"/>
                    <a:pt x="2508" y="1404"/>
                    <a:pt x="3016" y="492"/>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1"/>
            <p:cNvSpPr/>
            <p:nvPr/>
          </p:nvSpPr>
          <p:spPr>
            <a:xfrm>
              <a:off x="8705527" y="2129706"/>
              <a:ext cx="77594" cy="78749"/>
            </a:xfrm>
            <a:custGeom>
              <a:avLst/>
              <a:gdLst/>
              <a:ahLst/>
              <a:cxnLst/>
              <a:rect l="l" t="t" r="r" b="b"/>
              <a:pathLst>
                <a:path w="1210" h="1228" fill="none" extrusionOk="0">
                  <a:moveTo>
                    <a:pt x="964" y="1035"/>
                  </a:moveTo>
                  <a:cubicBezTo>
                    <a:pt x="736" y="1228"/>
                    <a:pt x="316" y="1175"/>
                    <a:pt x="158" y="912"/>
                  </a:cubicBezTo>
                  <a:cubicBezTo>
                    <a:pt x="0" y="649"/>
                    <a:pt x="140" y="228"/>
                    <a:pt x="421" y="123"/>
                  </a:cubicBezTo>
                  <a:cubicBezTo>
                    <a:pt x="684" y="0"/>
                    <a:pt x="877" y="70"/>
                    <a:pt x="1034" y="298"/>
                  </a:cubicBezTo>
                  <a:cubicBezTo>
                    <a:pt x="1210" y="509"/>
                    <a:pt x="1192" y="859"/>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1"/>
            <p:cNvSpPr/>
            <p:nvPr/>
          </p:nvSpPr>
          <p:spPr>
            <a:xfrm>
              <a:off x="8912406" y="2267967"/>
              <a:ext cx="77594" cy="78813"/>
            </a:xfrm>
            <a:custGeom>
              <a:avLst/>
              <a:gdLst/>
              <a:ahLst/>
              <a:cxnLst/>
              <a:rect l="l" t="t" r="r" b="b"/>
              <a:pathLst>
                <a:path w="1210" h="1229" fill="none" extrusionOk="0">
                  <a:moveTo>
                    <a:pt x="964" y="1035"/>
                  </a:moveTo>
                  <a:cubicBezTo>
                    <a:pt x="719" y="1228"/>
                    <a:pt x="316" y="1158"/>
                    <a:pt x="158" y="895"/>
                  </a:cubicBezTo>
                  <a:cubicBezTo>
                    <a:pt x="0" y="632"/>
                    <a:pt x="140" y="211"/>
                    <a:pt x="421" y="106"/>
                  </a:cubicBezTo>
                  <a:cubicBezTo>
                    <a:pt x="684" y="1"/>
                    <a:pt x="877" y="71"/>
                    <a:pt x="1034" y="281"/>
                  </a:cubicBezTo>
                  <a:cubicBezTo>
                    <a:pt x="1210" y="509"/>
                    <a:pt x="1210" y="825"/>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84" name="Google Shape;2784;p31"/>
          <p:cNvSpPr/>
          <p:nvPr/>
        </p:nvSpPr>
        <p:spPr>
          <a:xfrm>
            <a:off x="4015495" y="4634814"/>
            <a:ext cx="291267" cy="294666"/>
          </a:xfrm>
          <a:custGeom>
            <a:avLst/>
            <a:gdLst/>
            <a:ahLst/>
            <a:cxnLst/>
            <a:rect l="l" t="t" r="r" b="b"/>
            <a:pathLst>
              <a:path w="4542" h="4595" fill="none" extrusionOk="0">
                <a:moveTo>
                  <a:pt x="4542" y="1719"/>
                </a:moveTo>
                <a:cubicBezTo>
                  <a:pt x="4016" y="1666"/>
                  <a:pt x="3367" y="1526"/>
                  <a:pt x="2823" y="1543"/>
                </a:cubicBezTo>
                <a:cubicBezTo>
                  <a:pt x="2613" y="1052"/>
                  <a:pt x="2455" y="474"/>
                  <a:pt x="2227" y="0"/>
                </a:cubicBezTo>
                <a:cubicBezTo>
                  <a:pt x="2105" y="579"/>
                  <a:pt x="1964" y="1070"/>
                  <a:pt x="1701" y="1596"/>
                </a:cubicBezTo>
                <a:cubicBezTo>
                  <a:pt x="1158" y="1596"/>
                  <a:pt x="1" y="1666"/>
                  <a:pt x="1" y="1701"/>
                </a:cubicBezTo>
                <a:cubicBezTo>
                  <a:pt x="386" y="1982"/>
                  <a:pt x="1298" y="2718"/>
                  <a:pt x="1316" y="2841"/>
                </a:cubicBezTo>
                <a:cubicBezTo>
                  <a:pt x="1333" y="2911"/>
                  <a:pt x="1123" y="4068"/>
                  <a:pt x="1000" y="4594"/>
                </a:cubicBezTo>
                <a:cubicBezTo>
                  <a:pt x="1403" y="4208"/>
                  <a:pt x="1789" y="3805"/>
                  <a:pt x="2210" y="3419"/>
                </a:cubicBezTo>
                <a:cubicBezTo>
                  <a:pt x="2631" y="3805"/>
                  <a:pt x="3051" y="4208"/>
                  <a:pt x="3490" y="4594"/>
                </a:cubicBezTo>
                <a:cubicBezTo>
                  <a:pt x="3420" y="4138"/>
                  <a:pt x="3192" y="2981"/>
                  <a:pt x="3192" y="2823"/>
                </a:cubicBezTo>
                <a:cubicBezTo>
                  <a:pt x="3683" y="2595"/>
                  <a:pt x="4156" y="2210"/>
                  <a:pt x="4542" y="1719"/>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85" name="Google Shape;2785;p31"/>
          <p:cNvGrpSpPr/>
          <p:nvPr/>
        </p:nvGrpSpPr>
        <p:grpSpPr>
          <a:xfrm>
            <a:off x="5571209" y="4774291"/>
            <a:ext cx="128255" cy="154034"/>
            <a:chOff x="5990309" y="3853416"/>
            <a:chExt cx="128255" cy="154034"/>
          </a:xfrm>
        </p:grpSpPr>
        <p:sp>
          <p:nvSpPr>
            <p:cNvPr id="2786" name="Google Shape;2786;p31"/>
            <p:cNvSpPr/>
            <p:nvPr/>
          </p:nvSpPr>
          <p:spPr>
            <a:xfrm>
              <a:off x="5990309" y="3893881"/>
              <a:ext cx="128255" cy="104592"/>
            </a:xfrm>
            <a:custGeom>
              <a:avLst/>
              <a:gdLst/>
              <a:ahLst/>
              <a:cxnLst/>
              <a:rect l="l" t="t" r="r" b="b"/>
              <a:pathLst>
                <a:path w="2000" h="1631" fill="none" extrusionOk="0">
                  <a:moveTo>
                    <a:pt x="1" y="0"/>
                  </a:moveTo>
                  <a:cubicBezTo>
                    <a:pt x="667" y="544"/>
                    <a:pt x="1351" y="1070"/>
                    <a:pt x="1999" y="163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1"/>
            <p:cNvSpPr/>
            <p:nvPr/>
          </p:nvSpPr>
          <p:spPr>
            <a:xfrm>
              <a:off x="6017307" y="3881505"/>
              <a:ext cx="96768" cy="105746"/>
            </a:xfrm>
            <a:custGeom>
              <a:avLst/>
              <a:gdLst/>
              <a:ahLst/>
              <a:cxnLst/>
              <a:rect l="l" t="t" r="r" b="b"/>
              <a:pathLst>
                <a:path w="1509" h="1649" fill="none" extrusionOk="0">
                  <a:moveTo>
                    <a:pt x="0" y="1648"/>
                  </a:moveTo>
                  <a:cubicBezTo>
                    <a:pt x="544" y="1140"/>
                    <a:pt x="1052" y="596"/>
                    <a:pt x="1508" y="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31"/>
            <p:cNvSpPr/>
            <p:nvPr/>
          </p:nvSpPr>
          <p:spPr>
            <a:xfrm>
              <a:off x="6049884" y="3853416"/>
              <a:ext cx="16930" cy="154034"/>
            </a:xfrm>
            <a:custGeom>
              <a:avLst/>
              <a:gdLst/>
              <a:ahLst/>
              <a:cxnLst/>
              <a:rect l="l" t="t" r="r" b="b"/>
              <a:pathLst>
                <a:path w="264" h="2402" fill="none" extrusionOk="0">
                  <a:moveTo>
                    <a:pt x="1" y="0"/>
                  </a:moveTo>
                  <a:cubicBezTo>
                    <a:pt x="88" y="807"/>
                    <a:pt x="176" y="1595"/>
                    <a:pt x="264"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9" name="Google Shape;2789;p31"/>
          <p:cNvGrpSpPr/>
          <p:nvPr/>
        </p:nvGrpSpPr>
        <p:grpSpPr>
          <a:xfrm>
            <a:off x="5242395" y="98950"/>
            <a:ext cx="127101" cy="154098"/>
            <a:chOff x="5166195" y="1699150"/>
            <a:chExt cx="127101" cy="154098"/>
          </a:xfrm>
        </p:grpSpPr>
        <p:sp>
          <p:nvSpPr>
            <p:cNvPr id="2790" name="Google Shape;2790;p31"/>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1"/>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1"/>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3" name="Google Shape;2793;p31"/>
          <p:cNvSpPr/>
          <p:nvPr/>
        </p:nvSpPr>
        <p:spPr>
          <a:xfrm>
            <a:off x="313292" y="3740935"/>
            <a:ext cx="107991" cy="90035"/>
          </a:xfrm>
          <a:custGeom>
            <a:avLst/>
            <a:gdLst/>
            <a:ahLst/>
            <a:cxnLst/>
            <a:rect l="l" t="t" r="r" b="b"/>
            <a:pathLst>
              <a:path w="1684" h="1404" fill="none" extrusionOk="0">
                <a:moveTo>
                  <a:pt x="0" y="1"/>
                </a:moveTo>
                <a:cubicBezTo>
                  <a:pt x="561" y="457"/>
                  <a:pt x="1105" y="912"/>
                  <a:pt x="1683" y="1403"/>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31"/>
          <p:cNvSpPr/>
          <p:nvPr/>
        </p:nvSpPr>
        <p:spPr>
          <a:xfrm>
            <a:off x="312138" y="3728558"/>
            <a:ext cx="119277" cy="96768"/>
          </a:xfrm>
          <a:custGeom>
            <a:avLst/>
            <a:gdLst/>
            <a:ahLst/>
            <a:cxnLst/>
            <a:rect l="l" t="t" r="r" b="b"/>
            <a:pathLst>
              <a:path w="1860" h="1509" fill="none" extrusionOk="0">
                <a:moveTo>
                  <a:pt x="1" y="1509"/>
                </a:moveTo>
                <a:cubicBezTo>
                  <a:pt x="614" y="1000"/>
                  <a:pt x="1228" y="492"/>
                  <a:pt x="1859"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31"/>
          <p:cNvSpPr/>
          <p:nvPr/>
        </p:nvSpPr>
        <p:spPr>
          <a:xfrm>
            <a:off x="353757" y="3718490"/>
            <a:ext cx="16930" cy="145056"/>
          </a:xfrm>
          <a:custGeom>
            <a:avLst/>
            <a:gdLst/>
            <a:ahLst/>
            <a:cxnLst/>
            <a:rect l="l" t="t" r="r" b="b"/>
            <a:pathLst>
              <a:path w="264" h="2262" fill="none" extrusionOk="0">
                <a:moveTo>
                  <a:pt x="0" y="0"/>
                </a:moveTo>
                <a:cubicBezTo>
                  <a:pt x="71" y="736"/>
                  <a:pt x="141" y="1490"/>
                  <a:pt x="176" y="2262"/>
                </a:cubicBezTo>
                <a:cubicBezTo>
                  <a:pt x="193" y="2192"/>
                  <a:pt x="246" y="2122"/>
                  <a:pt x="263" y="205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31"/>
          <p:cNvSpPr/>
          <p:nvPr/>
        </p:nvSpPr>
        <p:spPr>
          <a:xfrm>
            <a:off x="8664329" y="300174"/>
            <a:ext cx="91125" cy="96768"/>
          </a:xfrm>
          <a:custGeom>
            <a:avLst/>
            <a:gdLst/>
            <a:ahLst/>
            <a:cxnLst/>
            <a:rect l="l" t="t" r="r" b="b"/>
            <a:pathLst>
              <a:path w="1421" h="1509" fill="none" extrusionOk="0">
                <a:moveTo>
                  <a:pt x="474" y="106"/>
                </a:moveTo>
                <a:cubicBezTo>
                  <a:pt x="211" y="264"/>
                  <a:pt x="0" y="544"/>
                  <a:pt x="0" y="860"/>
                </a:cubicBezTo>
                <a:cubicBezTo>
                  <a:pt x="0" y="1158"/>
                  <a:pt x="246" y="1473"/>
                  <a:pt x="544" y="1491"/>
                </a:cubicBezTo>
                <a:cubicBezTo>
                  <a:pt x="649" y="1508"/>
                  <a:pt x="737" y="1491"/>
                  <a:pt x="824" y="1438"/>
                </a:cubicBezTo>
                <a:cubicBezTo>
                  <a:pt x="1175" y="1333"/>
                  <a:pt x="1420" y="912"/>
                  <a:pt x="1333" y="562"/>
                </a:cubicBezTo>
                <a:cubicBezTo>
                  <a:pt x="1245" y="211"/>
                  <a:pt x="754" y="1"/>
                  <a:pt x="456"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97" name="Google Shape;2797;p31"/>
          <p:cNvGrpSpPr/>
          <p:nvPr/>
        </p:nvGrpSpPr>
        <p:grpSpPr>
          <a:xfrm>
            <a:off x="3518751" y="361175"/>
            <a:ext cx="269914" cy="239581"/>
            <a:chOff x="3442551" y="361175"/>
            <a:chExt cx="269914" cy="239581"/>
          </a:xfrm>
        </p:grpSpPr>
        <p:sp>
          <p:nvSpPr>
            <p:cNvPr id="2798" name="Google Shape;2798;p31"/>
            <p:cNvSpPr/>
            <p:nvPr/>
          </p:nvSpPr>
          <p:spPr>
            <a:xfrm>
              <a:off x="3533614" y="417416"/>
              <a:ext cx="178852" cy="183341"/>
            </a:xfrm>
            <a:custGeom>
              <a:avLst/>
              <a:gdLst/>
              <a:ahLst/>
              <a:cxnLst/>
              <a:rect l="l" t="t" r="r" b="b"/>
              <a:pathLst>
                <a:path w="2789" h="2859" fill="none" extrusionOk="0">
                  <a:moveTo>
                    <a:pt x="930" y="176"/>
                  </a:moveTo>
                  <a:cubicBezTo>
                    <a:pt x="404" y="456"/>
                    <a:pt x="1" y="1000"/>
                    <a:pt x="1" y="1596"/>
                  </a:cubicBezTo>
                  <a:cubicBezTo>
                    <a:pt x="1" y="2192"/>
                    <a:pt x="474" y="2770"/>
                    <a:pt x="1053" y="2841"/>
                  </a:cubicBezTo>
                  <a:cubicBezTo>
                    <a:pt x="1263" y="2858"/>
                    <a:pt x="1456" y="2841"/>
                    <a:pt x="1631" y="2770"/>
                  </a:cubicBezTo>
                  <a:cubicBezTo>
                    <a:pt x="2315" y="2543"/>
                    <a:pt x="2788" y="1771"/>
                    <a:pt x="2596" y="1087"/>
                  </a:cubicBezTo>
                  <a:cubicBezTo>
                    <a:pt x="2403" y="404"/>
                    <a:pt x="1491" y="0"/>
                    <a:pt x="877" y="368"/>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31"/>
            <p:cNvSpPr/>
            <p:nvPr/>
          </p:nvSpPr>
          <p:spPr>
            <a:xfrm>
              <a:off x="3442551" y="361175"/>
              <a:ext cx="178852" cy="183341"/>
            </a:xfrm>
            <a:custGeom>
              <a:avLst/>
              <a:gdLst/>
              <a:ahLst/>
              <a:cxnLst/>
              <a:rect l="l" t="t" r="r" b="b"/>
              <a:pathLst>
                <a:path w="2789" h="2859" fill="none" extrusionOk="0">
                  <a:moveTo>
                    <a:pt x="930" y="176"/>
                  </a:moveTo>
                  <a:cubicBezTo>
                    <a:pt x="404" y="457"/>
                    <a:pt x="1" y="1000"/>
                    <a:pt x="1" y="1596"/>
                  </a:cubicBezTo>
                  <a:cubicBezTo>
                    <a:pt x="1" y="2192"/>
                    <a:pt x="457" y="2771"/>
                    <a:pt x="1053" y="2841"/>
                  </a:cubicBezTo>
                  <a:cubicBezTo>
                    <a:pt x="1245" y="2858"/>
                    <a:pt x="1456" y="2841"/>
                    <a:pt x="1631" y="2771"/>
                  </a:cubicBezTo>
                  <a:cubicBezTo>
                    <a:pt x="2297" y="2543"/>
                    <a:pt x="2788" y="1771"/>
                    <a:pt x="2595" y="1088"/>
                  </a:cubicBezTo>
                  <a:cubicBezTo>
                    <a:pt x="2385" y="404"/>
                    <a:pt x="1491" y="1"/>
                    <a:pt x="877" y="369"/>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0" name="Google Shape;2800;p31"/>
          <p:cNvSpPr/>
          <p:nvPr/>
        </p:nvSpPr>
        <p:spPr>
          <a:xfrm>
            <a:off x="151850" y="1303289"/>
            <a:ext cx="92279" cy="96768"/>
          </a:xfrm>
          <a:custGeom>
            <a:avLst/>
            <a:gdLst/>
            <a:ahLst/>
            <a:cxnLst/>
            <a:rect l="l" t="t" r="r" b="b"/>
            <a:pathLst>
              <a:path w="1439" h="1509" fill="none" extrusionOk="0">
                <a:moveTo>
                  <a:pt x="492" y="106"/>
                </a:moveTo>
                <a:cubicBezTo>
                  <a:pt x="229" y="264"/>
                  <a:pt x="1" y="544"/>
                  <a:pt x="1" y="842"/>
                </a:cubicBezTo>
                <a:cubicBezTo>
                  <a:pt x="1" y="1158"/>
                  <a:pt x="246" y="1456"/>
                  <a:pt x="562" y="1491"/>
                </a:cubicBezTo>
                <a:cubicBezTo>
                  <a:pt x="650" y="1508"/>
                  <a:pt x="755" y="1491"/>
                  <a:pt x="843" y="1438"/>
                </a:cubicBezTo>
                <a:cubicBezTo>
                  <a:pt x="1193" y="1333"/>
                  <a:pt x="1439" y="912"/>
                  <a:pt x="1351" y="562"/>
                </a:cubicBezTo>
                <a:cubicBezTo>
                  <a:pt x="1228" y="211"/>
                  <a:pt x="772" y="1"/>
                  <a:pt x="474"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31"/>
          <p:cNvSpPr/>
          <p:nvPr/>
        </p:nvSpPr>
        <p:spPr>
          <a:xfrm>
            <a:off x="8664330" y="4571276"/>
            <a:ext cx="298000" cy="309223"/>
          </a:xfrm>
          <a:custGeom>
            <a:avLst/>
            <a:gdLst/>
            <a:ahLst/>
            <a:cxnLst/>
            <a:rect l="l" t="t" r="r" b="b"/>
            <a:pathLst>
              <a:path w="4647" h="4822" fill="none" extrusionOk="0">
                <a:moveTo>
                  <a:pt x="1" y="4822"/>
                </a:moveTo>
                <a:cubicBezTo>
                  <a:pt x="369" y="3893"/>
                  <a:pt x="1596" y="3384"/>
                  <a:pt x="2508" y="3823"/>
                </a:cubicBezTo>
                <a:cubicBezTo>
                  <a:pt x="2858" y="3963"/>
                  <a:pt x="3174" y="4471"/>
                  <a:pt x="2858" y="4699"/>
                </a:cubicBezTo>
                <a:cubicBezTo>
                  <a:pt x="2718" y="4804"/>
                  <a:pt x="2473" y="4769"/>
                  <a:pt x="2333" y="4629"/>
                </a:cubicBezTo>
                <a:cubicBezTo>
                  <a:pt x="2210" y="4489"/>
                  <a:pt x="2140" y="4296"/>
                  <a:pt x="2105" y="4103"/>
                </a:cubicBezTo>
                <a:cubicBezTo>
                  <a:pt x="1982" y="3472"/>
                  <a:pt x="2157" y="2771"/>
                  <a:pt x="2666" y="2350"/>
                </a:cubicBezTo>
                <a:cubicBezTo>
                  <a:pt x="3174" y="1929"/>
                  <a:pt x="3981" y="1911"/>
                  <a:pt x="4419" y="2385"/>
                </a:cubicBezTo>
                <a:cubicBezTo>
                  <a:pt x="4577" y="2578"/>
                  <a:pt x="4647" y="2876"/>
                  <a:pt x="4436" y="2981"/>
                </a:cubicBezTo>
                <a:cubicBezTo>
                  <a:pt x="4349" y="3034"/>
                  <a:pt x="4226" y="3016"/>
                  <a:pt x="4138" y="2963"/>
                </a:cubicBezTo>
                <a:cubicBezTo>
                  <a:pt x="3630" y="2736"/>
                  <a:pt x="3349" y="2157"/>
                  <a:pt x="3349" y="1596"/>
                </a:cubicBezTo>
                <a:cubicBezTo>
                  <a:pt x="3332" y="1052"/>
                  <a:pt x="3542" y="509"/>
                  <a:pt x="3770" y="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02" name="Google Shape;2802;p31"/>
          <p:cNvGrpSpPr/>
          <p:nvPr/>
        </p:nvGrpSpPr>
        <p:grpSpPr>
          <a:xfrm>
            <a:off x="1693610" y="4787221"/>
            <a:ext cx="149610" cy="181032"/>
            <a:chOff x="1846010" y="4634821"/>
            <a:chExt cx="149610" cy="181032"/>
          </a:xfrm>
        </p:grpSpPr>
        <p:sp>
          <p:nvSpPr>
            <p:cNvPr id="2803" name="Google Shape;2803;p31"/>
            <p:cNvSpPr/>
            <p:nvPr/>
          </p:nvSpPr>
          <p:spPr>
            <a:xfrm>
              <a:off x="1846010" y="4676376"/>
              <a:ext cx="133834" cy="99013"/>
            </a:xfrm>
            <a:custGeom>
              <a:avLst/>
              <a:gdLst/>
              <a:ahLst/>
              <a:cxnLst/>
              <a:rect l="l" t="t" r="r" b="b"/>
              <a:pathLst>
                <a:path w="2087" h="1544" fill="none" extrusionOk="0">
                  <a:moveTo>
                    <a:pt x="0" y="1"/>
                  </a:moveTo>
                  <a:cubicBezTo>
                    <a:pt x="702" y="509"/>
                    <a:pt x="1385" y="1035"/>
                    <a:pt x="2087" y="154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31"/>
            <p:cNvSpPr/>
            <p:nvPr/>
          </p:nvSpPr>
          <p:spPr>
            <a:xfrm>
              <a:off x="1849345" y="4661755"/>
              <a:ext cx="146275" cy="112544"/>
            </a:xfrm>
            <a:custGeom>
              <a:avLst/>
              <a:gdLst/>
              <a:ahLst/>
              <a:cxnLst/>
              <a:rect l="l" t="t" r="r" b="b"/>
              <a:pathLst>
                <a:path w="2281" h="1755" fill="none" extrusionOk="0">
                  <a:moveTo>
                    <a:pt x="1" y="1754"/>
                  </a:moveTo>
                  <a:cubicBezTo>
                    <a:pt x="755" y="1176"/>
                    <a:pt x="1526" y="615"/>
                    <a:pt x="2280"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31"/>
            <p:cNvSpPr/>
            <p:nvPr/>
          </p:nvSpPr>
          <p:spPr>
            <a:xfrm>
              <a:off x="1905585" y="4634821"/>
              <a:ext cx="23663" cy="181032"/>
            </a:xfrm>
            <a:custGeom>
              <a:avLst/>
              <a:gdLst/>
              <a:ahLst/>
              <a:cxnLst/>
              <a:rect l="l" t="t" r="r" b="b"/>
              <a:pathLst>
                <a:path w="369" h="2823" fill="none" extrusionOk="0">
                  <a:moveTo>
                    <a:pt x="1" y="0"/>
                  </a:moveTo>
                  <a:cubicBezTo>
                    <a:pt x="211" y="912"/>
                    <a:pt x="299" y="1876"/>
                    <a:pt x="264" y="2823"/>
                  </a:cubicBezTo>
                  <a:cubicBezTo>
                    <a:pt x="211" y="2718"/>
                    <a:pt x="281" y="2577"/>
                    <a:pt x="369" y="2525"/>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6" name="Google Shape;2806;p31"/>
          <p:cNvSpPr/>
          <p:nvPr/>
        </p:nvSpPr>
        <p:spPr>
          <a:xfrm>
            <a:off x="7699538" y="4674684"/>
            <a:ext cx="91125" cy="102412"/>
          </a:xfrm>
          <a:custGeom>
            <a:avLst/>
            <a:gdLst/>
            <a:ahLst/>
            <a:cxnLst/>
            <a:rect l="l" t="t" r="r" b="b"/>
            <a:pathLst>
              <a:path w="1421" h="1597" fill="none" extrusionOk="0">
                <a:moveTo>
                  <a:pt x="825" y="1509"/>
                </a:moveTo>
                <a:cubicBezTo>
                  <a:pt x="526" y="1596"/>
                  <a:pt x="176" y="1421"/>
                  <a:pt x="88" y="1123"/>
                </a:cubicBezTo>
                <a:cubicBezTo>
                  <a:pt x="0" y="825"/>
                  <a:pt x="158" y="457"/>
                  <a:pt x="456" y="352"/>
                </a:cubicBezTo>
                <a:cubicBezTo>
                  <a:pt x="684" y="1"/>
                  <a:pt x="1000" y="89"/>
                  <a:pt x="1228" y="439"/>
                </a:cubicBezTo>
                <a:cubicBezTo>
                  <a:pt x="1421" y="807"/>
                  <a:pt x="1228" y="1386"/>
                  <a:pt x="825" y="1509"/>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31"/>
          <p:cNvSpPr/>
          <p:nvPr/>
        </p:nvSpPr>
        <p:spPr>
          <a:xfrm>
            <a:off x="8533708" y="2397722"/>
            <a:ext cx="186011" cy="172776"/>
          </a:xfrm>
          <a:custGeom>
            <a:avLst/>
            <a:gdLst/>
            <a:ahLst/>
            <a:cxnLst/>
            <a:rect l="l" t="t" r="r" b="b"/>
            <a:pathLst>
              <a:path w="2839" h="2637" extrusionOk="0">
                <a:moveTo>
                  <a:pt x="1341" y="1"/>
                </a:moveTo>
                <a:cubicBezTo>
                  <a:pt x="1201" y="1"/>
                  <a:pt x="1061" y="24"/>
                  <a:pt x="928" y="74"/>
                </a:cubicBezTo>
                <a:lnTo>
                  <a:pt x="595" y="56"/>
                </a:lnTo>
                <a:cubicBezTo>
                  <a:pt x="314" y="389"/>
                  <a:pt x="69" y="775"/>
                  <a:pt x="51" y="1214"/>
                </a:cubicBezTo>
                <a:cubicBezTo>
                  <a:pt x="0" y="1958"/>
                  <a:pt x="684" y="2636"/>
                  <a:pt x="1393" y="2636"/>
                </a:cubicBezTo>
                <a:cubicBezTo>
                  <a:pt x="1419" y="2636"/>
                  <a:pt x="1445" y="2636"/>
                  <a:pt x="1471" y="2634"/>
                </a:cubicBezTo>
                <a:cubicBezTo>
                  <a:pt x="2243" y="2581"/>
                  <a:pt x="2839" y="1792"/>
                  <a:pt x="2681" y="1038"/>
                </a:cubicBezTo>
                <a:cubicBezTo>
                  <a:pt x="2553" y="427"/>
                  <a:pt x="1942"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31"/>
          <p:cNvSpPr/>
          <p:nvPr/>
        </p:nvSpPr>
        <p:spPr>
          <a:xfrm>
            <a:off x="1510560" y="392438"/>
            <a:ext cx="293005" cy="294119"/>
          </a:xfrm>
          <a:custGeom>
            <a:avLst/>
            <a:gdLst/>
            <a:ahLst/>
            <a:cxnLst/>
            <a:rect l="l" t="t" r="r" b="b"/>
            <a:pathLst>
              <a:path w="4472" h="4489" extrusionOk="0">
                <a:moveTo>
                  <a:pt x="2017" y="0"/>
                </a:moveTo>
                <a:cubicBezTo>
                  <a:pt x="1947" y="18"/>
                  <a:pt x="1929" y="53"/>
                  <a:pt x="1894" y="88"/>
                </a:cubicBezTo>
                <a:cubicBezTo>
                  <a:pt x="1736" y="246"/>
                  <a:pt x="1719" y="403"/>
                  <a:pt x="1561" y="544"/>
                </a:cubicBezTo>
                <a:cubicBezTo>
                  <a:pt x="1035" y="1052"/>
                  <a:pt x="526" y="1561"/>
                  <a:pt x="1" y="2069"/>
                </a:cubicBezTo>
                <a:cubicBezTo>
                  <a:pt x="754" y="2770"/>
                  <a:pt x="1701" y="3752"/>
                  <a:pt x="2350" y="4489"/>
                </a:cubicBezTo>
                <a:cubicBezTo>
                  <a:pt x="2981" y="3840"/>
                  <a:pt x="3647" y="3174"/>
                  <a:pt x="4278" y="2525"/>
                </a:cubicBezTo>
                <a:cubicBezTo>
                  <a:pt x="4366" y="2437"/>
                  <a:pt x="4454" y="2350"/>
                  <a:pt x="4454" y="2227"/>
                </a:cubicBezTo>
                <a:cubicBezTo>
                  <a:pt x="4471" y="2087"/>
                  <a:pt x="4366" y="1981"/>
                  <a:pt x="4261" y="1859"/>
                </a:cubicBezTo>
                <a:cubicBezTo>
                  <a:pt x="3595" y="1227"/>
                  <a:pt x="2893" y="614"/>
                  <a:pt x="2157" y="70"/>
                </a:cubicBezTo>
                <a:cubicBezTo>
                  <a:pt x="2104" y="18"/>
                  <a:pt x="2069" y="0"/>
                  <a:pt x="20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31"/>
          <p:cNvSpPr/>
          <p:nvPr/>
        </p:nvSpPr>
        <p:spPr>
          <a:xfrm>
            <a:off x="2694702" y="4443678"/>
            <a:ext cx="297993" cy="329785"/>
          </a:xfrm>
          <a:custGeom>
            <a:avLst/>
            <a:gdLst/>
            <a:ahLst/>
            <a:cxnLst/>
            <a:rect l="l" t="t" r="r" b="b"/>
            <a:pathLst>
              <a:path w="5577" h="6172" extrusionOk="0">
                <a:moveTo>
                  <a:pt x="1" y="0"/>
                </a:moveTo>
                <a:lnTo>
                  <a:pt x="1" y="0"/>
                </a:lnTo>
                <a:cubicBezTo>
                  <a:pt x="439" y="2104"/>
                  <a:pt x="1070" y="4173"/>
                  <a:pt x="1877" y="6172"/>
                </a:cubicBezTo>
                <a:cubicBezTo>
                  <a:pt x="3209" y="4681"/>
                  <a:pt x="4472" y="3104"/>
                  <a:pt x="5576" y="1438"/>
                </a:cubicBezTo>
                <a:cubicBezTo>
                  <a:pt x="3595" y="1000"/>
                  <a:pt x="1894" y="82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3157690"/>
      </p:ext>
    </p:extLst>
  </p:cSld>
  <p:clrMapOvr>
    <a:masterClrMapping/>
  </p:clrMapOvr>
  <p:transition spd="med">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810"/>
        <p:cNvGrpSpPr/>
        <p:nvPr/>
      </p:nvGrpSpPr>
      <p:grpSpPr>
        <a:xfrm>
          <a:off x="0" y="0"/>
          <a:ext cx="0" cy="0"/>
          <a:chOff x="0" y="0"/>
          <a:chExt cx="0" cy="0"/>
        </a:xfrm>
      </p:grpSpPr>
      <p:grpSp>
        <p:nvGrpSpPr>
          <p:cNvPr id="2811" name="Google Shape;2811;p32"/>
          <p:cNvGrpSpPr/>
          <p:nvPr/>
        </p:nvGrpSpPr>
        <p:grpSpPr>
          <a:xfrm>
            <a:off x="-53725" y="-101750"/>
            <a:ext cx="9267497" cy="5337726"/>
            <a:chOff x="-53725" y="-101750"/>
            <a:chExt cx="9267497" cy="5337726"/>
          </a:xfrm>
        </p:grpSpPr>
        <p:sp>
          <p:nvSpPr>
            <p:cNvPr id="2812" name="Google Shape;2812;p32"/>
            <p:cNvSpPr/>
            <p:nvPr/>
          </p:nvSpPr>
          <p:spPr>
            <a:xfrm>
              <a:off x="-53725" y="61500"/>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32"/>
            <p:cNvSpPr/>
            <p:nvPr/>
          </p:nvSpPr>
          <p:spPr>
            <a:xfrm>
              <a:off x="-53725" y="30037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32"/>
            <p:cNvSpPr/>
            <p:nvPr/>
          </p:nvSpPr>
          <p:spPr>
            <a:xfrm>
              <a:off x="-53725" y="540392"/>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32"/>
            <p:cNvSpPr/>
            <p:nvPr/>
          </p:nvSpPr>
          <p:spPr>
            <a:xfrm>
              <a:off x="-53725" y="781625"/>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32"/>
            <p:cNvSpPr/>
            <p:nvPr/>
          </p:nvSpPr>
          <p:spPr>
            <a:xfrm>
              <a:off x="-53725" y="102043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32"/>
            <p:cNvSpPr/>
            <p:nvPr/>
          </p:nvSpPr>
          <p:spPr>
            <a:xfrm>
              <a:off x="-53725" y="125930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32"/>
            <p:cNvSpPr/>
            <p:nvPr/>
          </p:nvSpPr>
          <p:spPr>
            <a:xfrm>
              <a:off x="-53725" y="149932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32"/>
            <p:cNvSpPr/>
            <p:nvPr/>
          </p:nvSpPr>
          <p:spPr>
            <a:xfrm>
              <a:off x="-53725" y="174055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32"/>
            <p:cNvSpPr/>
            <p:nvPr/>
          </p:nvSpPr>
          <p:spPr>
            <a:xfrm>
              <a:off x="-53725" y="197936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32"/>
            <p:cNvSpPr/>
            <p:nvPr/>
          </p:nvSpPr>
          <p:spPr>
            <a:xfrm>
              <a:off x="-53725" y="2219448"/>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32"/>
            <p:cNvSpPr/>
            <p:nvPr/>
          </p:nvSpPr>
          <p:spPr>
            <a:xfrm>
              <a:off x="-53725" y="246061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32"/>
            <p:cNvSpPr/>
            <p:nvPr/>
          </p:nvSpPr>
          <p:spPr>
            <a:xfrm>
              <a:off x="-53725" y="269948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32"/>
            <p:cNvSpPr/>
            <p:nvPr/>
          </p:nvSpPr>
          <p:spPr>
            <a:xfrm>
              <a:off x="-53725" y="293950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32"/>
            <p:cNvSpPr/>
            <p:nvPr/>
          </p:nvSpPr>
          <p:spPr>
            <a:xfrm>
              <a:off x="-53725" y="317831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32"/>
            <p:cNvSpPr/>
            <p:nvPr/>
          </p:nvSpPr>
          <p:spPr>
            <a:xfrm>
              <a:off x="-53725" y="341954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32"/>
            <p:cNvSpPr/>
            <p:nvPr/>
          </p:nvSpPr>
          <p:spPr>
            <a:xfrm>
              <a:off x="-53725" y="3658417"/>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2"/>
            <p:cNvSpPr/>
            <p:nvPr/>
          </p:nvSpPr>
          <p:spPr>
            <a:xfrm>
              <a:off x="-53725" y="389843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32"/>
            <p:cNvSpPr/>
            <p:nvPr/>
          </p:nvSpPr>
          <p:spPr>
            <a:xfrm>
              <a:off x="-53725" y="4139669"/>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32"/>
            <p:cNvSpPr/>
            <p:nvPr/>
          </p:nvSpPr>
          <p:spPr>
            <a:xfrm>
              <a:off x="-53725" y="4378475"/>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32"/>
            <p:cNvSpPr/>
            <p:nvPr/>
          </p:nvSpPr>
          <p:spPr>
            <a:xfrm>
              <a:off x="-53725" y="461849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2"/>
            <p:cNvSpPr/>
            <p:nvPr/>
          </p:nvSpPr>
          <p:spPr>
            <a:xfrm>
              <a:off x="-53725" y="485851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2"/>
            <p:cNvSpPr/>
            <p:nvPr/>
          </p:nvSpPr>
          <p:spPr>
            <a:xfrm>
              <a:off x="-53725" y="509853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2"/>
            <p:cNvSpPr/>
            <p:nvPr/>
          </p:nvSpPr>
          <p:spPr>
            <a:xfrm>
              <a:off x="58966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2"/>
            <p:cNvSpPr/>
            <p:nvPr/>
          </p:nvSpPr>
          <p:spPr>
            <a:xfrm>
              <a:off x="565542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2"/>
            <p:cNvSpPr/>
            <p:nvPr/>
          </p:nvSpPr>
          <p:spPr>
            <a:xfrm>
              <a:off x="54165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2"/>
            <p:cNvSpPr/>
            <p:nvPr/>
          </p:nvSpPr>
          <p:spPr>
            <a:xfrm>
              <a:off x="51753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2"/>
            <p:cNvSpPr/>
            <p:nvPr/>
          </p:nvSpPr>
          <p:spPr>
            <a:xfrm>
              <a:off x="493651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2"/>
            <p:cNvSpPr/>
            <p:nvPr/>
          </p:nvSpPr>
          <p:spPr>
            <a:xfrm>
              <a:off x="469528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2"/>
            <p:cNvSpPr/>
            <p:nvPr/>
          </p:nvSpPr>
          <p:spPr>
            <a:xfrm>
              <a:off x="44552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2"/>
            <p:cNvSpPr/>
            <p:nvPr/>
          </p:nvSpPr>
          <p:spPr>
            <a:xfrm>
              <a:off x="421409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2"/>
            <p:cNvSpPr/>
            <p:nvPr/>
          </p:nvSpPr>
          <p:spPr>
            <a:xfrm>
              <a:off x="39752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2"/>
            <p:cNvSpPr/>
            <p:nvPr/>
          </p:nvSpPr>
          <p:spPr>
            <a:xfrm>
              <a:off x="373399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2"/>
            <p:cNvSpPr/>
            <p:nvPr/>
          </p:nvSpPr>
          <p:spPr>
            <a:xfrm>
              <a:off x="34951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32"/>
            <p:cNvSpPr/>
            <p:nvPr/>
          </p:nvSpPr>
          <p:spPr>
            <a:xfrm>
              <a:off x="32539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32"/>
            <p:cNvSpPr/>
            <p:nvPr/>
          </p:nvSpPr>
          <p:spPr>
            <a:xfrm>
              <a:off x="30127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2"/>
            <p:cNvSpPr/>
            <p:nvPr/>
          </p:nvSpPr>
          <p:spPr>
            <a:xfrm>
              <a:off x="27739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2"/>
            <p:cNvSpPr/>
            <p:nvPr/>
          </p:nvSpPr>
          <p:spPr>
            <a:xfrm>
              <a:off x="25326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32"/>
            <p:cNvSpPr/>
            <p:nvPr/>
          </p:nvSpPr>
          <p:spPr>
            <a:xfrm>
              <a:off x="22926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2"/>
            <p:cNvSpPr/>
            <p:nvPr/>
          </p:nvSpPr>
          <p:spPr>
            <a:xfrm>
              <a:off x="205264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2"/>
            <p:cNvSpPr/>
            <p:nvPr/>
          </p:nvSpPr>
          <p:spPr>
            <a:xfrm>
              <a:off x="1812625"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2"/>
            <p:cNvSpPr/>
            <p:nvPr/>
          </p:nvSpPr>
          <p:spPr>
            <a:xfrm>
              <a:off x="157260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2"/>
            <p:cNvSpPr/>
            <p:nvPr/>
          </p:nvSpPr>
          <p:spPr>
            <a:xfrm>
              <a:off x="13325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2"/>
            <p:cNvSpPr/>
            <p:nvPr/>
          </p:nvSpPr>
          <p:spPr>
            <a:xfrm>
              <a:off x="10913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2"/>
            <p:cNvSpPr/>
            <p:nvPr/>
          </p:nvSpPr>
          <p:spPr>
            <a:xfrm>
              <a:off x="852549" y="-101750"/>
              <a:ext cx="0" cy="5337726"/>
            </a:xfrm>
            <a:custGeom>
              <a:avLst/>
              <a:gdLst/>
              <a:ahLst/>
              <a:cxnLst/>
              <a:rect l="l" t="t" r="r" b="b"/>
              <a:pathLst>
                <a:path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2"/>
            <p:cNvSpPr/>
            <p:nvPr/>
          </p:nvSpPr>
          <p:spPr>
            <a:xfrm>
              <a:off x="6113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2"/>
            <p:cNvSpPr/>
            <p:nvPr/>
          </p:nvSpPr>
          <p:spPr>
            <a:xfrm>
              <a:off x="3700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2"/>
            <p:cNvSpPr/>
            <p:nvPr/>
          </p:nvSpPr>
          <p:spPr>
            <a:xfrm>
              <a:off x="13127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2"/>
            <p:cNvSpPr/>
            <p:nvPr/>
          </p:nvSpPr>
          <p:spPr>
            <a:xfrm>
              <a:off x="901933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2"/>
            <p:cNvSpPr/>
            <p:nvPr/>
          </p:nvSpPr>
          <p:spPr>
            <a:xfrm>
              <a:off x="8780530"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2"/>
            <p:cNvSpPr/>
            <p:nvPr/>
          </p:nvSpPr>
          <p:spPr>
            <a:xfrm>
              <a:off x="85392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2"/>
            <p:cNvSpPr/>
            <p:nvPr/>
          </p:nvSpPr>
          <p:spPr>
            <a:xfrm>
              <a:off x="829806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2"/>
            <p:cNvSpPr/>
            <p:nvPr/>
          </p:nvSpPr>
          <p:spPr>
            <a:xfrm>
              <a:off x="80592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2"/>
            <p:cNvSpPr/>
            <p:nvPr/>
          </p:nvSpPr>
          <p:spPr>
            <a:xfrm>
              <a:off x="7818026"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2"/>
            <p:cNvSpPr/>
            <p:nvPr/>
          </p:nvSpPr>
          <p:spPr>
            <a:xfrm>
              <a:off x="757915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2"/>
            <p:cNvSpPr/>
            <p:nvPr/>
          </p:nvSpPr>
          <p:spPr>
            <a:xfrm>
              <a:off x="73379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2"/>
            <p:cNvSpPr/>
            <p:nvPr/>
          </p:nvSpPr>
          <p:spPr>
            <a:xfrm>
              <a:off x="709796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2"/>
            <p:cNvSpPr/>
            <p:nvPr/>
          </p:nvSpPr>
          <p:spPr>
            <a:xfrm>
              <a:off x="685794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2"/>
            <p:cNvSpPr/>
            <p:nvPr/>
          </p:nvSpPr>
          <p:spPr>
            <a:xfrm>
              <a:off x="66178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2"/>
            <p:cNvSpPr/>
            <p:nvPr/>
          </p:nvSpPr>
          <p:spPr>
            <a:xfrm>
              <a:off x="63766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2"/>
            <p:cNvSpPr/>
            <p:nvPr/>
          </p:nvSpPr>
          <p:spPr>
            <a:xfrm>
              <a:off x="61378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72" name="Google Shape;2872;p32"/>
          <p:cNvSpPr/>
          <p:nvPr/>
        </p:nvSpPr>
        <p:spPr>
          <a:xfrm>
            <a:off x="8224650" y="4763461"/>
            <a:ext cx="161986" cy="160832"/>
          </a:xfrm>
          <a:custGeom>
            <a:avLst/>
            <a:gdLst/>
            <a:ahLst/>
            <a:cxnLst/>
            <a:rect l="l" t="t" r="r" b="b"/>
            <a:pathLst>
              <a:path w="2526" h="2508" fill="none" extrusionOk="0">
                <a:moveTo>
                  <a:pt x="1" y="1227"/>
                </a:moveTo>
                <a:cubicBezTo>
                  <a:pt x="264" y="929"/>
                  <a:pt x="544" y="614"/>
                  <a:pt x="807" y="316"/>
                </a:cubicBezTo>
                <a:cubicBezTo>
                  <a:pt x="895" y="228"/>
                  <a:pt x="895" y="140"/>
                  <a:pt x="983" y="53"/>
                </a:cubicBezTo>
                <a:cubicBezTo>
                  <a:pt x="1000" y="18"/>
                  <a:pt x="1035" y="0"/>
                  <a:pt x="1053" y="0"/>
                </a:cubicBezTo>
                <a:cubicBezTo>
                  <a:pt x="1070" y="0"/>
                  <a:pt x="1088" y="18"/>
                  <a:pt x="1123" y="18"/>
                </a:cubicBezTo>
                <a:cubicBezTo>
                  <a:pt x="1561" y="316"/>
                  <a:pt x="1965" y="614"/>
                  <a:pt x="2385" y="947"/>
                </a:cubicBezTo>
                <a:cubicBezTo>
                  <a:pt x="2455" y="982"/>
                  <a:pt x="2526" y="1052"/>
                  <a:pt x="2526" y="1140"/>
                </a:cubicBezTo>
                <a:cubicBezTo>
                  <a:pt x="2526" y="1210"/>
                  <a:pt x="2473" y="1245"/>
                  <a:pt x="2438" y="1315"/>
                </a:cubicBezTo>
                <a:cubicBezTo>
                  <a:pt x="2105" y="1718"/>
                  <a:pt x="1754" y="2104"/>
                  <a:pt x="1421" y="2507"/>
                </a:cubicBezTo>
                <a:cubicBezTo>
                  <a:pt x="1035" y="2104"/>
                  <a:pt x="439" y="1596"/>
                  <a:pt x="1" y="1227"/>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2"/>
          <p:cNvSpPr/>
          <p:nvPr/>
        </p:nvSpPr>
        <p:spPr>
          <a:xfrm>
            <a:off x="313905" y="4562551"/>
            <a:ext cx="394705" cy="287868"/>
          </a:xfrm>
          <a:custGeom>
            <a:avLst/>
            <a:gdLst/>
            <a:ahLst/>
            <a:cxnLst/>
            <a:rect l="l" t="t" r="r" b="b"/>
            <a:pathLst>
              <a:path w="6155" h="4489" fill="none" extrusionOk="0">
                <a:moveTo>
                  <a:pt x="0" y="649"/>
                </a:moveTo>
                <a:cubicBezTo>
                  <a:pt x="544" y="228"/>
                  <a:pt x="1245" y="0"/>
                  <a:pt x="1911" y="140"/>
                </a:cubicBezTo>
                <a:cubicBezTo>
                  <a:pt x="2560" y="281"/>
                  <a:pt x="3174" y="807"/>
                  <a:pt x="3279" y="1490"/>
                </a:cubicBezTo>
                <a:cubicBezTo>
                  <a:pt x="3384" y="2157"/>
                  <a:pt x="2911" y="2911"/>
                  <a:pt x="2244" y="2998"/>
                </a:cubicBezTo>
                <a:cubicBezTo>
                  <a:pt x="2052" y="2858"/>
                  <a:pt x="2017" y="2525"/>
                  <a:pt x="2122" y="2314"/>
                </a:cubicBezTo>
                <a:cubicBezTo>
                  <a:pt x="2227" y="2087"/>
                  <a:pt x="2420" y="1946"/>
                  <a:pt x="2648" y="1789"/>
                </a:cubicBezTo>
                <a:cubicBezTo>
                  <a:pt x="2946" y="1561"/>
                  <a:pt x="3296" y="1350"/>
                  <a:pt x="3682" y="1350"/>
                </a:cubicBezTo>
                <a:cubicBezTo>
                  <a:pt x="4173" y="1350"/>
                  <a:pt x="4646" y="1753"/>
                  <a:pt x="4839" y="2209"/>
                </a:cubicBezTo>
                <a:cubicBezTo>
                  <a:pt x="5032" y="2665"/>
                  <a:pt x="5085" y="3191"/>
                  <a:pt x="5102" y="3700"/>
                </a:cubicBezTo>
                <a:cubicBezTo>
                  <a:pt x="5102" y="3875"/>
                  <a:pt x="5102" y="4050"/>
                  <a:pt x="5015" y="4190"/>
                </a:cubicBezTo>
                <a:cubicBezTo>
                  <a:pt x="4822" y="4489"/>
                  <a:pt x="4331" y="4383"/>
                  <a:pt x="4191" y="4068"/>
                </a:cubicBezTo>
                <a:cubicBezTo>
                  <a:pt x="4050" y="3752"/>
                  <a:pt x="4191" y="3384"/>
                  <a:pt x="4454" y="3139"/>
                </a:cubicBezTo>
                <a:cubicBezTo>
                  <a:pt x="4927" y="2735"/>
                  <a:pt x="5733" y="2770"/>
                  <a:pt x="6154" y="326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74" name="Google Shape;2874;p32"/>
          <p:cNvGrpSpPr/>
          <p:nvPr/>
        </p:nvGrpSpPr>
        <p:grpSpPr>
          <a:xfrm>
            <a:off x="8648377" y="4306100"/>
            <a:ext cx="284473" cy="256446"/>
            <a:chOff x="8705527" y="2116175"/>
            <a:chExt cx="284473" cy="256446"/>
          </a:xfrm>
        </p:grpSpPr>
        <p:sp>
          <p:nvSpPr>
            <p:cNvPr id="2875" name="Google Shape;2875;p32"/>
            <p:cNvSpPr/>
            <p:nvPr/>
          </p:nvSpPr>
          <p:spPr>
            <a:xfrm>
              <a:off x="8763948" y="2116175"/>
              <a:ext cx="193473" cy="256446"/>
            </a:xfrm>
            <a:custGeom>
              <a:avLst/>
              <a:gdLst/>
              <a:ahLst/>
              <a:cxnLst/>
              <a:rect l="l" t="t" r="r" b="b"/>
              <a:pathLst>
                <a:path w="3017" h="3999" fill="none" extrusionOk="0">
                  <a:moveTo>
                    <a:pt x="3016" y="492"/>
                  </a:moveTo>
                  <a:cubicBezTo>
                    <a:pt x="2736" y="334"/>
                    <a:pt x="2473" y="124"/>
                    <a:pt x="2192" y="1"/>
                  </a:cubicBezTo>
                  <a:cubicBezTo>
                    <a:pt x="1333" y="1070"/>
                    <a:pt x="579" y="2245"/>
                    <a:pt x="1" y="3472"/>
                  </a:cubicBezTo>
                  <a:cubicBezTo>
                    <a:pt x="316" y="3735"/>
                    <a:pt x="439" y="3823"/>
                    <a:pt x="825" y="3946"/>
                  </a:cubicBezTo>
                  <a:cubicBezTo>
                    <a:pt x="895" y="3998"/>
                    <a:pt x="2508" y="1404"/>
                    <a:pt x="3016" y="492"/>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32"/>
            <p:cNvSpPr/>
            <p:nvPr/>
          </p:nvSpPr>
          <p:spPr>
            <a:xfrm>
              <a:off x="8705527" y="2129706"/>
              <a:ext cx="77594" cy="78749"/>
            </a:xfrm>
            <a:custGeom>
              <a:avLst/>
              <a:gdLst/>
              <a:ahLst/>
              <a:cxnLst/>
              <a:rect l="l" t="t" r="r" b="b"/>
              <a:pathLst>
                <a:path w="1210" h="1228" fill="none" extrusionOk="0">
                  <a:moveTo>
                    <a:pt x="964" y="1035"/>
                  </a:moveTo>
                  <a:cubicBezTo>
                    <a:pt x="736" y="1228"/>
                    <a:pt x="316" y="1175"/>
                    <a:pt x="158" y="912"/>
                  </a:cubicBezTo>
                  <a:cubicBezTo>
                    <a:pt x="0" y="649"/>
                    <a:pt x="140" y="228"/>
                    <a:pt x="421" y="123"/>
                  </a:cubicBezTo>
                  <a:cubicBezTo>
                    <a:pt x="684" y="0"/>
                    <a:pt x="877" y="70"/>
                    <a:pt x="1034" y="298"/>
                  </a:cubicBezTo>
                  <a:cubicBezTo>
                    <a:pt x="1210" y="509"/>
                    <a:pt x="1192" y="859"/>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32"/>
            <p:cNvSpPr/>
            <p:nvPr/>
          </p:nvSpPr>
          <p:spPr>
            <a:xfrm>
              <a:off x="8912406" y="2267967"/>
              <a:ext cx="77594" cy="78813"/>
            </a:xfrm>
            <a:custGeom>
              <a:avLst/>
              <a:gdLst/>
              <a:ahLst/>
              <a:cxnLst/>
              <a:rect l="l" t="t" r="r" b="b"/>
              <a:pathLst>
                <a:path w="1210" h="1229" fill="none" extrusionOk="0">
                  <a:moveTo>
                    <a:pt x="964" y="1035"/>
                  </a:moveTo>
                  <a:cubicBezTo>
                    <a:pt x="719" y="1228"/>
                    <a:pt x="316" y="1158"/>
                    <a:pt x="158" y="895"/>
                  </a:cubicBezTo>
                  <a:cubicBezTo>
                    <a:pt x="0" y="632"/>
                    <a:pt x="140" y="211"/>
                    <a:pt x="421" y="106"/>
                  </a:cubicBezTo>
                  <a:cubicBezTo>
                    <a:pt x="684" y="1"/>
                    <a:pt x="877" y="71"/>
                    <a:pt x="1034" y="281"/>
                  </a:cubicBezTo>
                  <a:cubicBezTo>
                    <a:pt x="1210" y="509"/>
                    <a:pt x="1210" y="825"/>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78" name="Google Shape;2878;p32"/>
          <p:cNvSpPr/>
          <p:nvPr/>
        </p:nvSpPr>
        <p:spPr>
          <a:xfrm>
            <a:off x="100720" y="767539"/>
            <a:ext cx="291267" cy="294666"/>
          </a:xfrm>
          <a:custGeom>
            <a:avLst/>
            <a:gdLst/>
            <a:ahLst/>
            <a:cxnLst/>
            <a:rect l="l" t="t" r="r" b="b"/>
            <a:pathLst>
              <a:path w="4542" h="4595" fill="none" extrusionOk="0">
                <a:moveTo>
                  <a:pt x="4542" y="1719"/>
                </a:moveTo>
                <a:cubicBezTo>
                  <a:pt x="4016" y="1666"/>
                  <a:pt x="3367" y="1526"/>
                  <a:pt x="2823" y="1543"/>
                </a:cubicBezTo>
                <a:cubicBezTo>
                  <a:pt x="2613" y="1052"/>
                  <a:pt x="2455" y="474"/>
                  <a:pt x="2227" y="0"/>
                </a:cubicBezTo>
                <a:cubicBezTo>
                  <a:pt x="2105" y="579"/>
                  <a:pt x="1964" y="1070"/>
                  <a:pt x="1701" y="1596"/>
                </a:cubicBezTo>
                <a:cubicBezTo>
                  <a:pt x="1158" y="1596"/>
                  <a:pt x="1" y="1666"/>
                  <a:pt x="1" y="1701"/>
                </a:cubicBezTo>
                <a:cubicBezTo>
                  <a:pt x="386" y="1982"/>
                  <a:pt x="1298" y="2718"/>
                  <a:pt x="1316" y="2841"/>
                </a:cubicBezTo>
                <a:cubicBezTo>
                  <a:pt x="1333" y="2911"/>
                  <a:pt x="1123" y="4068"/>
                  <a:pt x="1000" y="4594"/>
                </a:cubicBezTo>
                <a:cubicBezTo>
                  <a:pt x="1403" y="4208"/>
                  <a:pt x="1789" y="3805"/>
                  <a:pt x="2210" y="3419"/>
                </a:cubicBezTo>
                <a:cubicBezTo>
                  <a:pt x="2631" y="3805"/>
                  <a:pt x="3051" y="4208"/>
                  <a:pt x="3490" y="4594"/>
                </a:cubicBezTo>
                <a:cubicBezTo>
                  <a:pt x="3420" y="4138"/>
                  <a:pt x="3192" y="2981"/>
                  <a:pt x="3192" y="2823"/>
                </a:cubicBezTo>
                <a:cubicBezTo>
                  <a:pt x="3683" y="2595"/>
                  <a:pt x="4156" y="2210"/>
                  <a:pt x="4542" y="1719"/>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79" name="Google Shape;2879;p32"/>
          <p:cNvGrpSpPr/>
          <p:nvPr/>
        </p:nvGrpSpPr>
        <p:grpSpPr>
          <a:xfrm>
            <a:off x="8932845" y="837825"/>
            <a:ext cx="127101" cy="154098"/>
            <a:chOff x="5166195" y="1699150"/>
            <a:chExt cx="127101" cy="154098"/>
          </a:xfrm>
        </p:grpSpPr>
        <p:sp>
          <p:nvSpPr>
            <p:cNvPr id="2880" name="Google Shape;2880;p32"/>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2"/>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2"/>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83" name="Google Shape;2883;p32"/>
          <p:cNvSpPr/>
          <p:nvPr/>
        </p:nvSpPr>
        <p:spPr>
          <a:xfrm>
            <a:off x="1046754" y="264399"/>
            <a:ext cx="91125" cy="96768"/>
          </a:xfrm>
          <a:custGeom>
            <a:avLst/>
            <a:gdLst/>
            <a:ahLst/>
            <a:cxnLst/>
            <a:rect l="l" t="t" r="r" b="b"/>
            <a:pathLst>
              <a:path w="1421" h="1509" fill="none" extrusionOk="0">
                <a:moveTo>
                  <a:pt x="474" y="106"/>
                </a:moveTo>
                <a:cubicBezTo>
                  <a:pt x="211" y="264"/>
                  <a:pt x="0" y="544"/>
                  <a:pt x="0" y="860"/>
                </a:cubicBezTo>
                <a:cubicBezTo>
                  <a:pt x="0" y="1158"/>
                  <a:pt x="246" y="1473"/>
                  <a:pt x="544" y="1491"/>
                </a:cubicBezTo>
                <a:cubicBezTo>
                  <a:pt x="649" y="1508"/>
                  <a:pt x="737" y="1491"/>
                  <a:pt x="824" y="1438"/>
                </a:cubicBezTo>
                <a:cubicBezTo>
                  <a:pt x="1175" y="1333"/>
                  <a:pt x="1420" y="912"/>
                  <a:pt x="1333" y="562"/>
                </a:cubicBezTo>
                <a:cubicBezTo>
                  <a:pt x="1245" y="211"/>
                  <a:pt x="754" y="1"/>
                  <a:pt x="456"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84" name="Google Shape;2884;p32"/>
          <p:cNvGrpSpPr/>
          <p:nvPr/>
        </p:nvGrpSpPr>
        <p:grpSpPr>
          <a:xfrm>
            <a:off x="8426101" y="264400"/>
            <a:ext cx="269914" cy="239581"/>
            <a:chOff x="3442551" y="361175"/>
            <a:chExt cx="269914" cy="239581"/>
          </a:xfrm>
        </p:grpSpPr>
        <p:sp>
          <p:nvSpPr>
            <p:cNvPr id="2885" name="Google Shape;2885;p32"/>
            <p:cNvSpPr/>
            <p:nvPr/>
          </p:nvSpPr>
          <p:spPr>
            <a:xfrm>
              <a:off x="3533614" y="417416"/>
              <a:ext cx="178852" cy="183341"/>
            </a:xfrm>
            <a:custGeom>
              <a:avLst/>
              <a:gdLst/>
              <a:ahLst/>
              <a:cxnLst/>
              <a:rect l="l" t="t" r="r" b="b"/>
              <a:pathLst>
                <a:path w="2789" h="2859" fill="none" extrusionOk="0">
                  <a:moveTo>
                    <a:pt x="930" y="176"/>
                  </a:moveTo>
                  <a:cubicBezTo>
                    <a:pt x="404" y="456"/>
                    <a:pt x="1" y="1000"/>
                    <a:pt x="1" y="1596"/>
                  </a:cubicBezTo>
                  <a:cubicBezTo>
                    <a:pt x="1" y="2192"/>
                    <a:pt x="474" y="2770"/>
                    <a:pt x="1053" y="2841"/>
                  </a:cubicBezTo>
                  <a:cubicBezTo>
                    <a:pt x="1263" y="2858"/>
                    <a:pt x="1456" y="2841"/>
                    <a:pt x="1631" y="2770"/>
                  </a:cubicBezTo>
                  <a:cubicBezTo>
                    <a:pt x="2315" y="2543"/>
                    <a:pt x="2788" y="1771"/>
                    <a:pt x="2596" y="1087"/>
                  </a:cubicBezTo>
                  <a:cubicBezTo>
                    <a:pt x="2403" y="404"/>
                    <a:pt x="1491" y="0"/>
                    <a:pt x="877" y="368"/>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2"/>
            <p:cNvSpPr/>
            <p:nvPr/>
          </p:nvSpPr>
          <p:spPr>
            <a:xfrm>
              <a:off x="3442551" y="361175"/>
              <a:ext cx="178852" cy="183341"/>
            </a:xfrm>
            <a:custGeom>
              <a:avLst/>
              <a:gdLst/>
              <a:ahLst/>
              <a:cxnLst/>
              <a:rect l="l" t="t" r="r" b="b"/>
              <a:pathLst>
                <a:path w="2789" h="2859" fill="none" extrusionOk="0">
                  <a:moveTo>
                    <a:pt x="930" y="176"/>
                  </a:moveTo>
                  <a:cubicBezTo>
                    <a:pt x="404" y="457"/>
                    <a:pt x="1" y="1000"/>
                    <a:pt x="1" y="1596"/>
                  </a:cubicBezTo>
                  <a:cubicBezTo>
                    <a:pt x="1" y="2192"/>
                    <a:pt x="457" y="2771"/>
                    <a:pt x="1053" y="2841"/>
                  </a:cubicBezTo>
                  <a:cubicBezTo>
                    <a:pt x="1245" y="2858"/>
                    <a:pt x="1456" y="2841"/>
                    <a:pt x="1631" y="2771"/>
                  </a:cubicBezTo>
                  <a:cubicBezTo>
                    <a:pt x="2297" y="2543"/>
                    <a:pt x="2788" y="1771"/>
                    <a:pt x="2595" y="1088"/>
                  </a:cubicBezTo>
                  <a:cubicBezTo>
                    <a:pt x="2385" y="404"/>
                    <a:pt x="1491" y="1"/>
                    <a:pt x="877" y="369"/>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7" name="Google Shape;2887;p32"/>
          <p:cNvGrpSpPr/>
          <p:nvPr/>
        </p:nvGrpSpPr>
        <p:grpSpPr>
          <a:xfrm>
            <a:off x="541320" y="307138"/>
            <a:ext cx="127101" cy="154098"/>
            <a:chOff x="5166195" y="1699150"/>
            <a:chExt cx="127101" cy="154098"/>
          </a:xfrm>
        </p:grpSpPr>
        <p:sp>
          <p:nvSpPr>
            <p:cNvPr id="2888" name="Google Shape;2888;p32"/>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2"/>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2"/>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1" name="Google Shape;2891;p32"/>
          <p:cNvGrpSpPr/>
          <p:nvPr/>
        </p:nvGrpSpPr>
        <p:grpSpPr>
          <a:xfrm>
            <a:off x="447695" y="3933450"/>
            <a:ext cx="127101" cy="154098"/>
            <a:chOff x="5166195" y="1699150"/>
            <a:chExt cx="127101" cy="154098"/>
          </a:xfrm>
        </p:grpSpPr>
        <p:sp>
          <p:nvSpPr>
            <p:cNvPr id="2892" name="Google Shape;2892;p32"/>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2"/>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2"/>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5" name="Google Shape;2895;p32"/>
          <p:cNvGrpSpPr/>
          <p:nvPr/>
        </p:nvGrpSpPr>
        <p:grpSpPr>
          <a:xfrm>
            <a:off x="391970" y="1846013"/>
            <a:ext cx="127101" cy="154098"/>
            <a:chOff x="5166195" y="1699150"/>
            <a:chExt cx="127101" cy="154098"/>
          </a:xfrm>
        </p:grpSpPr>
        <p:sp>
          <p:nvSpPr>
            <p:cNvPr id="2896" name="Google Shape;2896;p32"/>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2"/>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2"/>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99" name="Google Shape;2899;p32"/>
          <p:cNvSpPr/>
          <p:nvPr/>
        </p:nvSpPr>
        <p:spPr>
          <a:xfrm>
            <a:off x="8950841" y="1521699"/>
            <a:ext cx="91125" cy="96768"/>
          </a:xfrm>
          <a:custGeom>
            <a:avLst/>
            <a:gdLst/>
            <a:ahLst/>
            <a:cxnLst/>
            <a:rect l="l" t="t" r="r" b="b"/>
            <a:pathLst>
              <a:path w="1421" h="1509" fill="none" extrusionOk="0">
                <a:moveTo>
                  <a:pt x="474" y="106"/>
                </a:moveTo>
                <a:cubicBezTo>
                  <a:pt x="211" y="264"/>
                  <a:pt x="0" y="544"/>
                  <a:pt x="0" y="860"/>
                </a:cubicBezTo>
                <a:cubicBezTo>
                  <a:pt x="0" y="1158"/>
                  <a:pt x="246" y="1473"/>
                  <a:pt x="544" y="1491"/>
                </a:cubicBezTo>
                <a:cubicBezTo>
                  <a:pt x="649" y="1508"/>
                  <a:pt x="737" y="1491"/>
                  <a:pt x="824" y="1438"/>
                </a:cubicBezTo>
                <a:cubicBezTo>
                  <a:pt x="1175" y="1333"/>
                  <a:pt x="1420" y="912"/>
                  <a:pt x="1333" y="562"/>
                </a:cubicBezTo>
                <a:cubicBezTo>
                  <a:pt x="1245" y="211"/>
                  <a:pt x="754" y="1"/>
                  <a:pt x="456"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00" name="Google Shape;2900;p32"/>
          <p:cNvGrpSpPr/>
          <p:nvPr/>
        </p:nvGrpSpPr>
        <p:grpSpPr>
          <a:xfrm>
            <a:off x="8823745" y="3530475"/>
            <a:ext cx="127101" cy="154098"/>
            <a:chOff x="5166195" y="1699150"/>
            <a:chExt cx="127101" cy="154098"/>
          </a:xfrm>
        </p:grpSpPr>
        <p:sp>
          <p:nvSpPr>
            <p:cNvPr id="2901" name="Google Shape;2901;p32"/>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2"/>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2"/>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04" name="Google Shape;2904;p32"/>
          <p:cNvSpPr/>
          <p:nvPr/>
        </p:nvSpPr>
        <p:spPr>
          <a:xfrm>
            <a:off x="7871371" y="226409"/>
            <a:ext cx="186011" cy="172776"/>
          </a:xfrm>
          <a:custGeom>
            <a:avLst/>
            <a:gdLst/>
            <a:ahLst/>
            <a:cxnLst/>
            <a:rect l="l" t="t" r="r" b="b"/>
            <a:pathLst>
              <a:path w="2839" h="2637" extrusionOk="0">
                <a:moveTo>
                  <a:pt x="1341" y="1"/>
                </a:moveTo>
                <a:cubicBezTo>
                  <a:pt x="1201" y="1"/>
                  <a:pt x="1061" y="24"/>
                  <a:pt x="928" y="74"/>
                </a:cubicBezTo>
                <a:lnTo>
                  <a:pt x="595" y="56"/>
                </a:lnTo>
                <a:cubicBezTo>
                  <a:pt x="314" y="389"/>
                  <a:pt x="69" y="775"/>
                  <a:pt x="51" y="1214"/>
                </a:cubicBezTo>
                <a:cubicBezTo>
                  <a:pt x="0" y="1958"/>
                  <a:pt x="684" y="2636"/>
                  <a:pt x="1393" y="2636"/>
                </a:cubicBezTo>
                <a:cubicBezTo>
                  <a:pt x="1419" y="2636"/>
                  <a:pt x="1445" y="2636"/>
                  <a:pt x="1471" y="2634"/>
                </a:cubicBezTo>
                <a:cubicBezTo>
                  <a:pt x="2243" y="2581"/>
                  <a:pt x="2839" y="1792"/>
                  <a:pt x="2681" y="1038"/>
                </a:cubicBezTo>
                <a:cubicBezTo>
                  <a:pt x="2553" y="427"/>
                  <a:pt x="1942"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2"/>
          <p:cNvSpPr/>
          <p:nvPr/>
        </p:nvSpPr>
        <p:spPr>
          <a:xfrm>
            <a:off x="999863" y="4757553"/>
            <a:ext cx="184897" cy="172645"/>
          </a:xfrm>
          <a:custGeom>
            <a:avLst/>
            <a:gdLst/>
            <a:ahLst/>
            <a:cxnLst/>
            <a:rect l="l" t="t" r="r" b="b"/>
            <a:pathLst>
              <a:path w="2822" h="2635" extrusionOk="0">
                <a:moveTo>
                  <a:pt x="1334" y="0"/>
                </a:moveTo>
                <a:cubicBezTo>
                  <a:pt x="1196" y="0"/>
                  <a:pt x="1059" y="23"/>
                  <a:pt x="928" y="72"/>
                </a:cubicBezTo>
                <a:lnTo>
                  <a:pt x="595" y="54"/>
                </a:lnTo>
                <a:cubicBezTo>
                  <a:pt x="315" y="388"/>
                  <a:pt x="69" y="773"/>
                  <a:pt x="52" y="1212"/>
                </a:cubicBezTo>
                <a:cubicBezTo>
                  <a:pt x="1" y="1956"/>
                  <a:pt x="668" y="2635"/>
                  <a:pt x="1392" y="2635"/>
                </a:cubicBezTo>
                <a:cubicBezTo>
                  <a:pt x="1418" y="2635"/>
                  <a:pt x="1445" y="2634"/>
                  <a:pt x="1472" y="2632"/>
                </a:cubicBezTo>
                <a:cubicBezTo>
                  <a:pt x="2243" y="2579"/>
                  <a:pt x="2822" y="1790"/>
                  <a:pt x="2682" y="1036"/>
                </a:cubicBezTo>
                <a:cubicBezTo>
                  <a:pt x="2553" y="437"/>
                  <a:pt x="1937" y="0"/>
                  <a:pt x="1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2"/>
          <p:cNvSpPr/>
          <p:nvPr/>
        </p:nvSpPr>
        <p:spPr>
          <a:xfrm>
            <a:off x="99848" y="2524200"/>
            <a:ext cx="293005" cy="294119"/>
          </a:xfrm>
          <a:custGeom>
            <a:avLst/>
            <a:gdLst/>
            <a:ahLst/>
            <a:cxnLst/>
            <a:rect l="l" t="t" r="r" b="b"/>
            <a:pathLst>
              <a:path w="4472" h="4489" extrusionOk="0">
                <a:moveTo>
                  <a:pt x="2017" y="0"/>
                </a:moveTo>
                <a:cubicBezTo>
                  <a:pt x="1947" y="18"/>
                  <a:pt x="1929" y="53"/>
                  <a:pt x="1894" y="88"/>
                </a:cubicBezTo>
                <a:cubicBezTo>
                  <a:pt x="1736" y="246"/>
                  <a:pt x="1719" y="403"/>
                  <a:pt x="1561" y="544"/>
                </a:cubicBezTo>
                <a:cubicBezTo>
                  <a:pt x="1035" y="1052"/>
                  <a:pt x="526" y="1561"/>
                  <a:pt x="1" y="2069"/>
                </a:cubicBezTo>
                <a:cubicBezTo>
                  <a:pt x="754" y="2770"/>
                  <a:pt x="1701" y="3752"/>
                  <a:pt x="2350" y="4489"/>
                </a:cubicBezTo>
                <a:cubicBezTo>
                  <a:pt x="2981" y="3840"/>
                  <a:pt x="3647" y="3174"/>
                  <a:pt x="4278" y="2525"/>
                </a:cubicBezTo>
                <a:cubicBezTo>
                  <a:pt x="4366" y="2437"/>
                  <a:pt x="4454" y="2350"/>
                  <a:pt x="4454" y="2227"/>
                </a:cubicBezTo>
                <a:cubicBezTo>
                  <a:pt x="4471" y="2087"/>
                  <a:pt x="4366" y="1981"/>
                  <a:pt x="4261" y="1859"/>
                </a:cubicBezTo>
                <a:cubicBezTo>
                  <a:pt x="3595" y="1227"/>
                  <a:pt x="2893" y="614"/>
                  <a:pt x="2157" y="70"/>
                </a:cubicBezTo>
                <a:cubicBezTo>
                  <a:pt x="2104" y="18"/>
                  <a:pt x="2069" y="0"/>
                  <a:pt x="20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2"/>
          <p:cNvSpPr/>
          <p:nvPr/>
        </p:nvSpPr>
        <p:spPr>
          <a:xfrm>
            <a:off x="7474327" y="4600416"/>
            <a:ext cx="297993" cy="329785"/>
          </a:xfrm>
          <a:custGeom>
            <a:avLst/>
            <a:gdLst/>
            <a:ahLst/>
            <a:cxnLst/>
            <a:rect l="l" t="t" r="r" b="b"/>
            <a:pathLst>
              <a:path w="5577" h="6172" extrusionOk="0">
                <a:moveTo>
                  <a:pt x="1" y="0"/>
                </a:moveTo>
                <a:lnTo>
                  <a:pt x="1" y="0"/>
                </a:lnTo>
                <a:cubicBezTo>
                  <a:pt x="439" y="2104"/>
                  <a:pt x="1070" y="4173"/>
                  <a:pt x="1877" y="6172"/>
                </a:cubicBezTo>
                <a:cubicBezTo>
                  <a:pt x="3209" y="4681"/>
                  <a:pt x="4472" y="3104"/>
                  <a:pt x="5576" y="1438"/>
                </a:cubicBezTo>
                <a:cubicBezTo>
                  <a:pt x="3595" y="1000"/>
                  <a:pt x="1894" y="82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7612039"/>
      </p:ext>
    </p:extLst>
  </p:cSld>
  <p:clrMapOvr>
    <a:masterClrMapping/>
  </p:clrMapOvr>
  <p:transition spd="med">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2">
  <p:cSld name="CUSTOM_44_1">
    <p:spTree>
      <p:nvGrpSpPr>
        <p:cNvPr id="1" name="Shape 1071"/>
        <p:cNvGrpSpPr/>
        <p:nvPr/>
      </p:nvGrpSpPr>
      <p:grpSpPr>
        <a:xfrm>
          <a:off x="0" y="0"/>
          <a:ext cx="0" cy="0"/>
          <a:chOff x="0" y="0"/>
          <a:chExt cx="0" cy="0"/>
        </a:xfrm>
      </p:grpSpPr>
      <p:grpSp>
        <p:nvGrpSpPr>
          <p:cNvPr id="1072" name="Google Shape;1072;p15"/>
          <p:cNvGrpSpPr/>
          <p:nvPr/>
        </p:nvGrpSpPr>
        <p:grpSpPr>
          <a:xfrm>
            <a:off x="-53725" y="-101750"/>
            <a:ext cx="9267497" cy="5337726"/>
            <a:chOff x="-53725" y="-101750"/>
            <a:chExt cx="9267497" cy="5337726"/>
          </a:xfrm>
        </p:grpSpPr>
        <p:sp>
          <p:nvSpPr>
            <p:cNvPr id="1073" name="Google Shape;1073;p15"/>
            <p:cNvSpPr/>
            <p:nvPr/>
          </p:nvSpPr>
          <p:spPr>
            <a:xfrm>
              <a:off x="-53725" y="61500"/>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5"/>
            <p:cNvSpPr/>
            <p:nvPr/>
          </p:nvSpPr>
          <p:spPr>
            <a:xfrm>
              <a:off x="-53725" y="30037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5"/>
            <p:cNvSpPr/>
            <p:nvPr/>
          </p:nvSpPr>
          <p:spPr>
            <a:xfrm>
              <a:off x="-53725" y="540392"/>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5"/>
            <p:cNvSpPr/>
            <p:nvPr/>
          </p:nvSpPr>
          <p:spPr>
            <a:xfrm>
              <a:off x="-53725" y="781625"/>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5"/>
            <p:cNvSpPr/>
            <p:nvPr/>
          </p:nvSpPr>
          <p:spPr>
            <a:xfrm>
              <a:off x="-53725" y="102043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5"/>
            <p:cNvSpPr/>
            <p:nvPr/>
          </p:nvSpPr>
          <p:spPr>
            <a:xfrm>
              <a:off x="-53725" y="125930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5"/>
            <p:cNvSpPr/>
            <p:nvPr/>
          </p:nvSpPr>
          <p:spPr>
            <a:xfrm>
              <a:off x="-53725" y="149932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5"/>
            <p:cNvSpPr/>
            <p:nvPr/>
          </p:nvSpPr>
          <p:spPr>
            <a:xfrm>
              <a:off x="-53725" y="174055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5"/>
            <p:cNvSpPr/>
            <p:nvPr/>
          </p:nvSpPr>
          <p:spPr>
            <a:xfrm>
              <a:off x="-53725" y="197936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5"/>
            <p:cNvSpPr/>
            <p:nvPr/>
          </p:nvSpPr>
          <p:spPr>
            <a:xfrm>
              <a:off x="-53725" y="2219448"/>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5"/>
            <p:cNvSpPr/>
            <p:nvPr/>
          </p:nvSpPr>
          <p:spPr>
            <a:xfrm>
              <a:off x="-53725" y="246061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5"/>
            <p:cNvSpPr/>
            <p:nvPr/>
          </p:nvSpPr>
          <p:spPr>
            <a:xfrm>
              <a:off x="-53725" y="269948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5"/>
            <p:cNvSpPr/>
            <p:nvPr/>
          </p:nvSpPr>
          <p:spPr>
            <a:xfrm>
              <a:off x="-53725" y="293950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5"/>
            <p:cNvSpPr/>
            <p:nvPr/>
          </p:nvSpPr>
          <p:spPr>
            <a:xfrm>
              <a:off x="-53725" y="317831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5"/>
            <p:cNvSpPr/>
            <p:nvPr/>
          </p:nvSpPr>
          <p:spPr>
            <a:xfrm>
              <a:off x="-53725" y="341954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5"/>
            <p:cNvSpPr/>
            <p:nvPr/>
          </p:nvSpPr>
          <p:spPr>
            <a:xfrm>
              <a:off x="-53725" y="3658417"/>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5"/>
            <p:cNvSpPr/>
            <p:nvPr/>
          </p:nvSpPr>
          <p:spPr>
            <a:xfrm>
              <a:off x="-53725" y="389843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5"/>
            <p:cNvSpPr/>
            <p:nvPr/>
          </p:nvSpPr>
          <p:spPr>
            <a:xfrm>
              <a:off x="-53725" y="4139669"/>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5"/>
            <p:cNvSpPr/>
            <p:nvPr/>
          </p:nvSpPr>
          <p:spPr>
            <a:xfrm>
              <a:off x="-53725" y="4378475"/>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5"/>
            <p:cNvSpPr/>
            <p:nvPr/>
          </p:nvSpPr>
          <p:spPr>
            <a:xfrm>
              <a:off x="-53725" y="461849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5"/>
            <p:cNvSpPr/>
            <p:nvPr/>
          </p:nvSpPr>
          <p:spPr>
            <a:xfrm>
              <a:off x="-53725" y="485851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5"/>
            <p:cNvSpPr/>
            <p:nvPr/>
          </p:nvSpPr>
          <p:spPr>
            <a:xfrm>
              <a:off x="-53725" y="509853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5"/>
            <p:cNvSpPr/>
            <p:nvPr/>
          </p:nvSpPr>
          <p:spPr>
            <a:xfrm>
              <a:off x="58966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5"/>
            <p:cNvSpPr/>
            <p:nvPr/>
          </p:nvSpPr>
          <p:spPr>
            <a:xfrm>
              <a:off x="565542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5"/>
            <p:cNvSpPr/>
            <p:nvPr/>
          </p:nvSpPr>
          <p:spPr>
            <a:xfrm>
              <a:off x="54165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5"/>
            <p:cNvSpPr/>
            <p:nvPr/>
          </p:nvSpPr>
          <p:spPr>
            <a:xfrm>
              <a:off x="51753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5"/>
            <p:cNvSpPr/>
            <p:nvPr/>
          </p:nvSpPr>
          <p:spPr>
            <a:xfrm>
              <a:off x="493651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5"/>
            <p:cNvSpPr/>
            <p:nvPr/>
          </p:nvSpPr>
          <p:spPr>
            <a:xfrm>
              <a:off x="469528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5"/>
            <p:cNvSpPr/>
            <p:nvPr/>
          </p:nvSpPr>
          <p:spPr>
            <a:xfrm>
              <a:off x="44552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5"/>
            <p:cNvSpPr/>
            <p:nvPr/>
          </p:nvSpPr>
          <p:spPr>
            <a:xfrm>
              <a:off x="421409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5"/>
            <p:cNvSpPr/>
            <p:nvPr/>
          </p:nvSpPr>
          <p:spPr>
            <a:xfrm>
              <a:off x="39752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5"/>
            <p:cNvSpPr/>
            <p:nvPr/>
          </p:nvSpPr>
          <p:spPr>
            <a:xfrm>
              <a:off x="373399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5"/>
            <p:cNvSpPr/>
            <p:nvPr/>
          </p:nvSpPr>
          <p:spPr>
            <a:xfrm>
              <a:off x="34951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5"/>
            <p:cNvSpPr/>
            <p:nvPr/>
          </p:nvSpPr>
          <p:spPr>
            <a:xfrm>
              <a:off x="32539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5"/>
            <p:cNvSpPr/>
            <p:nvPr/>
          </p:nvSpPr>
          <p:spPr>
            <a:xfrm>
              <a:off x="30127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5"/>
            <p:cNvSpPr/>
            <p:nvPr/>
          </p:nvSpPr>
          <p:spPr>
            <a:xfrm>
              <a:off x="27739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5"/>
            <p:cNvSpPr/>
            <p:nvPr/>
          </p:nvSpPr>
          <p:spPr>
            <a:xfrm>
              <a:off x="25326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5"/>
            <p:cNvSpPr/>
            <p:nvPr/>
          </p:nvSpPr>
          <p:spPr>
            <a:xfrm>
              <a:off x="22926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5"/>
            <p:cNvSpPr/>
            <p:nvPr/>
          </p:nvSpPr>
          <p:spPr>
            <a:xfrm>
              <a:off x="205264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5"/>
            <p:cNvSpPr/>
            <p:nvPr/>
          </p:nvSpPr>
          <p:spPr>
            <a:xfrm>
              <a:off x="1812625"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5"/>
            <p:cNvSpPr/>
            <p:nvPr/>
          </p:nvSpPr>
          <p:spPr>
            <a:xfrm>
              <a:off x="157260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5"/>
            <p:cNvSpPr/>
            <p:nvPr/>
          </p:nvSpPr>
          <p:spPr>
            <a:xfrm>
              <a:off x="13325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5"/>
            <p:cNvSpPr/>
            <p:nvPr/>
          </p:nvSpPr>
          <p:spPr>
            <a:xfrm>
              <a:off x="10913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5"/>
            <p:cNvSpPr/>
            <p:nvPr/>
          </p:nvSpPr>
          <p:spPr>
            <a:xfrm>
              <a:off x="852549" y="-101750"/>
              <a:ext cx="0" cy="5337726"/>
            </a:xfrm>
            <a:custGeom>
              <a:avLst/>
              <a:gdLst/>
              <a:ahLst/>
              <a:cxnLst/>
              <a:rect l="l" t="t" r="r" b="b"/>
              <a:pathLst>
                <a:path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5"/>
            <p:cNvSpPr/>
            <p:nvPr/>
          </p:nvSpPr>
          <p:spPr>
            <a:xfrm>
              <a:off x="6113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5"/>
            <p:cNvSpPr/>
            <p:nvPr/>
          </p:nvSpPr>
          <p:spPr>
            <a:xfrm>
              <a:off x="3700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5"/>
            <p:cNvSpPr/>
            <p:nvPr/>
          </p:nvSpPr>
          <p:spPr>
            <a:xfrm>
              <a:off x="13127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5"/>
            <p:cNvSpPr/>
            <p:nvPr/>
          </p:nvSpPr>
          <p:spPr>
            <a:xfrm>
              <a:off x="901933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5"/>
            <p:cNvSpPr/>
            <p:nvPr/>
          </p:nvSpPr>
          <p:spPr>
            <a:xfrm>
              <a:off x="8780530"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5"/>
            <p:cNvSpPr/>
            <p:nvPr/>
          </p:nvSpPr>
          <p:spPr>
            <a:xfrm>
              <a:off x="85392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5"/>
            <p:cNvSpPr/>
            <p:nvPr/>
          </p:nvSpPr>
          <p:spPr>
            <a:xfrm>
              <a:off x="829806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5"/>
            <p:cNvSpPr/>
            <p:nvPr/>
          </p:nvSpPr>
          <p:spPr>
            <a:xfrm>
              <a:off x="80592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5"/>
            <p:cNvSpPr/>
            <p:nvPr/>
          </p:nvSpPr>
          <p:spPr>
            <a:xfrm>
              <a:off x="7818026"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5"/>
            <p:cNvSpPr/>
            <p:nvPr/>
          </p:nvSpPr>
          <p:spPr>
            <a:xfrm>
              <a:off x="757915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5"/>
            <p:cNvSpPr/>
            <p:nvPr/>
          </p:nvSpPr>
          <p:spPr>
            <a:xfrm>
              <a:off x="73379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5"/>
            <p:cNvSpPr/>
            <p:nvPr/>
          </p:nvSpPr>
          <p:spPr>
            <a:xfrm>
              <a:off x="709796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5"/>
            <p:cNvSpPr/>
            <p:nvPr/>
          </p:nvSpPr>
          <p:spPr>
            <a:xfrm>
              <a:off x="685794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5"/>
            <p:cNvSpPr/>
            <p:nvPr/>
          </p:nvSpPr>
          <p:spPr>
            <a:xfrm>
              <a:off x="66178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5"/>
            <p:cNvSpPr/>
            <p:nvPr/>
          </p:nvSpPr>
          <p:spPr>
            <a:xfrm>
              <a:off x="63766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5"/>
            <p:cNvSpPr/>
            <p:nvPr/>
          </p:nvSpPr>
          <p:spPr>
            <a:xfrm>
              <a:off x="61378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3" name="Google Shape;1133;p15"/>
          <p:cNvSpPr txBox="1">
            <a:spLocks noGrp="1"/>
          </p:cNvSpPr>
          <p:nvPr>
            <p:ph type="title" hasCustomPrompt="1"/>
          </p:nvPr>
        </p:nvSpPr>
        <p:spPr>
          <a:xfrm>
            <a:off x="5847975" y="1874091"/>
            <a:ext cx="2029200" cy="13953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9600" b="1"/>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1134" name="Google Shape;1134;p15"/>
          <p:cNvSpPr txBox="1">
            <a:spLocks noGrp="1"/>
          </p:cNvSpPr>
          <p:nvPr>
            <p:ph type="title" idx="2"/>
          </p:nvPr>
        </p:nvSpPr>
        <p:spPr>
          <a:xfrm>
            <a:off x="1266824" y="1557150"/>
            <a:ext cx="4183200" cy="1516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6000" b="1"/>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135" name="Google Shape;1135;p15"/>
          <p:cNvSpPr txBox="1">
            <a:spLocks noGrp="1"/>
          </p:cNvSpPr>
          <p:nvPr>
            <p:ph type="subTitle" idx="1"/>
          </p:nvPr>
        </p:nvSpPr>
        <p:spPr>
          <a:xfrm>
            <a:off x="1266824" y="2832596"/>
            <a:ext cx="4183200" cy="4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36" name="Google Shape;1136;p15"/>
          <p:cNvSpPr/>
          <p:nvPr/>
        </p:nvSpPr>
        <p:spPr>
          <a:xfrm>
            <a:off x="528325" y="1580128"/>
            <a:ext cx="184897" cy="172645"/>
          </a:xfrm>
          <a:custGeom>
            <a:avLst/>
            <a:gdLst/>
            <a:ahLst/>
            <a:cxnLst/>
            <a:rect l="l" t="t" r="r" b="b"/>
            <a:pathLst>
              <a:path w="2822" h="2635" extrusionOk="0">
                <a:moveTo>
                  <a:pt x="1334" y="0"/>
                </a:moveTo>
                <a:cubicBezTo>
                  <a:pt x="1196" y="0"/>
                  <a:pt x="1059" y="23"/>
                  <a:pt x="928" y="72"/>
                </a:cubicBezTo>
                <a:lnTo>
                  <a:pt x="595" y="54"/>
                </a:lnTo>
                <a:cubicBezTo>
                  <a:pt x="315" y="388"/>
                  <a:pt x="69" y="773"/>
                  <a:pt x="52" y="1212"/>
                </a:cubicBezTo>
                <a:cubicBezTo>
                  <a:pt x="1" y="1956"/>
                  <a:pt x="668" y="2635"/>
                  <a:pt x="1392" y="2635"/>
                </a:cubicBezTo>
                <a:cubicBezTo>
                  <a:pt x="1418" y="2635"/>
                  <a:pt x="1445" y="2634"/>
                  <a:pt x="1472" y="2632"/>
                </a:cubicBezTo>
                <a:cubicBezTo>
                  <a:pt x="2243" y="2579"/>
                  <a:pt x="2822" y="1790"/>
                  <a:pt x="2682" y="1036"/>
                </a:cubicBezTo>
                <a:cubicBezTo>
                  <a:pt x="2553" y="437"/>
                  <a:pt x="1937" y="0"/>
                  <a:pt x="1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5"/>
          <p:cNvSpPr/>
          <p:nvPr/>
        </p:nvSpPr>
        <p:spPr>
          <a:xfrm>
            <a:off x="461775" y="372436"/>
            <a:ext cx="161986" cy="160832"/>
          </a:xfrm>
          <a:custGeom>
            <a:avLst/>
            <a:gdLst/>
            <a:ahLst/>
            <a:cxnLst/>
            <a:rect l="l" t="t" r="r" b="b"/>
            <a:pathLst>
              <a:path w="2526" h="2508" fill="none" extrusionOk="0">
                <a:moveTo>
                  <a:pt x="1" y="1227"/>
                </a:moveTo>
                <a:cubicBezTo>
                  <a:pt x="264" y="929"/>
                  <a:pt x="544" y="614"/>
                  <a:pt x="807" y="316"/>
                </a:cubicBezTo>
                <a:cubicBezTo>
                  <a:pt x="895" y="228"/>
                  <a:pt x="895" y="140"/>
                  <a:pt x="983" y="53"/>
                </a:cubicBezTo>
                <a:cubicBezTo>
                  <a:pt x="1000" y="18"/>
                  <a:pt x="1035" y="0"/>
                  <a:pt x="1053" y="0"/>
                </a:cubicBezTo>
                <a:cubicBezTo>
                  <a:pt x="1070" y="0"/>
                  <a:pt x="1088" y="18"/>
                  <a:pt x="1123" y="18"/>
                </a:cubicBezTo>
                <a:cubicBezTo>
                  <a:pt x="1561" y="316"/>
                  <a:pt x="1965" y="614"/>
                  <a:pt x="2385" y="947"/>
                </a:cubicBezTo>
                <a:cubicBezTo>
                  <a:pt x="2455" y="982"/>
                  <a:pt x="2526" y="1052"/>
                  <a:pt x="2526" y="1140"/>
                </a:cubicBezTo>
                <a:cubicBezTo>
                  <a:pt x="2526" y="1210"/>
                  <a:pt x="2473" y="1245"/>
                  <a:pt x="2438" y="1315"/>
                </a:cubicBezTo>
                <a:cubicBezTo>
                  <a:pt x="2105" y="1718"/>
                  <a:pt x="1754" y="2104"/>
                  <a:pt x="1421" y="2507"/>
                </a:cubicBezTo>
                <a:cubicBezTo>
                  <a:pt x="1035" y="2104"/>
                  <a:pt x="439" y="1596"/>
                  <a:pt x="1" y="1227"/>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5"/>
          <p:cNvSpPr/>
          <p:nvPr/>
        </p:nvSpPr>
        <p:spPr>
          <a:xfrm>
            <a:off x="8566517" y="1427326"/>
            <a:ext cx="394705" cy="287868"/>
          </a:xfrm>
          <a:custGeom>
            <a:avLst/>
            <a:gdLst/>
            <a:ahLst/>
            <a:cxnLst/>
            <a:rect l="l" t="t" r="r" b="b"/>
            <a:pathLst>
              <a:path w="6155" h="4489" fill="none" extrusionOk="0">
                <a:moveTo>
                  <a:pt x="0" y="649"/>
                </a:moveTo>
                <a:cubicBezTo>
                  <a:pt x="544" y="228"/>
                  <a:pt x="1245" y="0"/>
                  <a:pt x="1911" y="140"/>
                </a:cubicBezTo>
                <a:cubicBezTo>
                  <a:pt x="2560" y="281"/>
                  <a:pt x="3174" y="807"/>
                  <a:pt x="3279" y="1490"/>
                </a:cubicBezTo>
                <a:cubicBezTo>
                  <a:pt x="3384" y="2157"/>
                  <a:pt x="2911" y="2911"/>
                  <a:pt x="2244" y="2998"/>
                </a:cubicBezTo>
                <a:cubicBezTo>
                  <a:pt x="2052" y="2858"/>
                  <a:pt x="2017" y="2525"/>
                  <a:pt x="2122" y="2314"/>
                </a:cubicBezTo>
                <a:cubicBezTo>
                  <a:pt x="2227" y="2087"/>
                  <a:pt x="2420" y="1946"/>
                  <a:pt x="2648" y="1789"/>
                </a:cubicBezTo>
                <a:cubicBezTo>
                  <a:pt x="2946" y="1561"/>
                  <a:pt x="3296" y="1350"/>
                  <a:pt x="3682" y="1350"/>
                </a:cubicBezTo>
                <a:cubicBezTo>
                  <a:pt x="4173" y="1350"/>
                  <a:pt x="4646" y="1753"/>
                  <a:pt x="4839" y="2209"/>
                </a:cubicBezTo>
                <a:cubicBezTo>
                  <a:pt x="5032" y="2665"/>
                  <a:pt x="5085" y="3191"/>
                  <a:pt x="5102" y="3700"/>
                </a:cubicBezTo>
                <a:cubicBezTo>
                  <a:pt x="5102" y="3875"/>
                  <a:pt x="5102" y="4050"/>
                  <a:pt x="5015" y="4190"/>
                </a:cubicBezTo>
                <a:cubicBezTo>
                  <a:pt x="4822" y="4489"/>
                  <a:pt x="4331" y="4383"/>
                  <a:pt x="4191" y="4068"/>
                </a:cubicBezTo>
                <a:cubicBezTo>
                  <a:pt x="4050" y="3752"/>
                  <a:pt x="4191" y="3384"/>
                  <a:pt x="4454" y="3139"/>
                </a:cubicBezTo>
                <a:cubicBezTo>
                  <a:pt x="4927" y="2735"/>
                  <a:pt x="5733" y="2770"/>
                  <a:pt x="6154" y="326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9" name="Google Shape;1139;p15"/>
          <p:cNvGrpSpPr/>
          <p:nvPr/>
        </p:nvGrpSpPr>
        <p:grpSpPr>
          <a:xfrm>
            <a:off x="8732265" y="2933825"/>
            <a:ext cx="284473" cy="256446"/>
            <a:chOff x="8705527" y="2116175"/>
            <a:chExt cx="284473" cy="256446"/>
          </a:xfrm>
        </p:grpSpPr>
        <p:sp>
          <p:nvSpPr>
            <p:cNvPr id="1140" name="Google Shape;1140;p15"/>
            <p:cNvSpPr/>
            <p:nvPr/>
          </p:nvSpPr>
          <p:spPr>
            <a:xfrm>
              <a:off x="8763948" y="2116175"/>
              <a:ext cx="193473" cy="256446"/>
            </a:xfrm>
            <a:custGeom>
              <a:avLst/>
              <a:gdLst/>
              <a:ahLst/>
              <a:cxnLst/>
              <a:rect l="l" t="t" r="r" b="b"/>
              <a:pathLst>
                <a:path w="3017" h="3999" fill="none" extrusionOk="0">
                  <a:moveTo>
                    <a:pt x="3016" y="492"/>
                  </a:moveTo>
                  <a:cubicBezTo>
                    <a:pt x="2736" y="334"/>
                    <a:pt x="2473" y="124"/>
                    <a:pt x="2192" y="1"/>
                  </a:cubicBezTo>
                  <a:cubicBezTo>
                    <a:pt x="1333" y="1070"/>
                    <a:pt x="579" y="2245"/>
                    <a:pt x="1" y="3472"/>
                  </a:cubicBezTo>
                  <a:cubicBezTo>
                    <a:pt x="316" y="3735"/>
                    <a:pt x="439" y="3823"/>
                    <a:pt x="825" y="3946"/>
                  </a:cubicBezTo>
                  <a:cubicBezTo>
                    <a:pt x="895" y="3998"/>
                    <a:pt x="2508" y="1404"/>
                    <a:pt x="3016" y="492"/>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5"/>
            <p:cNvSpPr/>
            <p:nvPr/>
          </p:nvSpPr>
          <p:spPr>
            <a:xfrm>
              <a:off x="8705527" y="2129706"/>
              <a:ext cx="77594" cy="78749"/>
            </a:xfrm>
            <a:custGeom>
              <a:avLst/>
              <a:gdLst/>
              <a:ahLst/>
              <a:cxnLst/>
              <a:rect l="l" t="t" r="r" b="b"/>
              <a:pathLst>
                <a:path w="1210" h="1228" fill="none" extrusionOk="0">
                  <a:moveTo>
                    <a:pt x="964" y="1035"/>
                  </a:moveTo>
                  <a:cubicBezTo>
                    <a:pt x="736" y="1228"/>
                    <a:pt x="316" y="1175"/>
                    <a:pt x="158" y="912"/>
                  </a:cubicBezTo>
                  <a:cubicBezTo>
                    <a:pt x="0" y="649"/>
                    <a:pt x="140" y="228"/>
                    <a:pt x="421" y="123"/>
                  </a:cubicBezTo>
                  <a:cubicBezTo>
                    <a:pt x="684" y="0"/>
                    <a:pt x="877" y="70"/>
                    <a:pt x="1034" y="298"/>
                  </a:cubicBezTo>
                  <a:cubicBezTo>
                    <a:pt x="1210" y="509"/>
                    <a:pt x="1192" y="859"/>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5"/>
            <p:cNvSpPr/>
            <p:nvPr/>
          </p:nvSpPr>
          <p:spPr>
            <a:xfrm>
              <a:off x="8912406" y="2267967"/>
              <a:ext cx="77594" cy="78813"/>
            </a:xfrm>
            <a:custGeom>
              <a:avLst/>
              <a:gdLst/>
              <a:ahLst/>
              <a:cxnLst/>
              <a:rect l="l" t="t" r="r" b="b"/>
              <a:pathLst>
                <a:path w="1210" h="1229" fill="none" extrusionOk="0">
                  <a:moveTo>
                    <a:pt x="964" y="1035"/>
                  </a:moveTo>
                  <a:cubicBezTo>
                    <a:pt x="719" y="1228"/>
                    <a:pt x="316" y="1158"/>
                    <a:pt x="158" y="895"/>
                  </a:cubicBezTo>
                  <a:cubicBezTo>
                    <a:pt x="0" y="632"/>
                    <a:pt x="140" y="211"/>
                    <a:pt x="421" y="106"/>
                  </a:cubicBezTo>
                  <a:cubicBezTo>
                    <a:pt x="684" y="1"/>
                    <a:pt x="877" y="71"/>
                    <a:pt x="1034" y="281"/>
                  </a:cubicBezTo>
                  <a:cubicBezTo>
                    <a:pt x="1210" y="509"/>
                    <a:pt x="1210" y="825"/>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3" name="Google Shape;1143;p15"/>
          <p:cNvSpPr/>
          <p:nvPr/>
        </p:nvSpPr>
        <p:spPr>
          <a:xfrm>
            <a:off x="3939295" y="4634814"/>
            <a:ext cx="291267" cy="294666"/>
          </a:xfrm>
          <a:custGeom>
            <a:avLst/>
            <a:gdLst/>
            <a:ahLst/>
            <a:cxnLst/>
            <a:rect l="l" t="t" r="r" b="b"/>
            <a:pathLst>
              <a:path w="4542" h="4595" fill="none" extrusionOk="0">
                <a:moveTo>
                  <a:pt x="4542" y="1719"/>
                </a:moveTo>
                <a:cubicBezTo>
                  <a:pt x="4016" y="1666"/>
                  <a:pt x="3367" y="1526"/>
                  <a:pt x="2823" y="1543"/>
                </a:cubicBezTo>
                <a:cubicBezTo>
                  <a:pt x="2613" y="1052"/>
                  <a:pt x="2455" y="474"/>
                  <a:pt x="2227" y="0"/>
                </a:cubicBezTo>
                <a:cubicBezTo>
                  <a:pt x="2105" y="579"/>
                  <a:pt x="1964" y="1070"/>
                  <a:pt x="1701" y="1596"/>
                </a:cubicBezTo>
                <a:cubicBezTo>
                  <a:pt x="1158" y="1596"/>
                  <a:pt x="1" y="1666"/>
                  <a:pt x="1" y="1701"/>
                </a:cubicBezTo>
                <a:cubicBezTo>
                  <a:pt x="386" y="1982"/>
                  <a:pt x="1298" y="2718"/>
                  <a:pt x="1316" y="2841"/>
                </a:cubicBezTo>
                <a:cubicBezTo>
                  <a:pt x="1333" y="2911"/>
                  <a:pt x="1123" y="4068"/>
                  <a:pt x="1000" y="4594"/>
                </a:cubicBezTo>
                <a:cubicBezTo>
                  <a:pt x="1403" y="4208"/>
                  <a:pt x="1789" y="3805"/>
                  <a:pt x="2210" y="3419"/>
                </a:cubicBezTo>
                <a:cubicBezTo>
                  <a:pt x="2631" y="3805"/>
                  <a:pt x="3051" y="4208"/>
                  <a:pt x="3490" y="4594"/>
                </a:cubicBezTo>
                <a:cubicBezTo>
                  <a:pt x="3420" y="4138"/>
                  <a:pt x="3192" y="2981"/>
                  <a:pt x="3192" y="2823"/>
                </a:cubicBezTo>
                <a:cubicBezTo>
                  <a:pt x="3683" y="2595"/>
                  <a:pt x="4156" y="2210"/>
                  <a:pt x="4542" y="1719"/>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4" name="Google Shape;1144;p15"/>
          <p:cNvGrpSpPr/>
          <p:nvPr/>
        </p:nvGrpSpPr>
        <p:grpSpPr>
          <a:xfrm>
            <a:off x="5495009" y="4774291"/>
            <a:ext cx="128255" cy="154034"/>
            <a:chOff x="5990309" y="3853416"/>
            <a:chExt cx="128255" cy="154034"/>
          </a:xfrm>
        </p:grpSpPr>
        <p:sp>
          <p:nvSpPr>
            <p:cNvPr id="1145" name="Google Shape;1145;p15"/>
            <p:cNvSpPr/>
            <p:nvPr/>
          </p:nvSpPr>
          <p:spPr>
            <a:xfrm>
              <a:off x="5990309" y="3893881"/>
              <a:ext cx="128255" cy="104592"/>
            </a:xfrm>
            <a:custGeom>
              <a:avLst/>
              <a:gdLst/>
              <a:ahLst/>
              <a:cxnLst/>
              <a:rect l="l" t="t" r="r" b="b"/>
              <a:pathLst>
                <a:path w="2000" h="1631" fill="none" extrusionOk="0">
                  <a:moveTo>
                    <a:pt x="1" y="0"/>
                  </a:moveTo>
                  <a:cubicBezTo>
                    <a:pt x="667" y="544"/>
                    <a:pt x="1351" y="1070"/>
                    <a:pt x="1999" y="163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5"/>
            <p:cNvSpPr/>
            <p:nvPr/>
          </p:nvSpPr>
          <p:spPr>
            <a:xfrm>
              <a:off x="6017307" y="3881505"/>
              <a:ext cx="96768" cy="105746"/>
            </a:xfrm>
            <a:custGeom>
              <a:avLst/>
              <a:gdLst/>
              <a:ahLst/>
              <a:cxnLst/>
              <a:rect l="l" t="t" r="r" b="b"/>
              <a:pathLst>
                <a:path w="1509" h="1649" fill="none" extrusionOk="0">
                  <a:moveTo>
                    <a:pt x="0" y="1648"/>
                  </a:moveTo>
                  <a:cubicBezTo>
                    <a:pt x="544" y="1140"/>
                    <a:pt x="1052" y="596"/>
                    <a:pt x="1508" y="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5"/>
            <p:cNvSpPr/>
            <p:nvPr/>
          </p:nvSpPr>
          <p:spPr>
            <a:xfrm>
              <a:off x="6049884" y="3853416"/>
              <a:ext cx="16930" cy="154034"/>
            </a:xfrm>
            <a:custGeom>
              <a:avLst/>
              <a:gdLst/>
              <a:ahLst/>
              <a:cxnLst/>
              <a:rect l="l" t="t" r="r" b="b"/>
              <a:pathLst>
                <a:path w="264" h="2402" fill="none" extrusionOk="0">
                  <a:moveTo>
                    <a:pt x="1" y="0"/>
                  </a:moveTo>
                  <a:cubicBezTo>
                    <a:pt x="88" y="807"/>
                    <a:pt x="176" y="1595"/>
                    <a:pt x="264"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8" name="Google Shape;1148;p15"/>
          <p:cNvGrpSpPr/>
          <p:nvPr/>
        </p:nvGrpSpPr>
        <p:grpSpPr>
          <a:xfrm>
            <a:off x="5166195" y="98950"/>
            <a:ext cx="127101" cy="154098"/>
            <a:chOff x="5166195" y="1699150"/>
            <a:chExt cx="127101" cy="154098"/>
          </a:xfrm>
        </p:grpSpPr>
        <p:sp>
          <p:nvSpPr>
            <p:cNvPr id="1149" name="Google Shape;1149;p15"/>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5"/>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5"/>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2" name="Google Shape;1152;p15"/>
          <p:cNvSpPr/>
          <p:nvPr/>
        </p:nvSpPr>
        <p:spPr>
          <a:xfrm>
            <a:off x="237092" y="3740935"/>
            <a:ext cx="107991" cy="90035"/>
          </a:xfrm>
          <a:custGeom>
            <a:avLst/>
            <a:gdLst/>
            <a:ahLst/>
            <a:cxnLst/>
            <a:rect l="l" t="t" r="r" b="b"/>
            <a:pathLst>
              <a:path w="1684" h="1404" fill="none" extrusionOk="0">
                <a:moveTo>
                  <a:pt x="0" y="1"/>
                </a:moveTo>
                <a:cubicBezTo>
                  <a:pt x="561" y="457"/>
                  <a:pt x="1105" y="912"/>
                  <a:pt x="1683" y="1403"/>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5"/>
          <p:cNvSpPr/>
          <p:nvPr/>
        </p:nvSpPr>
        <p:spPr>
          <a:xfrm>
            <a:off x="235938" y="3728558"/>
            <a:ext cx="119277" cy="96768"/>
          </a:xfrm>
          <a:custGeom>
            <a:avLst/>
            <a:gdLst/>
            <a:ahLst/>
            <a:cxnLst/>
            <a:rect l="l" t="t" r="r" b="b"/>
            <a:pathLst>
              <a:path w="1860" h="1509" fill="none" extrusionOk="0">
                <a:moveTo>
                  <a:pt x="1" y="1509"/>
                </a:moveTo>
                <a:cubicBezTo>
                  <a:pt x="614" y="1000"/>
                  <a:pt x="1228" y="492"/>
                  <a:pt x="1859"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5"/>
          <p:cNvSpPr/>
          <p:nvPr/>
        </p:nvSpPr>
        <p:spPr>
          <a:xfrm>
            <a:off x="277557" y="3718490"/>
            <a:ext cx="16930" cy="145056"/>
          </a:xfrm>
          <a:custGeom>
            <a:avLst/>
            <a:gdLst/>
            <a:ahLst/>
            <a:cxnLst/>
            <a:rect l="l" t="t" r="r" b="b"/>
            <a:pathLst>
              <a:path w="264" h="2262" fill="none" extrusionOk="0">
                <a:moveTo>
                  <a:pt x="0" y="0"/>
                </a:moveTo>
                <a:cubicBezTo>
                  <a:pt x="71" y="736"/>
                  <a:pt x="141" y="1490"/>
                  <a:pt x="176" y="2262"/>
                </a:cubicBezTo>
                <a:cubicBezTo>
                  <a:pt x="193" y="2192"/>
                  <a:pt x="246" y="2122"/>
                  <a:pt x="263" y="205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5"/>
          <p:cNvSpPr/>
          <p:nvPr/>
        </p:nvSpPr>
        <p:spPr>
          <a:xfrm>
            <a:off x="8588129" y="300174"/>
            <a:ext cx="91125" cy="96768"/>
          </a:xfrm>
          <a:custGeom>
            <a:avLst/>
            <a:gdLst/>
            <a:ahLst/>
            <a:cxnLst/>
            <a:rect l="l" t="t" r="r" b="b"/>
            <a:pathLst>
              <a:path w="1421" h="1509" fill="none" extrusionOk="0">
                <a:moveTo>
                  <a:pt x="474" y="106"/>
                </a:moveTo>
                <a:cubicBezTo>
                  <a:pt x="211" y="264"/>
                  <a:pt x="0" y="544"/>
                  <a:pt x="0" y="860"/>
                </a:cubicBezTo>
                <a:cubicBezTo>
                  <a:pt x="0" y="1158"/>
                  <a:pt x="246" y="1473"/>
                  <a:pt x="544" y="1491"/>
                </a:cubicBezTo>
                <a:cubicBezTo>
                  <a:pt x="649" y="1508"/>
                  <a:pt x="737" y="1491"/>
                  <a:pt x="824" y="1438"/>
                </a:cubicBezTo>
                <a:cubicBezTo>
                  <a:pt x="1175" y="1333"/>
                  <a:pt x="1420" y="912"/>
                  <a:pt x="1333" y="562"/>
                </a:cubicBezTo>
                <a:cubicBezTo>
                  <a:pt x="1245" y="211"/>
                  <a:pt x="754" y="1"/>
                  <a:pt x="456"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6" name="Google Shape;1156;p15"/>
          <p:cNvGrpSpPr/>
          <p:nvPr/>
        </p:nvGrpSpPr>
        <p:grpSpPr>
          <a:xfrm>
            <a:off x="3442551" y="361175"/>
            <a:ext cx="269914" cy="239581"/>
            <a:chOff x="3442551" y="361175"/>
            <a:chExt cx="269914" cy="239581"/>
          </a:xfrm>
        </p:grpSpPr>
        <p:sp>
          <p:nvSpPr>
            <p:cNvPr id="1157" name="Google Shape;1157;p15"/>
            <p:cNvSpPr/>
            <p:nvPr/>
          </p:nvSpPr>
          <p:spPr>
            <a:xfrm>
              <a:off x="3533614" y="417416"/>
              <a:ext cx="178852" cy="183341"/>
            </a:xfrm>
            <a:custGeom>
              <a:avLst/>
              <a:gdLst/>
              <a:ahLst/>
              <a:cxnLst/>
              <a:rect l="l" t="t" r="r" b="b"/>
              <a:pathLst>
                <a:path w="2789" h="2859" fill="none" extrusionOk="0">
                  <a:moveTo>
                    <a:pt x="930" y="176"/>
                  </a:moveTo>
                  <a:cubicBezTo>
                    <a:pt x="404" y="456"/>
                    <a:pt x="1" y="1000"/>
                    <a:pt x="1" y="1596"/>
                  </a:cubicBezTo>
                  <a:cubicBezTo>
                    <a:pt x="1" y="2192"/>
                    <a:pt x="474" y="2770"/>
                    <a:pt x="1053" y="2841"/>
                  </a:cubicBezTo>
                  <a:cubicBezTo>
                    <a:pt x="1263" y="2858"/>
                    <a:pt x="1456" y="2841"/>
                    <a:pt x="1631" y="2770"/>
                  </a:cubicBezTo>
                  <a:cubicBezTo>
                    <a:pt x="2315" y="2543"/>
                    <a:pt x="2788" y="1771"/>
                    <a:pt x="2596" y="1087"/>
                  </a:cubicBezTo>
                  <a:cubicBezTo>
                    <a:pt x="2403" y="404"/>
                    <a:pt x="1491" y="0"/>
                    <a:pt x="877" y="368"/>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5"/>
            <p:cNvSpPr/>
            <p:nvPr/>
          </p:nvSpPr>
          <p:spPr>
            <a:xfrm>
              <a:off x="3442551" y="361175"/>
              <a:ext cx="178852" cy="183341"/>
            </a:xfrm>
            <a:custGeom>
              <a:avLst/>
              <a:gdLst/>
              <a:ahLst/>
              <a:cxnLst/>
              <a:rect l="l" t="t" r="r" b="b"/>
              <a:pathLst>
                <a:path w="2789" h="2859" fill="none" extrusionOk="0">
                  <a:moveTo>
                    <a:pt x="930" y="176"/>
                  </a:moveTo>
                  <a:cubicBezTo>
                    <a:pt x="404" y="457"/>
                    <a:pt x="1" y="1000"/>
                    <a:pt x="1" y="1596"/>
                  </a:cubicBezTo>
                  <a:cubicBezTo>
                    <a:pt x="1" y="2192"/>
                    <a:pt x="457" y="2771"/>
                    <a:pt x="1053" y="2841"/>
                  </a:cubicBezTo>
                  <a:cubicBezTo>
                    <a:pt x="1245" y="2858"/>
                    <a:pt x="1456" y="2841"/>
                    <a:pt x="1631" y="2771"/>
                  </a:cubicBezTo>
                  <a:cubicBezTo>
                    <a:pt x="2297" y="2543"/>
                    <a:pt x="2788" y="1771"/>
                    <a:pt x="2595" y="1088"/>
                  </a:cubicBezTo>
                  <a:cubicBezTo>
                    <a:pt x="2385" y="404"/>
                    <a:pt x="1491" y="1"/>
                    <a:pt x="877" y="369"/>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9" name="Google Shape;1159;p15"/>
          <p:cNvSpPr/>
          <p:nvPr/>
        </p:nvSpPr>
        <p:spPr>
          <a:xfrm>
            <a:off x="75650" y="1303289"/>
            <a:ext cx="92279" cy="96768"/>
          </a:xfrm>
          <a:custGeom>
            <a:avLst/>
            <a:gdLst/>
            <a:ahLst/>
            <a:cxnLst/>
            <a:rect l="l" t="t" r="r" b="b"/>
            <a:pathLst>
              <a:path w="1439" h="1509" fill="none" extrusionOk="0">
                <a:moveTo>
                  <a:pt x="492" y="106"/>
                </a:moveTo>
                <a:cubicBezTo>
                  <a:pt x="229" y="264"/>
                  <a:pt x="1" y="544"/>
                  <a:pt x="1" y="842"/>
                </a:cubicBezTo>
                <a:cubicBezTo>
                  <a:pt x="1" y="1158"/>
                  <a:pt x="246" y="1456"/>
                  <a:pt x="562" y="1491"/>
                </a:cubicBezTo>
                <a:cubicBezTo>
                  <a:pt x="650" y="1508"/>
                  <a:pt x="755" y="1491"/>
                  <a:pt x="843" y="1438"/>
                </a:cubicBezTo>
                <a:cubicBezTo>
                  <a:pt x="1193" y="1333"/>
                  <a:pt x="1439" y="912"/>
                  <a:pt x="1351" y="562"/>
                </a:cubicBezTo>
                <a:cubicBezTo>
                  <a:pt x="1228" y="211"/>
                  <a:pt x="772" y="1"/>
                  <a:pt x="474"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5"/>
          <p:cNvSpPr/>
          <p:nvPr/>
        </p:nvSpPr>
        <p:spPr>
          <a:xfrm>
            <a:off x="8588130" y="4571276"/>
            <a:ext cx="298000" cy="309223"/>
          </a:xfrm>
          <a:custGeom>
            <a:avLst/>
            <a:gdLst/>
            <a:ahLst/>
            <a:cxnLst/>
            <a:rect l="l" t="t" r="r" b="b"/>
            <a:pathLst>
              <a:path w="4647" h="4822" fill="none" extrusionOk="0">
                <a:moveTo>
                  <a:pt x="1" y="4822"/>
                </a:moveTo>
                <a:cubicBezTo>
                  <a:pt x="369" y="3893"/>
                  <a:pt x="1596" y="3384"/>
                  <a:pt x="2508" y="3823"/>
                </a:cubicBezTo>
                <a:cubicBezTo>
                  <a:pt x="2858" y="3963"/>
                  <a:pt x="3174" y="4471"/>
                  <a:pt x="2858" y="4699"/>
                </a:cubicBezTo>
                <a:cubicBezTo>
                  <a:pt x="2718" y="4804"/>
                  <a:pt x="2473" y="4769"/>
                  <a:pt x="2333" y="4629"/>
                </a:cubicBezTo>
                <a:cubicBezTo>
                  <a:pt x="2210" y="4489"/>
                  <a:pt x="2140" y="4296"/>
                  <a:pt x="2105" y="4103"/>
                </a:cubicBezTo>
                <a:cubicBezTo>
                  <a:pt x="1982" y="3472"/>
                  <a:pt x="2157" y="2771"/>
                  <a:pt x="2666" y="2350"/>
                </a:cubicBezTo>
                <a:cubicBezTo>
                  <a:pt x="3174" y="1929"/>
                  <a:pt x="3981" y="1911"/>
                  <a:pt x="4419" y="2385"/>
                </a:cubicBezTo>
                <a:cubicBezTo>
                  <a:pt x="4577" y="2578"/>
                  <a:pt x="4647" y="2876"/>
                  <a:pt x="4436" y="2981"/>
                </a:cubicBezTo>
                <a:cubicBezTo>
                  <a:pt x="4349" y="3034"/>
                  <a:pt x="4226" y="3016"/>
                  <a:pt x="4138" y="2963"/>
                </a:cubicBezTo>
                <a:cubicBezTo>
                  <a:pt x="3630" y="2736"/>
                  <a:pt x="3349" y="2157"/>
                  <a:pt x="3349" y="1596"/>
                </a:cubicBezTo>
                <a:cubicBezTo>
                  <a:pt x="3332" y="1052"/>
                  <a:pt x="3542" y="509"/>
                  <a:pt x="3770" y="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1" name="Google Shape;1161;p15"/>
          <p:cNvGrpSpPr/>
          <p:nvPr/>
        </p:nvGrpSpPr>
        <p:grpSpPr>
          <a:xfrm>
            <a:off x="1617410" y="4787221"/>
            <a:ext cx="149610" cy="181032"/>
            <a:chOff x="1846010" y="4634821"/>
            <a:chExt cx="149610" cy="181032"/>
          </a:xfrm>
        </p:grpSpPr>
        <p:sp>
          <p:nvSpPr>
            <p:cNvPr id="1162" name="Google Shape;1162;p15"/>
            <p:cNvSpPr/>
            <p:nvPr/>
          </p:nvSpPr>
          <p:spPr>
            <a:xfrm>
              <a:off x="1846010" y="4676376"/>
              <a:ext cx="133834" cy="99013"/>
            </a:xfrm>
            <a:custGeom>
              <a:avLst/>
              <a:gdLst/>
              <a:ahLst/>
              <a:cxnLst/>
              <a:rect l="l" t="t" r="r" b="b"/>
              <a:pathLst>
                <a:path w="2087" h="1544" fill="none" extrusionOk="0">
                  <a:moveTo>
                    <a:pt x="0" y="1"/>
                  </a:moveTo>
                  <a:cubicBezTo>
                    <a:pt x="702" y="509"/>
                    <a:pt x="1385" y="1035"/>
                    <a:pt x="2087" y="154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5"/>
            <p:cNvSpPr/>
            <p:nvPr/>
          </p:nvSpPr>
          <p:spPr>
            <a:xfrm>
              <a:off x="1849345" y="4661755"/>
              <a:ext cx="146275" cy="112544"/>
            </a:xfrm>
            <a:custGeom>
              <a:avLst/>
              <a:gdLst/>
              <a:ahLst/>
              <a:cxnLst/>
              <a:rect l="l" t="t" r="r" b="b"/>
              <a:pathLst>
                <a:path w="2281" h="1755" fill="none" extrusionOk="0">
                  <a:moveTo>
                    <a:pt x="1" y="1754"/>
                  </a:moveTo>
                  <a:cubicBezTo>
                    <a:pt x="755" y="1176"/>
                    <a:pt x="1526" y="615"/>
                    <a:pt x="2280"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5"/>
            <p:cNvSpPr/>
            <p:nvPr/>
          </p:nvSpPr>
          <p:spPr>
            <a:xfrm>
              <a:off x="1905585" y="4634821"/>
              <a:ext cx="23663" cy="181032"/>
            </a:xfrm>
            <a:custGeom>
              <a:avLst/>
              <a:gdLst/>
              <a:ahLst/>
              <a:cxnLst/>
              <a:rect l="l" t="t" r="r" b="b"/>
              <a:pathLst>
                <a:path w="369" h="2823" fill="none" extrusionOk="0">
                  <a:moveTo>
                    <a:pt x="1" y="0"/>
                  </a:moveTo>
                  <a:cubicBezTo>
                    <a:pt x="211" y="912"/>
                    <a:pt x="299" y="1876"/>
                    <a:pt x="264" y="2823"/>
                  </a:cubicBezTo>
                  <a:cubicBezTo>
                    <a:pt x="211" y="2718"/>
                    <a:pt x="281" y="2577"/>
                    <a:pt x="369" y="2525"/>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5" name="Google Shape;1165;p15"/>
          <p:cNvSpPr/>
          <p:nvPr/>
        </p:nvSpPr>
        <p:spPr>
          <a:xfrm>
            <a:off x="7623338" y="4674684"/>
            <a:ext cx="91125" cy="102412"/>
          </a:xfrm>
          <a:custGeom>
            <a:avLst/>
            <a:gdLst/>
            <a:ahLst/>
            <a:cxnLst/>
            <a:rect l="l" t="t" r="r" b="b"/>
            <a:pathLst>
              <a:path w="1421" h="1597" fill="none" extrusionOk="0">
                <a:moveTo>
                  <a:pt x="825" y="1509"/>
                </a:moveTo>
                <a:cubicBezTo>
                  <a:pt x="526" y="1596"/>
                  <a:pt x="176" y="1421"/>
                  <a:pt x="88" y="1123"/>
                </a:cubicBezTo>
                <a:cubicBezTo>
                  <a:pt x="0" y="825"/>
                  <a:pt x="158" y="457"/>
                  <a:pt x="456" y="352"/>
                </a:cubicBezTo>
                <a:cubicBezTo>
                  <a:pt x="684" y="1"/>
                  <a:pt x="1000" y="89"/>
                  <a:pt x="1228" y="439"/>
                </a:cubicBezTo>
                <a:cubicBezTo>
                  <a:pt x="1421" y="807"/>
                  <a:pt x="1228" y="1386"/>
                  <a:pt x="825" y="1509"/>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5"/>
          <p:cNvSpPr/>
          <p:nvPr/>
        </p:nvSpPr>
        <p:spPr>
          <a:xfrm>
            <a:off x="8457508" y="2397722"/>
            <a:ext cx="186011" cy="172776"/>
          </a:xfrm>
          <a:custGeom>
            <a:avLst/>
            <a:gdLst/>
            <a:ahLst/>
            <a:cxnLst/>
            <a:rect l="l" t="t" r="r" b="b"/>
            <a:pathLst>
              <a:path w="2839" h="2637" extrusionOk="0">
                <a:moveTo>
                  <a:pt x="1341" y="1"/>
                </a:moveTo>
                <a:cubicBezTo>
                  <a:pt x="1201" y="1"/>
                  <a:pt x="1061" y="24"/>
                  <a:pt x="928" y="74"/>
                </a:cubicBezTo>
                <a:lnTo>
                  <a:pt x="595" y="56"/>
                </a:lnTo>
                <a:cubicBezTo>
                  <a:pt x="314" y="389"/>
                  <a:pt x="69" y="775"/>
                  <a:pt x="51" y="1214"/>
                </a:cubicBezTo>
                <a:cubicBezTo>
                  <a:pt x="0" y="1958"/>
                  <a:pt x="684" y="2636"/>
                  <a:pt x="1393" y="2636"/>
                </a:cubicBezTo>
                <a:cubicBezTo>
                  <a:pt x="1419" y="2636"/>
                  <a:pt x="1445" y="2636"/>
                  <a:pt x="1471" y="2634"/>
                </a:cubicBezTo>
                <a:cubicBezTo>
                  <a:pt x="2243" y="2581"/>
                  <a:pt x="2839" y="1792"/>
                  <a:pt x="2681" y="1038"/>
                </a:cubicBezTo>
                <a:cubicBezTo>
                  <a:pt x="2553" y="427"/>
                  <a:pt x="1942"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5"/>
          <p:cNvSpPr/>
          <p:nvPr/>
        </p:nvSpPr>
        <p:spPr>
          <a:xfrm>
            <a:off x="1434360" y="392438"/>
            <a:ext cx="293005" cy="294119"/>
          </a:xfrm>
          <a:custGeom>
            <a:avLst/>
            <a:gdLst/>
            <a:ahLst/>
            <a:cxnLst/>
            <a:rect l="l" t="t" r="r" b="b"/>
            <a:pathLst>
              <a:path w="4472" h="4489" extrusionOk="0">
                <a:moveTo>
                  <a:pt x="2017" y="0"/>
                </a:moveTo>
                <a:cubicBezTo>
                  <a:pt x="1947" y="18"/>
                  <a:pt x="1929" y="53"/>
                  <a:pt x="1894" y="88"/>
                </a:cubicBezTo>
                <a:cubicBezTo>
                  <a:pt x="1736" y="246"/>
                  <a:pt x="1719" y="403"/>
                  <a:pt x="1561" y="544"/>
                </a:cubicBezTo>
                <a:cubicBezTo>
                  <a:pt x="1035" y="1052"/>
                  <a:pt x="526" y="1561"/>
                  <a:pt x="1" y="2069"/>
                </a:cubicBezTo>
                <a:cubicBezTo>
                  <a:pt x="754" y="2770"/>
                  <a:pt x="1701" y="3752"/>
                  <a:pt x="2350" y="4489"/>
                </a:cubicBezTo>
                <a:cubicBezTo>
                  <a:pt x="2981" y="3840"/>
                  <a:pt x="3647" y="3174"/>
                  <a:pt x="4278" y="2525"/>
                </a:cubicBezTo>
                <a:cubicBezTo>
                  <a:pt x="4366" y="2437"/>
                  <a:pt x="4454" y="2350"/>
                  <a:pt x="4454" y="2227"/>
                </a:cubicBezTo>
                <a:cubicBezTo>
                  <a:pt x="4471" y="2087"/>
                  <a:pt x="4366" y="1981"/>
                  <a:pt x="4261" y="1859"/>
                </a:cubicBezTo>
                <a:cubicBezTo>
                  <a:pt x="3595" y="1227"/>
                  <a:pt x="2893" y="614"/>
                  <a:pt x="2157" y="70"/>
                </a:cubicBezTo>
                <a:cubicBezTo>
                  <a:pt x="2104" y="18"/>
                  <a:pt x="2069" y="0"/>
                  <a:pt x="20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5"/>
          <p:cNvSpPr/>
          <p:nvPr/>
        </p:nvSpPr>
        <p:spPr>
          <a:xfrm>
            <a:off x="2618502" y="4443678"/>
            <a:ext cx="297993" cy="329785"/>
          </a:xfrm>
          <a:custGeom>
            <a:avLst/>
            <a:gdLst/>
            <a:ahLst/>
            <a:cxnLst/>
            <a:rect l="l" t="t" r="r" b="b"/>
            <a:pathLst>
              <a:path w="5577" h="6172" extrusionOk="0">
                <a:moveTo>
                  <a:pt x="1" y="0"/>
                </a:moveTo>
                <a:lnTo>
                  <a:pt x="1" y="0"/>
                </a:lnTo>
                <a:cubicBezTo>
                  <a:pt x="439" y="2104"/>
                  <a:pt x="1070" y="4173"/>
                  <a:pt x="1877" y="6172"/>
                </a:cubicBezTo>
                <a:cubicBezTo>
                  <a:pt x="3209" y="4681"/>
                  <a:pt x="4472" y="3104"/>
                  <a:pt x="5576" y="1438"/>
                </a:cubicBezTo>
                <a:cubicBezTo>
                  <a:pt x="3595" y="1000"/>
                  <a:pt x="1894" y="82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CUSTOM_4">
    <p:spTree>
      <p:nvGrpSpPr>
        <p:cNvPr id="1" name="Shape 1169"/>
        <p:cNvGrpSpPr/>
        <p:nvPr/>
      </p:nvGrpSpPr>
      <p:grpSpPr>
        <a:xfrm>
          <a:off x="0" y="0"/>
          <a:ext cx="0" cy="0"/>
          <a:chOff x="0" y="0"/>
          <a:chExt cx="0" cy="0"/>
        </a:xfrm>
      </p:grpSpPr>
      <p:grpSp>
        <p:nvGrpSpPr>
          <p:cNvPr id="1170" name="Google Shape;1170;p16"/>
          <p:cNvGrpSpPr/>
          <p:nvPr/>
        </p:nvGrpSpPr>
        <p:grpSpPr>
          <a:xfrm>
            <a:off x="-53725" y="-101750"/>
            <a:ext cx="9267497" cy="5337726"/>
            <a:chOff x="-53725" y="-101750"/>
            <a:chExt cx="9267497" cy="5337726"/>
          </a:xfrm>
        </p:grpSpPr>
        <p:sp>
          <p:nvSpPr>
            <p:cNvPr id="1171" name="Google Shape;1171;p16"/>
            <p:cNvSpPr/>
            <p:nvPr/>
          </p:nvSpPr>
          <p:spPr>
            <a:xfrm>
              <a:off x="-53725" y="61500"/>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6"/>
            <p:cNvSpPr/>
            <p:nvPr/>
          </p:nvSpPr>
          <p:spPr>
            <a:xfrm>
              <a:off x="-53725" y="30037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6"/>
            <p:cNvSpPr/>
            <p:nvPr/>
          </p:nvSpPr>
          <p:spPr>
            <a:xfrm>
              <a:off x="-53725" y="540392"/>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6"/>
            <p:cNvSpPr/>
            <p:nvPr/>
          </p:nvSpPr>
          <p:spPr>
            <a:xfrm>
              <a:off x="-53725" y="781625"/>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6"/>
            <p:cNvSpPr/>
            <p:nvPr/>
          </p:nvSpPr>
          <p:spPr>
            <a:xfrm>
              <a:off x="-53725" y="102043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6"/>
            <p:cNvSpPr/>
            <p:nvPr/>
          </p:nvSpPr>
          <p:spPr>
            <a:xfrm>
              <a:off x="-53725" y="125930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6"/>
            <p:cNvSpPr/>
            <p:nvPr/>
          </p:nvSpPr>
          <p:spPr>
            <a:xfrm>
              <a:off x="-53725" y="149932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6"/>
            <p:cNvSpPr/>
            <p:nvPr/>
          </p:nvSpPr>
          <p:spPr>
            <a:xfrm>
              <a:off x="-53725" y="174055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6"/>
            <p:cNvSpPr/>
            <p:nvPr/>
          </p:nvSpPr>
          <p:spPr>
            <a:xfrm>
              <a:off x="-53725" y="197936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6"/>
            <p:cNvSpPr/>
            <p:nvPr/>
          </p:nvSpPr>
          <p:spPr>
            <a:xfrm>
              <a:off x="-53725" y="2219448"/>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6"/>
            <p:cNvSpPr/>
            <p:nvPr/>
          </p:nvSpPr>
          <p:spPr>
            <a:xfrm>
              <a:off x="-53725" y="246061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6"/>
            <p:cNvSpPr/>
            <p:nvPr/>
          </p:nvSpPr>
          <p:spPr>
            <a:xfrm>
              <a:off x="-53725" y="269948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6"/>
            <p:cNvSpPr/>
            <p:nvPr/>
          </p:nvSpPr>
          <p:spPr>
            <a:xfrm>
              <a:off x="-53725" y="293950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6"/>
            <p:cNvSpPr/>
            <p:nvPr/>
          </p:nvSpPr>
          <p:spPr>
            <a:xfrm>
              <a:off x="-53725" y="3178311"/>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6"/>
            <p:cNvSpPr/>
            <p:nvPr/>
          </p:nvSpPr>
          <p:spPr>
            <a:xfrm>
              <a:off x="-53725" y="341954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6"/>
            <p:cNvSpPr/>
            <p:nvPr/>
          </p:nvSpPr>
          <p:spPr>
            <a:xfrm>
              <a:off x="-53725" y="3658417"/>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6"/>
            <p:cNvSpPr/>
            <p:nvPr/>
          </p:nvSpPr>
          <p:spPr>
            <a:xfrm>
              <a:off x="-53725" y="3898436"/>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6"/>
            <p:cNvSpPr/>
            <p:nvPr/>
          </p:nvSpPr>
          <p:spPr>
            <a:xfrm>
              <a:off x="-53725" y="4139669"/>
              <a:ext cx="9267497" cy="67"/>
            </a:xfrm>
            <a:custGeom>
              <a:avLst/>
              <a:gdLst/>
              <a:ahLst/>
              <a:cxnLst/>
              <a:rect l="l" t="t" r="r" b="b"/>
              <a:pathLst>
                <a:path w="136387" h="1" fill="none" extrusionOk="0">
                  <a:moveTo>
                    <a:pt x="0" y="0"/>
                  </a:moveTo>
                  <a:lnTo>
                    <a:pt x="136386" y="0"/>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6"/>
            <p:cNvSpPr/>
            <p:nvPr/>
          </p:nvSpPr>
          <p:spPr>
            <a:xfrm>
              <a:off x="-53725" y="4378475"/>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6"/>
            <p:cNvSpPr/>
            <p:nvPr/>
          </p:nvSpPr>
          <p:spPr>
            <a:xfrm>
              <a:off x="-53725" y="4618494"/>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6"/>
            <p:cNvSpPr/>
            <p:nvPr/>
          </p:nvSpPr>
          <p:spPr>
            <a:xfrm>
              <a:off x="-53725" y="485851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6"/>
            <p:cNvSpPr/>
            <p:nvPr/>
          </p:nvSpPr>
          <p:spPr>
            <a:xfrm>
              <a:off x="-53725" y="5098533"/>
              <a:ext cx="9267497" cy="67"/>
            </a:xfrm>
            <a:custGeom>
              <a:avLst/>
              <a:gdLst/>
              <a:ahLst/>
              <a:cxnLst/>
              <a:rect l="l" t="t" r="r" b="b"/>
              <a:pathLst>
                <a:path w="136387" h="1" fill="none" extrusionOk="0">
                  <a:moveTo>
                    <a:pt x="0" y="1"/>
                  </a:moveTo>
                  <a:lnTo>
                    <a:pt x="136386" y="1"/>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6"/>
            <p:cNvSpPr/>
            <p:nvPr/>
          </p:nvSpPr>
          <p:spPr>
            <a:xfrm>
              <a:off x="58966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6"/>
            <p:cNvSpPr/>
            <p:nvPr/>
          </p:nvSpPr>
          <p:spPr>
            <a:xfrm>
              <a:off x="565542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6"/>
            <p:cNvSpPr/>
            <p:nvPr/>
          </p:nvSpPr>
          <p:spPr>
            <a:xfrm>
              <a:off x="54165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6"/>
            <p:cNvSpPr/>
            <p:nvPr/>
          </p:nvSpPr>
          <p:spPr>
            <a:xfrm>
              <a:off x="51753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6"/>
            <p:cNvSpPr/>
            <p:nvPr/>
          </p:nvSpPr>
          <p:spPr>
            <a:xfrm>
              <a:off x="493651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6"/>
            <p:cNvSpPr/>
            <p:nvPr/>
          </p:nvSpPr>
          <p:spPr>
            <a:xfrm>
              <a:off x="469528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6"/>
            <p:cNvSpPr/>
            <p:nvPr/>
          </p:nvSpPr>
          <p:spPr>
            <a:xfrm>
              <a:off x="44552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6"/>
            <p:cNvSpPr/>
            <p:nvPr/>
          </p:nvSpPr>
          <p:spPr>
            <a:xfrm>
              <a:off x="421409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6"/>
            <p:cNvSpPr/>
            <p:nvPr/>
          </p:nvSpPr>
          <p:spPr>
            <a:xfrm>
              <a:off x="39752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6"/>
            <p:cNvSpPr/>
            <p:nvPr/>
          </p:nvSpPr>
          <p:spPr>
            <a:xfrm>
              <a:off x="3733992"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6"/>
            <p:cNvSpPr/>
            <p:nvPr/>
          </p:nvSpPr>
          <p:spPr>
            <a:xfrm>
              <a:off x="34951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6"/>
            <p:cNvSpPr/>
            <p:nvPr/>
          </p:nvSpPr>
          <p:spPr>
            <a:xfrm>
              <a:off x="32539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6"/>
            <p:cNvSpPr/>
            <p:nvPr/>
          </p:nvSpPr>
          <p:spPr>
            <a:xfrm>
              <a:off x="30127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6"/>
            <p:cNvSpPr/>
            <p:nvPr/>
          </p:nvSpPr>
          <p:spPr>
            <a:xfrm>
              <a:off x="27739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6"/>
            <p:cNvSpPr/>
            <p:nvPr/>
          </p:nvSpPr>
          <p:spPr>
            <a:xfrm>
              <a:off x="25326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6"/>
            <p:cNvSpPr/>
            <p:nvPr/>
          </p:nvSpPr>
          <p:spPr>
            <a:xfrm>
              <a:off x="22926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6"/>
            <p:cNvSpPr/>
            <p:nvPr/>
          </p:nvSpPr>
          <p:spPr>
            <a:xfrm>
              <a:off x="205264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6"/>
            <p:cNvSpPr/>
            <p:nvPr/>
          </p:nvSpPr>
          <p:spPr>
            <a:xfrm>
              <a:off x="1812625"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6"/>
            <p:cNvSpPr/>
            <p:nvPr/>
          </p:nvSpPr>
          <p:spPr>
            <a:xfrm>
              <a:off x="157260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6"/>
            <p:cNvSpPr/>
            <p:nvPr/>
          </p:nvSpPr>
          <p:spPr>
            <a:xfrm>
              <a:off x="133258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6"/>
            <p:cNvSpPr/>
            <p:nvPr/>
          </p:nvSpPr>
          <p:spPr>
            <a:xfrm>
              <a:off x="109135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6"/>
            <p:cNvSpPr/>
            <p:nvPr/>
          </p:nvSpPr>
          <p:spPr>
            <a:xfrm>
              <a:off x="852549" y="-101750"/>
              <a:ext cx="0" cy="5337726"/>
            </a:xfrm>
            <a:custGeom>
              <a:avLst/>
              <a:gdLst/>
              <a:ahLst/>
              <a:cxnLst/>
              <a:rect l="l" t="t" r="r" b="b"/>
              <a:pathLst>
                <a:path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6"/>
            <p:cNvSpPr/>
            <p:nvPr/>
          </p:nvSpPr>
          <p:spPr>
            <a:xfrm>
              <a:off x="611316"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6"/>
            <p:cNvSpPr/>
            <p:nvPr/>
          </p:nvSpPr>
          <p:spPr>
            <a:xfrm>
              <a:off x="37008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6"/>
            <p:cNvSpPr/>
            <p:nvPr/>
          </p:nvSpPr>
          <p:spPr>
            <a:xfrm>
              <a:off x="13127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6"/>
            <p:cNvSpPr/>
            <p:nvPr/>
          </p:nvSpPr>
          <p:spPr>
            <a:xfrm>
              <a:off x="901933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6"/>
            <p:cNvSpPr/>
            <p:nvPr/>
          </p:nvSpPr>
          <p:spPr>
            <a:xfrm>
              <a:off x="8780530"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6"/>
            <p:cNvSpPr/>
            <p:nvPr/>
          </p:nvSpPr>
          <p:spPr>
            <a:xfrm>
              <a:off x="85392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6"/>
            <p:cNvSpPr/>
            <p:nvPr/>
          </p:nvSpPr>
          <p:spPr>
            <a:xfrm>
              <a:off x="8298064"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6"/>
            <p:cNvSpPr/>
            <p:nvPr/>
          </p:nvSpPr>
          <p:spPr>
            <a:xfrm>
              <a:off x="805925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6"/>
            <p:cNvSpPr/>
            <p:nvPr/>
          </p:nvSpPr>
          <p:spPr>
            <a:xfrm>
              <a:off x="7818026"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6"/>
            <p:cNvSpPr/>
            <p:nvPr/>
          </p:nvSpPr>
          <p:spPr>
            <a:xfrm>
              <a:off x="757915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6"/>
            <p:cNvSpPr/>
            <p:nvPr/>
          </p:nvSpPr>
          <p:spPr>
            <a:xfrm>
              <a:off x="7337988"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6"/>
            <p:cNvSpPr/>
            <p:nvPr/>
          </p:nvSpPr>
          <p:spPr>
            <a:xfrm>
              <a:off x="709796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6"/>
            <p:cNvSpPr/>
            <p:nvPr/>
          </p:nvSpPr>
          <p:spPr>
            <a:xfrm>
              <a:off x="6857949"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6"/>
            <p:cNvSpPr/>
            <p:nvPr/>
          </p:nvSpPr>
          <p:spPr>
            <a:xfrm>
              <a:off x="6617863"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6"/>
            <p:cNvSpPr/>
            <p:nvPr/>
          </p:nvSpPr>
          <p:spPr>
            <a:xfrm>
              <a:off x="6376697" y="-101750"/>
              <a:ext cx="67" cy="5337726"/>
            </a:xfrm>
            <a:custGeom>
              <a:avLst/>
              <a:gdLst/>
              <a:ahLst/>
              <a:cxnLst/>
              <a:rect l="l" t="t" r="r" b="b"/>
              <a:pathLst>
                <a:path w="1" h="95817" fill="none" extrusionOk="0">
                  <a:moveTo>
                    <a:pt x="0" y="0"/>
                  </a:moveTo>
                  <a:lnTo>
                    <a:pt x="0"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6"/>
            <p:cNvSpPr/>
            <p:nvPr/>
          </p:nvSpPr>
          <p:spPr>
            <a:xfrm>
              <a:off x="6137825" y="-101750"/>
              <a:ext cx="67" cy="5337726"/>
            </a:xfrm>
            <a:custGeom>
              <a:avLst/>
              <a:gdLst/>
              <a:ahLst/>
              <a:cxnLst/>
              <a:rect l="l" t="t" r="r" b="b"/>
              <a:pathLst>
                <a:path w="1" h="95817" fill="none" extrusionOk="0">
                  <a:moveTo>
                    <a:pt x="1" y="0"/>
                  </a:moveTo>
                  <a:lnTo>
                    <a:pt x="1" y="95816"/>
                  </a:lnTo>
                </a:path>
              </a:pathLst>
            </a:custGeom>
            <a:noFill/>
            <a:ln w="570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1" name="Google Shape;1231;p16"/>
          <p:cNvSpPr txBox="1">
            <a:spLocks noGrp="1"/>
          </p:cNvSpPr>
          <p:nvPr>
            <p:ph type="title"/>
          </p:nvPr>
        </p:nvSpPr>
        <p:spPr>
          <a:xfrm>
            <a:off x="3039207" y="3282450"/>
            <a:ext cx="4181400" cy="437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None/>
              <a:defRPr sz="2400">
                <a:solidFill>
                  <a:schemeClr val="lt2"/>
                </a:solidFill>
              </a:defRPr>
            </a:lvl1pPr>
            <a:lvl2pPr lvl="1" algn="r" rtl="0">
              <a:spcBef>
                <a:spcPts val="0"/>
              </a:spcBef>
              <a:spcAft>
                <a:spcPts val="0"/>
              </a:spcAft>
              <a:buNone/>
              <a:defRPr sz="2400">
                <a:solidFill>
                  <a:schemeClr val="lt2"/>
                </a:solidFill>
              </a:defRPr>
            </a:lvl2pPr>
            <a:lvl3pPr lvl="2" algn="r" rtl="0">
              <a:spcBef>
                <a:spcPts val="0"/>
              </a:spcBef>
              <a:spcAft>
                <a:spcPts val="0"/>
              </a:spcAft>
              <a:buNone/>
              <a:defRPr sz="2400">
                <a:solidFill>
                  <a:schemeClr val="lt2"/>
                </a:solidFill>
              </a:defRPr>
            </a:lvl3pPr>
            <a:lvl4pPr lvl="3" algn="r" rtl="0">
              <a:spcBef>
                <a:spcPts val="0"/>
              </a:spcBef>
              <a:spcAft>
                <a:spcPts val="0"/>
              </a:spcAft>
              <a:buNone/>
              <a:defRPr sz="2400">
                <a:solidFill>
                  <a:schemeClr val="lt2"/>
                </a:solidFill>
              </a:defRPr>
            </a:lvl4pPr>
            <a:lvl5pPr lvl="4" algn="r" rtl="0">
              <a:spcBef>
                <a:spcPts val="0"/>
              </a:spcBef>
              <a:spcAft>
                <a:spcPts val="0"/>
              </a:spcAft>
              <a:buNone/>
              <a:defRPr sz="2400">
                <a:solidFill>
                  <a:schemeClr val="lt2"/>
                </a:solidFill>
              </a:defRPr>
            </a:lvl5pPr>
            <a:lvl6pPr lvl="5" algn="r" rtl="0">
              <a:spcBef>
                <a:spcPts val="0"/>
              </a:spcBef>
              <a:spcAft>
                <a:spcPts val="0"/>
              </a:spcAft>
              <a:buNone/>
              <a:defRPr sz="2400">
                <a:solidFill>
                  <a:schemeClr val="lt2"/>
                </a:solidFill>
              </a:defRPr>
            </a:lvl6pPr>
            <a:lvl7pPr lvl="6" algn="r" rtl="0">
              <a:spcBef>
                <a:spcPts val="0"/>
              </a:spcBef>
              <a:spcAft>
                <a:spcPts val="0"/>
              </a:spcAft>
              <a:buNone/>
              <a:defRPr sz="2400">
                <a:solidFill>
                  <a:schemeClr val="lt2"/>
                </a:solidFill>
              </a:defRPr>
            </a:lvl7pPr>
            <a:lvl8pPr lvl="7" algn="r" rtl="0">
              <a:spcBef>
                <a:spcPts val="0"/>
              </a:spcBef>
              <a:spcAft>
                <a:spcPts val="0"/>
              </a:spcAft>
              <a:buNone/>
              <a:defRPr sz="2400">
                <a:solidFill>
                  <a:schemeClr val="lt2"/>
                </a:solidFill>
              </a:defRPr>
            </a:lvl8pPr>
            <a:lvl9pPr lvl="8" algn="r" rtl="0">
              <a:spcBef>
                <a:spcPts val="0"/>
              </a:spcBef>
              <a:spcAft>
                <a:spcPts val="0"/>
              </a:spcAft>
              <a:buNone/>
              <a:defRPr sz="2400">
                <a:solidFill>
                  <a:schemeClr val="lt2"/>
                </a:solidFill>
              </a:defRPr>
            </a:lvl9pPr>
          </a:lstStyle>
          <a:p>
            <a:endParaRPr/>
          </a:p>
        </p:txBody>
      </p:sp>
      <p:sp>
        <p:nvSpPr>
          <p:cNvPr id="1232" name="Google Shape;1232;p16"/>
          <p:cNvSpPr txBox="1">
            <a:spLocks noGrp="1"/>
          </p:cNvSpPr>
          <p:nvPr>
            <p:ph type="subTitle" idx="1"/>
          </p:nvPr>
        </p:nvSpPr>
        <p:spPr>
          <a:xfrm>
            <a:off x="1923388" y="1423650"/>
            <a:ext cx="5297100" cy="16302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8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233" name="Google Shape;1233;p16"/>
          <p:cNvSpPr/>
          <p:nvPr/>
        </p:nvSpPr>
        <p:spPr>
          <a:xfrm flipH="1">
            <a:off x="8455365" y="1580128"/>
            <a:ext cx="184897" cy="172645"/>
          </a:xfrm>
          <a:custGeom>
            <a:avLst/>
            <a:gdLst/>
            <a:ahLst/>
            <a:cxnLst/>
            <a:rect l="l" t="t" r="r" b="b"/>
            <a:pathLst>
              <a:path w="2822" h="2635" extrusionOk="0">
                <a:moveTo>
                  <a:pt x="1334" y="0"/>
                </a:moveTo>
                <a:cubicBezTo>
                  <a:pt x="1196" y="0"/>
                  <a:pt x="1059" y="23"/>
                  <a:pt x="928" y="72"/>
                </a:cubicBezTo>
                <a:lnTo>
                  <a:pt x="595" y="54"/>
                </a:lnTo>
                <a:cubicBezTo>
                  <a:pt x="315" y="388"/>
                  <a:pt x="69" y="773"/>
                  <a:pt x="52" y="1212"/>
                </a:cubicBezTo>
                <a:cubicBezTo>
                  <a:pt x="1" y="1956"/>
                  <a:pt x="668" y="2635"/>
                  <a:pt x="1392" y="2635"/>
                </a:cubicBezTo>
                <a:cubicBezTo>
                  <a:pt x="1418" y="2635"/>
                  <a:pt x="1445" y="2634"/>
                  <a:pt x="1472" y="2632"/>
                </a:cubicBezTo>
                <a:cubicBezTo>
                  <a:pt x="2243" y="2579"/>
                  <a:pt x="2822" y="1790"/>
                  <a:pt x="2682" y="1036"/>
                </a:cubicBezTo>
                <a:cubicBezTo>
                  <a:pt x="2553" y="437"/>
                  <a:pt x="1937" y="0"/>
                  <a:pt x="1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6"/>
          <p:cNvSpPr/>
          <p:nvPr/>
        </p:nvSpPr>
        <p:spPr>
          <a:xfrm flipH="1">
            <a:off x="8544827" y="372436"/>
            <a:ext cx="161986" cy="160832"/>
          </a:xfrm>
          <a:custGeom>
            <a:avLst/>
            <a:gdLst/>
            <a:ahLst/>
            <a:cxnLst/>
            <a:rect l="l" t="t" r="r" b="b"/>
            <a:pathLst>
              <a:path w="2526" h="2508" fill="none" extrusionOk="0">
                <a:moveTo>
                  <a:pt x="1" y="1227"/>
                </a:moveTo>
                <a:cubicBezTo>
                  <a:pt x="264" y="929"/>
                  <a:pt x="544" y="614"/>
                  <a:pt x="807" y="316"/>
                </a:cubicBezTo>
                <a:cubicBezTo>
                  <a:pt x="895" y="228"/>
                  <a:pt x="895" y="140"/>
                  <a:pt x="983" y="53"/>
                </a:cubicBezTo>
                <a:cubicBezTo>
                  <a:pt x="1000" y="18"/>
                  <a:pt x="1035" y="0"/>
                  <a:pt x="1053" y="0"/>
                </a:cubicBezTo>
                <a:cubicBezTo>
                  <a:pt x="1070" y="0"/>
                  <a:pt x="1088" y="18"/>
                  <a:pt x="1123" y="18"/>
                </a:cubicBezTo>
                <a:cubicBezTo>
                  <a:pt x="1561" y="316"/>
                  <a:pt x="1965" y="614"/>
                  <a:pt x="2385" y="947"/>
                </a:cubicBezTo>
                <a:cubicBezTo>
                  <a:pt x="2455" y="982"/>
                  <a:pt x="2526" y="1052"/>
                  <a:pt x="2526" y="1140"/>
                </a:cubicBezTo>
                <a:cubicBezTo>
                  <a:pt x="2526" y="1210"/>
                  <a:pt x="2473" y="1245"/>
                  <a:pt x="2438" y="1315"/>
                </a:cubicBezTo>
                <a:cubicBezTo>
                  <a:pt x="2105" y="1718"/>
                  <a:pt x="1754" y="2104"/>
                  <a:pt x="1421" y="2507"/>
                </a:cubicBezTo>
                <a:cubicBezTo>
                  <a:pt x="1035" y="2104"/>
                  <a:pt x="439" y="1596"/>
                  <a:pt x="1" y="1227"/>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6"/>
          <p:cNvSpPr/>
          <p:nvPr/>
        </p:nvSpPr>
        <p:spPr>
          <a:xfrm flipH="1">
            <a:off x="207366" y="1427326"/>
            <a:ext cx="394705" cy="287868"/>
          </a:xfrm>
          <a:custGeom>
            <a:avLst/>
            <a:gdLst/>
            <a:ahLst/>
            <a:cxnLst/>
            <a:rect l="l" t="t" r="r" b="b"/>
            <a:pathLst>
              <a:path w="6155" h="4489" fill="none" extrusionOk="0">
                <a:moveTo>
                  <a:pt x="0" y="649"/>
                </a:moveTo>
                <a:cubicBezTo>
                  <a:pt x="544" y="228"/>
                  <a:pt x="1245" y="0"/>
                  <a:pt x="1911" y="140"/>
                </a:cubicBezTo>
                <a:cubicBezTo>
                  <a:pt x="2560" y="281"/>
                  <a:pt x="3174" y="807"/>
                  <a:pt x="3279" y="1490"/>
                </a:cubicBezTo>
                <a:cubicBezTo>
                  <a:pt x="3384" y="2157"/>
                  <a:pt x="2911" y="2911"/>
                  <a:pt x="2244" y="2998"/>
                </a:cubicBezTo>
                <a:cubicBezTo>
                  <a:pt x="2052" y="2858"/>
                  <a:pt x="2017" y="2525"/>
                  <a:pt x="2122" y="2314"/>
                </a:cubicBezTo>
                <a:cubicBezTo>
                  <a:pt x="2227" y="2087"/>
                  <a:pt x="2420" y="1946"/>
                  <a:pt x="2648" y="1789"/>
                </a:cubicBezTo>
                <a:cubicBezTo>
                  <a:pt x="2946" y="1561"/>
                  <a:pt x="3296" y="1350"/>
                  <a:pt x="3682" y="1350"/>
                </a:cubicBezTo>
                <a:cubicBezTo>
                  <a:pt x="4173" y="1350"/>
                  <a:pt x="4646" y="1753"/>
                  <a:pt x="4839" y="2209"/>
                </a:cubicBezTo>
                <a:cubicBezTo>
                  <a:pt x="5032" y="2665"/>
                  <a:pt x="5085" y="3191"/>
                  <a:pt x="5102" y="3700"/>
                </a:cubicBezTo>
                <a:cubicBezTo>
                  <a:pt x="5102" y="3875"/>
                  <a:pt x="5102" y="4050"/>
                  <a:pt x="5015" y="4190"/>
                </a:cubicBezTo>
                <a:cubicBezTo>
                  <a:pt x="4822" y="4489"/>
                  <a:pt x="4331" y="4383"/>
                  <a:pt x="4191" y="4068"/>
                </a:cubicBezTo>
                <a:cubicBezTo>
                  <a:pt x="4050" y="3752"/>
                  <a:pt x="4191" y="3384"/>
                  <a:pt x="4454" y="3139"/>
                </a:cubicBezTo>
                <a:cubicBezTo>
                  <a:pt x="4927" y="2735"/>
                  <a:pt x="5733" y="2770"/>
                  <a:pt x="6154" y="326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6" name="Google Shape;1236;p16"/>
          <p:cNvGrpSpPr/>
          <p:nvPr/>
        </p:nvGrpSpPr>
        <p:grpSpPr>
          <a:xfrm flipH="1">
            <a:off x="151850" y="2933825"/>
            <a:ext cx="284473" cy="256446"/>
            <a:chOff x="8705527" y="2116175"/>
            <a:chExt cx="284473" cy="256446"/>
          </a:xfrm>
        </p:grpSpPr>
        <p:sp>
          <p:nvSpPr>
            <p:cNvPr id="1237" name="Google Shape;1237;p16"/>
            <p:cNvSpPr/>
            <p:nvPr/>
          </p:nvSpPr>
          <p:spPr>
            <a:xfrm>
              <a:off x="8763948" y="2116175"/>
              <a:ext cx="193473" cy="256446"/>
            </a:xfrm>
            <a:custGeom>
              <a:avLst/>
              <a:gdLst/>
              <a:ahLst/>
              <a:cxnLst/>
              <a:rect l="l" t="t" r="r" b="b"/>
              <a:pathLst>
                <a:path w="3017" h="3999" fill="none" extrusionOk="0">
                  <a:moveTo>
                    <a:pt x="3016" y="492"/>
                  </a:moveTo>
                  <a:cubicBezTo>
                    <a:pt x="2736" y="334"/>
                    <a:pt x="2473" y="124"/>
                    <a:pt x="2192" y="1"/>
                  </a:cubicBezTo>
                  <a:cubicBezTo>
                    <a:pt x="1333" y="1070"/>
                    <a:pt x="579" y="2245"/>
                    <a:pt x="1" y="3472"/>
                  </a:cubicBezTo>
                  <a:cubicBezTo>
                    <a:pt x="316" y="3735"/>
                    <a:pt x="439" y="3823"/>
                    <a:pt x="825" y="3946"/>
                  </a:cubicBezTo>
                  <a:cubicBezTo>
                    <a:pt x="895" y="3998"/>
                    <a:pt x="2508" y="1404"/>
                    <a:pt x="3016" y="492"/>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6"/>
            <p:cNvSpPr/>
            <p:nvPr/>
          </p:nvSpPr>
          <p:spPr>
            <a:xfrm>
              <a:off x="8705527" y="2129706"/>
              <a:ext cx="77594" cy="78749"/>
            </a:xfrm>
            <a:custGeom>
              <a:avLst/>
              <a:gdLst/>
              <a:ahLst/>
              <a:cxnLst/>
              <a:rect l="l" t="t" r="r" b="b"/>
              <a:pathLst>
                <a:path w="1210" h="1228" fill="none" extrusionOk="0">
                  <a:moveTo>
                    <a:pt x="964" y="1035"/>
                  </a:moveTo>
                  <a:cubicBezTo>
                    <a:pt x="736" y="1228"/>
                    <a:pt x="316" y="1175"/>
                    <a:pt x="158" y="912"/>
                  </a:cubicBezTo>
                  <a:cubicBezTo>
                    <a:pt x="0" y="649"/>
                    <a:pt x="140" y="228"/>
                    <a:pt x="421" y="123"/>
                  </a:cubicBezTo>
                  <a:cubicBezTo>
                    <a:pt x="684" y="0"/>
                    <a:pt x="877" y="70"/>
                    <a:pt x="1034" y="298"/>
                  </a:cubicBezTo>
                  <a:cubicBezTo>
                    <a:pt x="1210" y="509"/>
                    <a:pt x="1192" y="859"/>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6"/>
            <p:cNvSpPr/>
            <p:nvPr/>
          </p:nvSpPr>
          <p:spPr>
            <a:xfrm>
              <a:off x="8912406" y="2267967"/>
              <a:ext cx="77594" cy="78813"/>
            </a:xfrm>
            <a:custGeom>
              <a:avLst/>
              <a:gdLst/>
              <a:ahLst/>
              <a:cxnLst/>
              <a:rect l="l" t="t" r="r" b="b"/>
              <a:pathLst>
                <a:path w="1210" h="1229" fill="none" extrusionOk="0">
                  <a:moveTo>
                    <a:pt x="964" y="1035"/>
                  </a:moveTo>
                  <a:cubicBezTo>
                    <a:pt x="719" y="1228"/>
                    <a:pt x="316" y="1158"/>
                    <a:pt x="158" y="895"/>
                  </a:cubicBezTo>
                  <a:cubicBezTo>
                    <a:pt x="0" y="632"/>
                    <a:pt x="140" y="211"/>
                    <a:pt x="421" y="106"/>
                  </a:cubicBezTo>
                  <a:cubicBezTo>
                    <a:pt x="684" y="1"/>
                    <a:pt x="877" y="71"/>
                    <a:pt x="1034" y="281"/>
                  </a:cubicBezTo>
                  <a:cubicBezTo>
                    <a:pt x="1210" y="509"/>
                    <a:pt x="1210" y="825"/>
                    <a:pt x="964" y="1035"/>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0" name="Google Shape;1240;p16"/>
          <p:cNvSpPr/>
          <p:nvPr/>
        </p:nvSpPr>
        <p:spPr>
          <a:xfrm flipH="1">
            <a:off x="4938026" y="4634814"/>
            <a:ext cx="291267" cy="294666"/>
          </a:xfrm>
          <a:custGeom>
            <a:avLst/>
            <a:gdLst/>
            <a:ahLst/>
            <a:cxnLst/>
            <a:rect l="l" t="t" r="r" b="b"/>
            <a:pathLst>
              <a:path w="4542" h="4595" fill="none" extrusionOk="0">
                <a:moveTo>
                  <a:pt x="4542" y="1719"/>
                </a:moveTo>
                <a:cubicBezTo>
                  <a:pt x="4016" y="1666"/>
                  <a:pt x="3367" y="1526"/>
                  <a:pt x="2823" y="1543"/>
                </a:cubicBezTo>
                <a:cubicBezTo>
                  <a:pt x="2613" y="1052"/>
                  <a:pt x="2455" y="474"/>
                  <a:pt x="2227" y="0"/>
                </a:cubicBezTo>
                <a:cubicBezTo>
                  <a:pt x="2105" y="579"/>
                  <a:pt x="1964" y="1070"/>
                  <a:pt x="1701" y="1596"/>
                </a:cubicBezTo>
                <a:cubicBezTo>
                  <a:pt x="1158" y="1596"/>
                  <a:pt x="1" y="1666"/>
                  <a:pt x="1" y="1701"/>
                </a:cubicBezTo>
                <a:cubicBezTo>
                  <a:pt x="386" y="1982"/>
                  <a:pt x="1298" y="2718"/>
                  <a:pt x="1316" y="2841"/>
                </a:cubicBezTo>
                <a:cubicBezTo>
                  <a:pt x="1333" y="2911"/>
                  <a:pt x="1123" y="4068"/>
                  <a:pt x="1000" y="4594"/>
                </a:cubicBezTo>
                <a:cubicBezTo>
                  <a:pt x="1403" y="4208"/>
                  <a:pt x="1789" y="3805"/>
                  <a:pt x="2210" y="3419"/>
                </a:cubicBezTo>
                <a:cubicBezTo>
                  <a:pt x="2631" y="3805"/>
                  <a:pt x="3051" y="4208"/>
                  <a:pt x="3490" y="4594"/>
                </a:cubicBezTo>
                <a:cubicBezTo>
                  <a:pt x="3420" y="4138"/>
                  <a:pt x="3192" y="2981"/>
                  <a:pt x="3192" y="2823"/>
                </a:cubicBezTo>
                <a:cubicBezTo>
                  <a:pt x="3683" y="2595"/>
                  <a:pt x="4156" y="2210"/>
                  <a:pt x="4542" y="1719"/>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1" name="Google Shape;1241;p16"/>
          <p:cNvGrpSpPr/>
          <p:nvPr/>
        </p:nvGrpSpPr>
        <p:grpSpPr>
          <a:xfrm flipH="1">
            <a:off x="3545324" y="4774291"/>
            <a:ext cx="128255" cy="154034"/>
            <a:chOff x="5990309" y="3853416"/>
            <a:chExt cx="128255" cy="154034"/>
          </a:xfrm>
        </p:grpSpPr>
        <p:sp>
          <p:nvSpPr>
            <p:cNvPr id="1242" name="Google Shape;1242;p16"/>
            <p:cNvSpPr/>
            <p:nvPr/>
          </p:nvSpPr>
          <p:spPr>
            <a:xfrm>
              <a:off x="5990309" y="3893881"/>
              <a:ext cx="128255" cy="104592"/>
            </a:xfrm>
            <a:custGeom>
              <a:avLst/>
              <a:gdLst/>
              <a:ahLst/>
              <a:cxnLst/>
              <a:rect l="l" t="t" r="r" b="b"/>
              <a:pathLst>
                <a:path w="2000" h="1631" fill="none" extrusionOk="0">
                  <a:moveTo>
                    <a:pt x="1" y="0"/>
                  </a:moveTo>
                  <a:cubicBezTo>
                    <a:pt x="667" y="544"/>
                    <a:pt x="1351" y="1070"/>
                    <a:pt x="1999" y="163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6"/>
            <p:cNvSpPr/>
            <p:nvPr/>
          </p:nvSpPr>
          <p:spPr>
            <a:xfrm>
              <a:off x="6017307" y="3881505"/>
              <a:ext cx="96768" cy="105746"/>
            </a:xfrm>
            <a:custGeom>
              <a:avLst/>
              <a:gdLst/>
              <a:ahLst/>
              <a:cxnLst/>
              <a:rect l="l" t="t" r="r" b="b"/>
              <a:pathLst>
                <a:path w="1509" h="1649" fill="none" extrusionOk="0">
                  <a:moveTo>
                    <a:pt x="0" y="1648"/>
                  </a:moveTo>
                  <a:cubicBezTo>
                    <a:pt x="544" y="1140"/>
                    <a:pt x="1052" y="596"/>
                    <a:pt x="1508" y="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6"/>
            <p:cNvSpPr/>
            <p:nvPr/>
          </p:nvSpPr>
          <p:spPr>
            <a:xfrm>
              <a:off x="6049884" y="3853416"/>
              <a:ext cx="16930" cy="154034"/>
            </a:xfrm>
            <a:custGeom>
              <a:avLst/>
              <a:gdLst/>
              <a:ahLst/>
              <a:cxnLst/>
              <a:rect l="l" t="t" r="r" b="b"/>
              <a:pathLst>
                <a:path w="264" h="2402" fill="none" extrusionOk="0">
                  <a:moveTo>
                    <a:pt x="1" y="0"/>
                  </a:moveTo>
                  <a:cubicBezTo>
                    <a:pt x="88" y="807"/>
                    <a:pt x="176" y="1595"/>
                    <a:pt x="264"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5" name="Google Shape;1245;p16"/>
          <p:cNvGrpSpPr/>
          <p:nvPr/>
        </p:nvGrpSpPr>
        <p:grpSpPr>
          <a:xfrm flipH="1">
            <a:off x="3875292" y="98950"/>
            <a:ext cx="127101" cy="154098"/>
            <a:chOff x="5166195" y="1699150"/>
            <a:chExt cx="127101" cy="154098"/>
          </a:xfrm>
        </p:grpSpPr>
        <p:sp>
          <p:nvSpPr>
            <p:cNvPr id="1246" name="Google Shape;1246;p16"/>
            <p:cNvSpPr/>
            <p:nvPr/>
          </p:nvSpPr>
          <p:spPr>
            <a:xfrm>
              <a:off x="5166195" y="1739615"/>
              <a:ext cx="127101" cy="103502"/>
            </a:xfrm>
            <a:custGeom>
              <a:avLst/>
              <a:gdLst/>
              <a:ahLst/>
              <a:cxnLst/>
              <a:rect l="l" t="t" r="r" b="b"/>
              <a:pathLst>
                <a:path w="1982" h="1614" fill="none" extrusionOk="0">
                  <a:moveTo>
                    <a:pt x="0" y="1"/>
                  </a:moveTo>
                  <a:cubicBezTo>
                    <a:pt x="649" y="544"/>
                    <a:pt x="1333" y="1070"/>
                    <a:pt x="1981" y="161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6"/>
            <p:cNvSpPr/>
            <p:nvPr/>
          </p:nvSpPr>
          <p:spPr>
            <a:xfrm>
              <a:off x="5194283" y="1724994"/>
              <a:ext cx="96768" cy="105746"/>
            </a:xfrm>
            <a:custGeom>
              <a:avLst/>
              <a:gdLst/>
              <a:ahLst/>
              <a:cxnLst/>
              <a:rect l="l" t="t" r="r" b="b"/>
              <a:pathLst>
                <a:path w="1509" h="1649" fill="none" extrusionOk="0">
                  <a:moveTo>
                    <a:pt x="0" y="1649"/>
                  </a:moveTo>
                  <a:cubicBezTo>
                    <a:pt x="544" y="1140"/>
                    <a:pt x="1052" y="597"/>
                    <a:pt x="1508"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6"/>
            <p:cNvSpPr/>
            <p:nvPr/>
          </p:nvSpPr>
          <p:spPr>
            <a:xfrm>
              <a:off x="5225770" y="1699150"/>
              <a:ext cx="16930" cy="154098"/>
            </a:xfrm>
            <a:custGeom>
              <a:avLst/>
              <a:gdLst/>
              <a:ahLst/>
              <a:cxnLst/>
              <a:rect l="l" t="t" r="r" b="b"/>
              <a:pathLst>
                <a:path w="264" h="2403" fill="none" extrusionOk="0">
                  <a:moveTo>
                    <a:pt x="0" y="1"/>
                  </a:moveTo>
                  <a:cubicBezTo>
                    <a:pt x="88" y="807"/>
                    <a:pt x="176" y="1596"/>
                    <a:pt x="263" y="240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9" name="Google Shape;1249;p16"/>
          <p:cNvSpPr/>
          <p:nvPr/>
        </p:nvSpPr>
        <p:spPr>
          <a:xfrm flipH="1">
            <a:off x="8823505" y="3740935"/>
            <a:ext cx="107991" cy="90035"/>
          </a:xfrm>
          <a:custGeom>
            <a:avLst/>
            <a:gdLst/>
            <a:ahLst/>
            <a:cxnLst/>
            <a:rect l="l" t="t" r="r" b="b"/>
            <a:pathLst>
              <a:path w="1684" h="1404" fill="none" extrusionOk="0">
                <a:moveTo>
                  <a:pt x="0" y="1"/>
                </a:moveTo>
                <a:cubicBezTo>
                  <a:pt x="561" y="457"/>
                  <a:pt x="1105" y="912"/>
                  <a:pt x="1683" y="1403"/>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6"/>
          <p:cNvSpPr/>
          <p:nvPr/>
        </p:nvSpPr>
        <p:spPr>
          <a:xfrm flipH="1">
            <a:off x="8813373" y="3728558"/>
            <a:ext cx="119277" cy="96768"/>
          </a:xfrm>
          <a:custGeom>
            <a:avLst/>
            <a:gdLst/>
            <a:ahLst/>
            <a:cxnLst/>
            <a:rect l="l" t="t" r="r" b="b"/>
            <a:pathLst>
              <a:path w="1860" h="1509" fill="none" extrusionOk="0">
                <a:moveTo>
                  <a:pt x="1" y="1509"/>
                </a:moveTo>
                <a:cubicBezTo>
                  <a:pt x="614" y="1000"/>
                  <a:pt x="1228" y="492"/>
                  <a:pt x="1859"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6"/>
          <p:cNvSpPr/>
          <p:nvPr/>
        </p:nvSpPr>
        <p:spPr>
          <a:xfrm flipH="1">
            <a:off x="8874101" y="3718490"/>
            <a:ext cx="16930" cy="145056"/>
          </a:xfrm>
          <a:custGeom>
            <a:avLst/>
            <a:gdLst/>
            <a:ahLst/>
            <a:cxnLst/>
            <a:rect l="l" t="t" r="r" b="b"/>
            <a:pathLst>
              <a:path w="264" h="2262" fill="none" extrusionOk="0">
                <a:moveTo>
                  <a:pt x="0" y="0"/>
                </a:moveTo>
                <a:cubicBezTo>
                  <a:pt x="71" y="736"/>
                  <a:pt x="141" y="1490"/>
                  <a:pt x="176" y="2262"/>
                </a:cubicBezTo>
                <a:cubicBezTo>
                  <a:pt x="193" y="2192"/>
                  <a:pt x="246" y="2122"/>
                  <a:pt x="263" y="205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6"/>
          <p:cNvSpPr/>
          <p:nvPr/>
        </p:nvSpPr>
        <p:spPr>
          <a:xfrm flipH="1">
            <a:off x="489334" y="300174"/>
            <a:ext cx="91125" cy="96768"/>
          </a:xfrm>
          <a:custGeom>
            <a:avLst/>
            <a:gdLst/>
            <a:ahLst/>
            <a:cxnLst/>
            <a:rect l="l" t="t" r="r" b="b"/>
            <a:pathLst>
              <a:path w="1421" h="1509" fill="none" extrusionOk="0">
                <a:moveTo>
                  <a:pt x="474" y="106"/>
                </a:moveTo>
                <a:cubicBezTo>
                  <a:pt x="211" y="264"/>
                  <a:pt x="0" y="544"/>
                  <a:pt x="0" y="860"/>
                </a:cubicBezTo>
                <a:cubicBezTo>
                  <a:pt x="0" y="1158"/>
                  <a:pt x="246" y="1473"/>
                  <a:pt x="544" y="1491"/>
                </a:cubicBezTo>
                <a:cubicBezTo>
                  <a:pt x="649" y="1508"/>
                  <a:pt x="737" y="1491"/>
                  <a:pt x="824" y="1438"/>
                </a:cubicBezTo>
                <a:cubicBezTo>
                  <a:pt x="1175" y="1333"/>
                  <a:pt x="1420" y="912"/>
                  <a:pt x="1333" y="562"/>
                </a:cubicBezTo>
                <a:cubicBezTo>
                  <a:pt x="1245" y="211"/>
                  <a:pt x="754" y="1"/>
                  <a:pt x="456"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3" name="Google Shape;1253;p16"/>
          <p:cNvGrpSpPr/>
          <p:nvPr/>
        </p:nvGrpSpPr>
        <p:grpSpPr>
          <a:xfrm flipH="1">
            <a:off x="5456123" y="361175"/>
            <a:ext cx="269914" cy="239581"/>
            <a:chOff x="3442551" y="361175"/>
            <a:chExt cx="269914" cy="239581"/>
          </a:xfrm>
        </p:grpSpPr>
        <p:sp>
          <p:nvSpPr>
            <p:cNvPr id="1254" name="Google Shape;1254;p16"/>
            <p:cNvSpPr/>
            <p:nvPr/>
          </p:nvSpPr>
          <p:spPr>
            <a:xfrm>
              <a:off x="3533614" y="417416"/>
              <a:ext cx="178852" cy="183341"/>
            </a:xfrm>
            <a:custGeom>
              <a:avLst/>
              <a:gdLst/>
              <a:ahLst/>
              <a:cxnLst/>
              <a:rect l="l" t="t" r="r" b="b"/>
              <a:pathLst>
                <a:path w="2789" h="2859" fill="none" extrusionOk="0">
                  <a:moveTo>
                    <a:pt x="930" y="176"/>
                  </a:moveTo>
                  <a:cubicBezTo>
                    <a:pt x="404" y="456"/>
                    <a:pt x="1" y="1000"/>
                    <a:pt x="1" y="1596"/>
                  </a:cubicBezTo>
                  <a:cubicBezTo>
                    <a:pt x="1" y="2192"/>
                    <a:pt x="474" y="2770"/>
                    <a:pt x="1053" y="2841"/>
                  </a:cubicBezTo>
                  <a:cubicBezTo>
                    <a:pt x="1263" y="2858"/>
                    <a:pt x="1456" y="2841"/>
                    <a:pt x="1631" y="2770"/>
                  </a:cubicBezTo>
                  <a:cubicBezTo>
                    <a:pt x="2315" y="2543"/>
                    <a:pt x="2788" y="1771"/>
                    <a:pt x="2596" y="1087"/>
                  </a:cubicBezTo>
                  <a:cubicBezTo>
                    <a:pt x="2403" y="404"/>
                    <a:pt x="1491" y="0"/>
                    <a:pt x="877" y="368"/>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6"/>
            <p:cNvSpPr/>
            <p:nvPr/>
          </p:nvSpPr>
          <p:spPr>
            <a:xfrm>
              <a:off x="3442551" y="361175"/>
              <a:ext cx="178852" cy="183341"/>
            </a:xfrm>
            <a:custGeom>
              <a:avLst/>
              <a:gdLst/>
              <a:ahLst/>
              <a:cxnLst/>
              <a:rect l="l" t="t" r="r" b="b"/>
              <a:pathLst>
                <a:path w="2789" h="2859" fill="none" extrusionOk="0">
                  <a:moveTo>
                    <a:pt x="930" y="176"/>
                  </a:moveTo>
                  <a:cubicBezTo>
                    <a:pt x="404" y="457"/>
                    <a:pt x="1" y="1000"/>
                    <a:pt x="1" y="1596"/>
                  </a:cubicBezTo>
                  <a:cubicBezTo>
                    <a:pt x="1" y="2192"/>
                    <a:pt x="457" y="2771"/>
                    <a:pt x="1053" y="2841"/>
                  </a:cubicBezTo>
                  <a:cubicBezTo>
                    <a:pt x="1245" y="2858"/>
                    <a:pt x="1456" y="2841"/>
                    <a:pt x="1631" y="2771"/>
                  </a:cubicBezTo>
                  <a:cubicBezTo>
                    <a:pt x="2297" y="2543"/>
                    <a:pt x="2788" y="1771"/>
                    <a:pt x="2595" y="1088"/>
                  </a:cubicBezTo>
                  <a:cubicBezTo>
                    <a:pt x="2385" y="404"/>
                    <a:pt x="1491" y="1"/>
                    <a:pt x="877" y="369"/>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6" name="Google Shape;1256;p16"/>
          <p:cNvSpPr/>
          <p:nvPr/>
        </p:nvSpPr>
        <p:spPr>
          <a:xfrm flipH="1">
            <a:off x="9000658" y="1303289"/>
            <a:ext cx="92279" cy="96768"/>
          </a:xfrm>
          <a:custGeom>
            <a:avLst/>
            <a:gdLst/>
            <a:ahLst/>
            <a:cxnLst/>
            <a:rect l="l" t="t" r="r" b="b"/>
            <a:pathLst>
              <a:path w="1439" h="1509" fill="none" extrusionOk="0">
                <a:moveTo>
                  <a:pt x="492" y="106"/>
                </a:moveTo>
                <a:cubicBezTo>
                  <a:pt x="229" y="264"/>
                  <a:pt x="1" y="544"/>
                  <a:pt x="1" y="842"/>
                </a:cubicBezTo>
                <a:cubicBezTo>
                  <a:pt x="1" y="1158"/>
                  <a:pt x="246" y="1456"/>
                  <a:pt x="562" y="1491"/>
                </a:cubicBezTo>
                <a:cubicBezTo>
                  <a:pt x="650" y="1508"/>
                  <a:pt x="755" y="1491"/>
                  <a:pt x="843" y="1438"/>
                </a:cubicBezTo>
                <a:cubicBezTo>
                  <a:pt x="1193" y="1333"/>
                  <a:pt x="1439" y="912"/>
                  <a:pt x="1351" y="562"/>
                </a:cubicBezTo>
                <a:cubicBezTo>
                  <a:pt x="1228" y="211"/>
                  <a:pt x="772" y="1"/>
                  <a:pt x="474" y="19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6"/>
          <p:cNvSpPr/>
          <p:nvPr/>
        </p:nvSpPr>
        <p:spPr>
          <a:xfrm flipH="1">
            <a:off x="282457" y="4571276"/>
            <a:ext cx="298000" cy="309223"/>
          </a:xfrm>
          <a:custGeom>
            <a:avLst/>
            <a:gdLst/>
            <a:ahLst/>
            <a:cxnLst/>
            <a:rect l="l" t="t" r="r" b="b"/>
            <a:pathLst>
              <a:path w="4647" h="4822" fill="none" extrusionOk="0">
                <a:moveTo>
                  <a:pt x="1" y="4822"/>
                </a:moveTo>
                <a:cubicBezTo>
                  <a:pt x="369" y="3893"/>
                  <a:pt x="1596" y="3384"/>
                  <a:pt x="2508" y="3823"/>
                </a:cubicBezTo>
                <a:cubicBezTo>
                  <a:pt x="2858" y="3963"/>
                  <a:pt x="3174" y="4471"/>
                  <a:pt x="2858" y="4699"/>
                </a:cubicBezTo>
                <a:cubicBezTo>
                  <a:pt x="2718" y="4804"/>
                  <a:pt x="2473" y="4769"/>
                  <a:pt x="2333" y="4629"/>
                </a:cubicBezTo>
                <a:cubicBezTo>
                  <a:pt x="2210" y="4489"/>
                  <a:pt x="2140" y="4296"/>
                  <a:pt x="2105" y="4103"/>
                </a:cubicBezTo>
                <a:cubicBezTo>
                  <a:pt x="1982" y="3472"/>
                  <a:pt x="2157" y="2771"/>
                  <a:pt x="2666" y="2350"/>
                </a:cubicBezTo>
                <a:cubicBezTo>
                  <a:pt x="3174" y="1929"/>
                  <a:pt x="3981" y="1911"/>
                  <a:pt x="4419" y="2385"/>
                </a:cubicBezTo>
                <a:cubicBezTo>
                  <a:pt x="4577" y="2578"/>
                  <a:pt x="4647" y="2876"/>
                  <a:pt x="4436" y="2981"/>
                </a:cubicBezTo>
                <a:cubicBezTo>
                  <a:pt x="4349" y="3034"/>
                  <a:pt x="4226" y="3016"/>
                  <a:pt x="4138" y="2963"/>
                </a:cubicBezTo>
                <a:cubicBezTo>
                  <a:pt x="3630" y="2736"/>
                  <a:pt x="3349" y="2157"/>
                  <a:pt x="3349" y="1596"/>
                </a:cubicBezTo>
                <a:cubicBezTo>
                  <a:pt x="3332" y="1052"/>
                  <a:pt x="3542" y="509"/>
                  <a:pt x="3770" y="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8" name="Google Shape;1258;p16"/>
          <p:cNvGrpSpPr/>
          <p:nvPr/>
        </p:nvGrpSpPr>
        <p:grpSpPr>
          <a:xfrm flipH="1">
            <a:off x="7401568" y="4787221"/>
            <a:ext cx="149610" cy="181032"/>
            <a:chOff x="1846010" y="4634821"/>
            <a:chExt cx="149610" cy="181032"/>
          </a:xfrm>
        </p:grpSpPr>
        <p:sp>
          <p:nvSpPr>
            <p:cNvPr id="1259" name="Google Shape;1259;p16"/>
            <p:cNvSpPr/>
            <p:nvPr/>
          </p:nvSpPr>
          <p:spPr>
            <a:xfrm>
              <a:off x="1846010" y="4676376"/>
              <a:ext cx="133834" cy="99013"/>
            </a:xfrm>
            <a:custGeom>
              <a:avLst/>
              <a:gdLst/>
              <a:ahLst/>
              <a:cxnLst/>
              <a:rect l="l" t="t" r="r" b="b"/>
              <a:pathLst>
                <a:path w="2087" h="1544" fill="none" extrusionOk="0">
                  <a:moveTo>
                    <a:pt x="0" y="1"/>
                  </a:moveTo>
                  <a:cubicBezTo>
                    <a:pt x="702" y="509"/>
                    <a:pt x="1385" y="1035"/>
                    <a:pt x="2087" y="154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6"/>
            <p:cNvSpPr/>
            <p:nvPr/>
          </p:nvSpPr>
          <p:spPr>
            <a:xfrm>
              <a:off x="1849345" y="4661755"/>
              <a:ext cx="146275" cy="112544"/>
            </a:xfrm>
            <a:custGeom>
              <a:avLst/>
              <a:gdLst/>
              <a:ahLst/>
              <a:cxnLst/>
              <a:rect l="l" t="t" r="r" b="b"/>
              <a:pathLst>
                <a:path w="2281" h="1755" fill="none" extrusionOk="0">
                  <a:moveTo>
                    <a:pt x="1" y="1754"/>
                  </a:moveTo>
                  <a:cubicBezTo>
                    <a:pt x="755" y="1176"/>
                    <a:pt x="1526" y="615"/>
                    <a:pt x="2280"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6"/>
            <p:cNvSpPr/>
            <p:nvPr/>
          </p:nvSpPr>
          <p:spPr>
            <a:xfrm>
              <a:off x="1905585" y="4634821"/>
              <a:ext cx="23663" cy="181032"/>
            </a:xfrm>
            <a:custGeom>
              <a:avLst/>
              <a:gdLst/>
              <a:ahLst/>
              <a:cxnLst/>
              <a:rect l="l" t="t" r="r" b="b"/>
              <a:pathLst>
                <a:path w="369" h="2823" fill="none" extrusionOk="0">
                  <a:moveTo>
                    <a:pt x="1" y="0"/>
                  </a:moveTo>
                  <a:cubicBezTo>
                    <a:pt x="211" y="912"/>
                    <a:pt x="299" y="1876"/>
                    <a:pt x="264" y="2823"/>
                  </a:cubicBezTo>
                  <a:cubicBezTo>
                    <a:pt x="211" y="2718"/>
                    <a:pt x="281" y="2577"/>
                    <a:pt x="369" y="2525"/>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2" name="Google Shape;1262;p16"/>
          <p:cNvSpPr/>
          <p:nvPr/>
        </p:nvSpPr>
        <p:spPr>
          <a:xfrm flipH="1">
            <a:off x="1454124" y="4674684"/>
            <a:ext cx="91125" cy="102412"/>
          </a:xfrm>
          <a:custGeom>
            <a:avLst/>
            <a:gdLst/>
            <a:ahLst/>
            <a:cxnLst/>
            <a:rect l="l" t="t" r="r" b="b"/>
            <a:pathLst>
              <a:path w="1421" h="1597" fill="none" extrusionOk="0">
                <a:moveTo>
                  <a:pt x="825" y="1509"/>
                </a:moveTo>
                <a:cubicBezTo>
                  <a:pt x="526" y="1596"/>
                  <a:pt x="176" y="1421"/>
                  <a:pt x="88" y="1123"/>
                </a:cubicBezTo>
                <a:cubicBezTo>
                  <a:pt x="0" y="825"/>
                  <a:pt x="158" y="457"/>
                  <a:pt x="456" y="352"/>
                </a:cubicBezTo>
                <a:cubicBezTo>
                  <a:pt x="684" y="1"/>
                  <a:pt x="1000" y="89"/>
                  <a:pt x="1228" y="439"/>
                </a:cubicBezTo>
                <a:cubicBezTo>
                  <a:pt x="1421" y="807"/>
                  <a:pt x="1228" y="1386"/>
                  <a:pt x="825" y="1509"/>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6"/>
          <p:cNvSpPr/>
          <p:nvPr/>
        </p:nvSpPr>
        <p:spPr>
          <a:xfrm flipH="1">
            <a:off x="525068" y="2397722"/>
            <a:ext cx="186011" cy="172776"/>
          </a:xfrm>
          <a:custGeom>
            <a:avLst/>
            <a:gdLst/>
            <a:ahLst/>
            <a:cxnLst/>
            <a:rect l="l" t="t" r="r" b="b"/>
            <a:pathLst>
              <a:path w="2839" h="2637" extrusionOk="0">
                <a:moveTo>
                  <a:pt x="1341" y="1"/>
                </a:moveTo>
                <a:cubicBezTo>
                  <a:pt x="1201" y="1"/>
                  <a:pt x="1061" y="24"/>
                  <a:pt x="928" y="74"/>
                </a:cubicBezTo>
                <a:lnTo>
                  <a:pt x="595" y="56"/>
                </a:lnTo>
                <a:cubicBezTo>
                  <a:pt x="314" y="389"/>
                  <a:pt x="69" y="775"/>
                  <a:pt x="51" y="1214"/>
                </a:cubicBezTo>
                <a:cubicBezTo>
                  <a:pt x="0" y="1958"/>
                  <a:pt x="684" y="2636"/>
                  <a:pt x="1393" y="2636"/>
                </a:cubicBezTo>
                <a:cubicBezTo>
                  <a:pt x="1419" y="2636"/>
                  <a:pt x="1445" y="2636"/>
                  <a:pt x="1471" y="2634"/>
                </a:cubicBezTo>
                <a:cubicBezTo>
                  <a:pt x="2243" y="2581"/>
                  <a:pt x="2839" y="1792"/>
                  <a:pt x="2681" y="1038"/>
                </a:cubicBezTo>
                <a:cubicBezTo>
                  <a:pt x="2553" y="427"/>
                  <a:pt x="1942"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6"/>
          <p:cNvSpPr/>
          <p:nvPr/>
        </p:nvSpPr>
        <p:spPr>
          <a:xfrm flipH="1">
            <a:off x="7441222" y="392438"/>
            <a:ext cx="293005" cy="294119"/>
          </a:xfrm>
          <a:custGeom>
            <a:avLst/>
            <a:gdLst/>
            <a:ahLst/>
            <a:cxnLst/>
            <a:rect l="l" t="t" r="r" b="b"/>
            <a:pathLst>
              <a:path w="4472" h="4489" extrusionOk="0">
                <a:moveTo>
                  <a:pt x="2017" y="0"/>
                </a:moveTo>
                <a:cubicBezTo>
                  <a:pt x="1947" y="18"/>
                  <a:pt x="1929" y="53"/>
                  <a:pt x="1894" y="88"/>
                </a:cubicBezTo>
                <a:cubicBezTo>
                  <a:pt x="1736" y="246"/>
                  <a:pt x="1719" y="403"/>
                  <a:pt x="1561" y="544"/>
                </a:cubicBezTo>
                <a:cubicBezTo>
                  <a:pt x="1035" y="1052"/>
                  <a:pt x="526" y="1561"/>
                  <a:pt x="1" y="2069"/>
                </a:cubicBezTo>
                <a:cubicBezTo>
                  <a:pt x="754" y="2770"/>
                  <a:pt x="1701" y="3752"/>
                  <a:pt x="2350" y="4489"/>
                </a:cubicBezTo>
                <a:cubicBezTo>
                  <a:pt x="2981" y="3840"/>
                  <a:pt x="3647" y="3174"/>
                  <a:pt x="4278" y="2525"/>
                </a:cubicBezTo>
                <a:cubicBezTo>
                  <a:pt x="4366" y="2437"/>
                  <a:pt x="4454" y="2350"/>
                  <a:pt x="4454" y="2227"/>
                </a:cubicBezTo>
                <a:cubicBezTo>
                  <a:pt x="4471" y="2087"/>
                  <a:pt x="4366" y="1981"/>
                  <a:pt x="4261" y="1859"/>
                </a:cubicBezTo>
                <a:cubicBezTo>
                  <a:pt x="3595" y="1227"/>
                  <a:pt x="2893" y="614"/>
                  <a:pt x="2157" y="70"/>
                </a:cubicBezTo>
                <a:cubicBezTo>
                  <a:pt x="2104" y="18"/>
                  <a:pt x="2069" y="0"/>
                  <a:pt x="20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6"/>
          <p:cNvSpPr/>
          <p:nvPr/>
        </p:nvSpPr>
        <p:spPr>
          <a:xfrm flipH="1">
            <a:off x="6252093" y="4443678"/>
            <a:ext cx="297993" cy="329785"/>
          </a:xfrm>
          <a:custGeom>
            <a:avLst/>
            <a:gdLst/>
            <a:ahLst/>
            <a:cxnLst/>
            <a:rect l="l" t="t" r="r" b="b"/>
            <a:pathLst>
              <a:path w="5577" h="6172" extrusionOk="0">
                <a:moveTo>
                  <a:pt x="1" y="0"/>
                </a:moveTo>
                <a:lnTo>
                  <a:pt x="1" y="0"/>
                </a:lnTo>
                <a:cubicBezTo>
                  <a:pt x="439" y="2104"/>
                  <a:pt x="1070" y="4173"/>
                  <a:pt x="1877" y="6172"/>
                </a:cubicBezTo>
                <a:cubicBezTo>
                  <a:pt x="3209" y="4681"/>
                  <a:pt x="4472" y="3104"/>
                  <a:pt x="5576" y="1438"/>
                </a:cubicBezTo>
                <a:cubicBezTo>
                  <a:pt x="3595" y="1000"/>
                  <a:pt x="1894" y="82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theme" Target="../theme/theme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6" Type="http://schemas.openxmlformats.org/officeDocument/2006/relationships/theme" Target="../theme/theme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57" y="715596"/>
            <a:ext cx="7717500" cy="4755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4500"/>
              <a:buFont typeface="Caveat Brush"/>
              <a:buNone/>
              <a:defRPr sz="4500" b="1">
                <a:solidFill>
                  <a:schemeClr val="dk1"/>
                </a:solidFill>
                <a:latin typeface="Caveat Brush"/>
                <a:ea typeface="Caveat Brush"/>
                <a:cs typeface="Caveat Brush"/>
                <a:sym typeface="Caveat Brush"/>
              </a:defRPr>
            </a:lvl1pPr>
            <a:lvl2pPr lvl="1" rtl="0">
              <a:spcBef>
                <a:spcPts val="0"/>
              </a:spcBef>
              <a:spcAft>
                <a:spcPts val="0"/>
              </a:spcAft>
              <a:buClr>
                <a:schemeClr val="dk1"/>
              </a:buClr>
              <a:buSzPts val="4500"/>
              <a:buFont typeface="Dosis ExtraBold"/>
              <a:buNone/>
              <a:defRPr sz="4500">
                <a:solidFill>
                  <a:schemeClr val="dk1"/>
                </a:solidFill>
                <a:latin typeface="Dosis ExtraBold"/>
                <a:ea typeface="Dosis ExtraBold"/>
                <a:cs typeface="Dosis ExtraBold"/>
                <a:sym typeface="Dosis ExtraBold"/>
              </a:defRPr>
            </a:lvl2pPr>
            <a:lvl3pPr lvl="2" rtl="0">
              <a:spcBef>
                <a:spcPts val="0"/>
              </a:spcBef>
              <a:spcAft>
                <a:spcPts val="0"/>
              </a:spcAft>
              <a:buClr>
                <a:schemeClr val="dk1"/>
              </a:buClr>
              <a:buSzPts val="4500"/>
              <a:buFont typeface="Dosis ExtraBold"/>
              <a:buNone/>
              <a:defRPr sz="4500">
                <a:solidFill>
                  <a:schemeClr val="dk1"/>
                </a:solidFill>
                <a:latin typeface="Dosis ExtraBold"/>
                <a:ea typeface="Dosis ExtraBold"/>
                <a:cs typeface="Dosis ExtraBold"/>
                <a:sym typeface="Dosis ExtraBold"/>
              </a:defRPr>
            </a:lvl3pPr>
            <a:lvl4pPr lvl="3" rtl="0">
              <a:spcBef>
                <a:spcPts val="0"/>
              </a:spcBef>
              <a:spcAft>
                <a:spcPts val="0"/>
              </a:spcAft>
              <a:buClr>
                <a:schemeClr val="dk1"/>
              </a:buClr>
              <a:buSzPts val="4500"/>
              <a:buFont typeface="Dosis ExtraBold"/>
              <a:buNone/>
              <a:defRPr sz="4500">
                <a:solidFill>
                  <a:schemeClr val="dk1"/>
                </a:solidFill>
                <a:latin typeface="Dosis ExtraBold"/>
                <a:ea typeface="Dosis ExtraBold"/>
                <a:cs typeface="Dosis ExtraBold"/>
                <a:sym typeface="Dosis ExtraBold"/>
              </a:defRPr>
            </a:lvl4pPr>
            <a:lvl5pPr lvl="4" rtl="0">
              <a:spcBef>
                <a:spcPts val="0"/>
              </a:spcBef>
              <a:spcAft>
                <a:spcPts val="0"/>
              </a:spcAft>
              <a:buClr>
                <a:schemeClr val="dk1"/>
              </a:buClr>
              <a:buSzPts val="4500"/>
              <a:buFont typeface="Dosis ExtraBold"/>
              <a:buNone/>
              <a:defRPr sz="4500">
                <a:solidFill>
                  <a:schemeClr val="dk1"/>
                </a:solidFill>
                <a:latin typeface="Dosis ExtraBold"/>
                <a:ea typeface="Dosis ExtraBold"/>
                <a:cs typeface="Dosis ExtraBold"/>
                <a:sym typeface="Dosis ExtraBold"/>
              </a:defRPr>
            </a:lvl5pPr>
            <a:lvl6pPr lvl="5" rtl="0">
              <a:spcBef>
                <a:spcPts val="0"/>
              </a:spcBef>
              <a:spcAft>
                <a:spcPts val="0"/>
              </a:spcAft>
              <a:buClr>
                <a:schemeClr val="dk1"/>
              </a:buClr>
              <a:buSzPts val="4500"/>
              <a:buFont typeface="Dosis ExtraBold"/>
              <a:buNone/>
              <a:defRPr sz="4500">
                <a:solidFill>
                  <a:schemeClr val="dk1"/>
                </a:solidFill>
                <a:latin typeface="Dosis ExtraBold"/>
                <a:ea typeface="Dosis ExtraBold"/>
                <a:cs typeface="Dosis ExtraBold"/>
                <a:sym typeface="Dosis ExtraBold"/>
              </a:defRPr>
            </a:lvl6pPr>
            <a:lvl7pPr lvl="6" rtl="0">
              <a:spcBef>
                <a:spcPts val="0"/>
              </a:spcBef>
              <a:spcAft>
                <a:spcPts val="0"/>
              </a:spcAft>
              <a:buClr>
                <a:schemeClr val="dk1"/>
              </a:buClr>
              <a:buSzPts val="4500"/>
              <a:buFont typeface="Dosis ExtraBold"/>
              <a:buNone/>
              <a:defRPr sz="4500">
                <a:solidFill>
                  <a:schemeClr val="dk1"/>
                </a:solidFill>
                <a:latin typeface="Dosis ExtraBold"/>
                <a:ea typeface="Dosis ExtraBold"/>
                <a:cs typeface="Dosis ExtraBold"/>
                <a:sym typeface="Dosis ExtraBold"/>
              </a:defRPr>
            </a:lvl7pPr>
            <a:lvl8pPr lvl="7" rtl="0">
              <a:spcBef>
                <a:spcPts val="0"/>
              </a:spcBef>
              <a:spcAft>
                <a:spcPts val="0"/>
              </a:spcAft>
              <a:buClr>
                <a:schemeClr val="dk1"/>
              </a:buClr>
              <a:buSzPts val="4500"/>
              <a:buFont typeface="Dosis ExtraBold"/>
              <a:buNone/>
              <a:defRPr sz="4500">
                <a:solidFill>
                  <a:schemeClr val="dk1"/>
                </a:solidFill>
                <a:latin typeface="Dosis ExtraBold"/>
                <a:ea typeface="Dosis ExtraBold"/>
                <a:cs typeface="Dosis ExtraBold"/>
                <a:sym typeface="Dosis ExtraBold"/>
              </a:defRPr>
            </a:lvl8pPr>
            <a:lvl9pPr lvl="8" rtl="0">
              <a:spcBef>
                <a:spcPts val="0"/>
              </a:spcBef>
              <a:spcAft>
                <a:spcPts val="0"/>
              </a:spcAft>
              <a:buClr>
                <a:schemeClr val="dk1"/>
              </a:buClr>
              <a:buSzPts val="4500"/>
              <a:buFont typeface="Dosis ExtraBold"/>
              <a:buNone/>
              <a:defRPr sz="4500">
                <a:solidFill>
                  <a:schemeClr val="dk1"/>
                </a:solidFill>
                <a:latin typeface="Dosis ExtraBold"/>
                <a:ea typeface="Dosis ExtraBold"/>
                <a:cs typeface="Dosis ExtraBold"/>
                <a:sym typeface="Dosis ExtraBold"/>
              </a:defRPr>
            </a:lvl9pPr>
          </a:lstStyle>
          <a:p>
            <a:endParaRPr/>
          </a:p>
        </p:txBody>
      </p:sp>
      <p:sp>
        <p:nvSpPr>
          <p:cNvPr id="7" name="Google Shape;7;p1"/>
          <p:cNvSpPr txBox="1">
            <a:spLocks noGrp="1"/>
          </p:cNvSpPr>
          <p:nvPr>
            <p:ph type="body" idx="1"/>
          </p:nvPr>
        </p:nvSpPr>
        <p:spPr>
          <a:xfrm>
            <a:off x="713250" y="1923500"/>
            <a:ext cx="7717500" cy="30753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Dosis Medium"/>
              <a:buChar char="●"/>
              <a:defRPr sz="1600">
                <a:solidFill>
                  <a:schemeClr val="dk1"/>
                </a:solidFill>
                <a:latin typeface="Dosis Medium"/>
                <a:ea typeface="Dosis Medium"/>
                <a:cs typeface="Dosis Medium"/>
                <a:sym typeface="Dosis Medium"/>
              </a:defRPr>
            </a:lvl1pPr>
            <a:lvl2pPr marL="914400" lvl="1" indent="-330200">
              <a:lnSpc>
                <a:spcPct val="100000"/>
              </a:lnSpc>
              <a:spcBef>
                <a:spcPts val="0"/>
              </a:spcBef>
              <a:spcAft>
                <a:spcPts val="0"/>
              </a:spcAft>
              <a:buClr>
                <a:schemeClr val="dk1"/>
              </a:buClr>
              <a:buSzPts val="1600"/>
              <a:buFont typeface="Dosis Medium"/>
              <a:buChar char="○"/>
              <a:defRPr sz="1600">
                <a:solidFill>
                  <a:schemeClr val="dk1"/>
                </a:solidFill>
                <a:latin typeface="Dosis Medium"/>
                <a:ea typeface="Dosis Medium"/>
                <a:cs typeface="Dosis Medium"/>
                <a:sym typeface="Dosis Medium"/>
              </a:defRPr>
            </a:lvl2pPr>
            <a:lvl3pPr marL="1371600" lvl="2" indent="-330200">
              <a:lnSpc>
                <a:spcPct val="100000"/>
              </a:lnSpc>
              <a:spcBef>
                <a:spcPts val="0"/>
              </a:spcBef>
              <a:spcAft>
                <a:spcPts val="0"/>
              </a:spcAft>
              <a:buClr>
                <a:schemeClr val="dk1"/>
              </a:buClr>
              <a:buSzPts val="1600"/>
              <a:buFont typeface="Dosis Medium"/>
              <a:buChar char="■"/>
              <a:defRPr sz="1600">
                <a:solidFill>
                  <a:schemeClr val="dk1"/>
                </a:solidFill>
                <a:latin typeface="Dosis Medium"/>
                <a:ea typeface="Dosis Medium"/>
                <a:cs typeface="Dosis Medium"/>
                <a:sym typeface="Dosis Medium"/>
              </a:defRPr>
            </a:lvl3pPr>
            <a:lvl4pPr marL="1828800" lvl="3" indent="-330200">
              <a:lnSpc>
                <a:spcPct val="100000"/>
              </a:lnSpc>
              <a:spcBef>
                <a:spcPts val="0"/>
              </a:spcBef>
              <a:spcAft>
                <a:spcPts val="0"/>
              </a:spcAft>
              <a:buClr>
                <a:schemeClr val="dk1"/>
              </a:buClr>
              <a:buSzPts val="1600"/>
              <a:buFont typeface="Dosis Medium"/>
              <a:buChar char="●"/>
              <a:defRPr sz="1600">
                <a:solidFill>
                  <a:schemeClr val="dk1"/>
                </a:solidFill>
                <a:latin typeface="Dosis Medium"/>
                <a:ea typeface="Dosis Medium"/>
                <a:cs typeface="Dosis Medium"/>
                <a:sym typeface="Dosis Medium"/>
              </a:defRPr>
            </a:lvl4pPr>
            <a:lvl5pPr marL="2286000" lvl="4" indent="-330200">
              <a:lnSpc>
                <a:spcPct val="100000"/>
              </a:lnSpc>
              <a:spcBef>
                <a:spcPts val="0"/>
              </a:spcBef>
              <a:spcAft>
                <a:spcPts val="0"/>
              </a:spcAft>
              <a:buClr>
                <a:schemeClr val="dk1"/>
              </a:buClr>
              <a:buSzPts val="1600"/>
              <a:buFont typeface="Dosis Medium"/>
              <a:buChar char="○"/>
              <a:defRPr sz="1600">
                <a:solidFill>
                  <a:schemeClr val="dk1"/>
                </a:solidFill>
                <a:latin typeface="Dosis Medium"/>
                <a:ea typeface="Dosis Medium"/>
                <a:cs typeface="Dosis Medium"/>
                <a:sym typeface="Dosis Medium"/>
              </a:defRPr>
            </a:lvl5pPr>
            <a:lvl6pPr marL="2743200" lvl="5" indent="-330200">
              <a:lnSpc>
                <a:spcPct val="100000"/>
              </a:lnSpc>
              <a:spcBef>
                <a:spcPts val="0"/>
              </a:spcBef>
              <a:spcAft>
                <a:spcPts val="0"/>
              </a:spcAft>
              <a:buClr>
                <a:schemeClr val="dk1"/>
              </a:buClr>
              <a:buSzPts val="1600"/>
              <a:buFont typeface="Dosis Medium"/>
              <a:buChar char="■"/>
              <a:defRPr sz="1600">
                <a:solidFill>
                  <a:schemeClr val="dk1"/>
                </a:solidFill>
                <a:latin typeface="Dosis Medium"/>
                <a:ea typeface="Dosis Medium"/>
                <a:cs typeface="Dosis Medium"/>
                <a:sym typeface="Dosis Medium"/>
              </a:defRPr>
            </a:lvl6pPr>
            <a:lvl7pPr marL="3200400" lvl="6" indent="-330200">
              <a:lnSpc>
                <a:spcPct val="100000"/>
              </a:lnSpc>
              <a:spcBef>
                <a:spcPts val="0"/>
              </a:spcBef>
              <a:spcAft>
                <a:spcPts val="0"/>
              </a:spcAft>
              <a:buClr>
                <a:schemeClr val="dk1"/>
              </a:buClr>
              <a:buSzPts val="1600"/>
              <a:buFont typeface="Dosis Medium"/>
              <a:buChar char="●"/>
              <a:defRPr sz="1600">
                <a:solidFill>
                  <a:schemeClr val="dk1"/>
                </a:solidFill>
                <a:latin typeface="Dosis Medium"/>
                <a:ea typeface="Dosis Medium"/>
                <a:cs typeface="Dosis Medium"/>
                <a:sym typeface="Dosis Medium"/>
              </a:defRPr>
            </a:lvl7pPr>
            <a:lvl8pPr marL="3657600" lvl="7" indent="-330200">
              <a:lnSpc>
                <a:spcPct val="100000"/>
              </a:lnSpc>
              <a:spcBef>
                <a:spcPts val="0"/>
              </a:spcBef>
              <a:spcAft>
                <a:spcPts val="0"/>
              </a:spcAft>
              <a:buClr>
                <a:schemeClr val="dk1"/>
              </a:buClr>
              <a:buSzPts val="1600"/>
              <a:buFont typeface="Dosis Medium"/>
              <a:buChar char="○"/>
              <a:defRPr sz="1600">
                <a:solidFill>
                  <a:schemeClr val="dk1"/>
                </a:solidFill>
                <a:latin typeface="Dosis Medium"/>
                <a:ea typeface="Dosis Medium"/>
                <a:cs typeface="Dosis Medium"/>
                <a:sym typeface="Dosis Medium"/>
              </a:defRPr>
            </a:lvl8pPr>
            <a:lvl9pPr marL="4114800" lvl="8" indent="-330200">
              <a:lnSpc>
                <a:spcPct val="100000"/>
              </a:lnSpc>
              <a:spcBef>
                <a:spcPts val="0"/>
              </a:spcBef>
              <a:spcAft>
                <a:spcPts val="0"/>
              </a:spcAft>
              <a:buClr>
                <a:schemeClr val="dk1"/>
              </a:buClr>
              <a:buSzPts val="1600"/>
              <a:buFont typeface="Dosis Medium"/>
              <a:buChar char="■"/>
              <a:defRPr sz="1600">
                <a:solidFill>
                  <a:schemeClr val="dk1"/>
                </a:solidFill>
                <a:latin typeface="Dosis Medium"/>
                <a:ea typeface="Dosis Medium"/>
                <a:cs typeface="Dosis Medium"/>
                <a:sym typeface="Dosis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8" r:id="rId5"/>
    <p:sldLayoutId id="2147483659" r:id="rId6"/>
    <p:sldLayoutId id="2147483660" r:id="rId7"/>
    <p:sldLayoutId id="2147483661" r:id="rId8"/>
    <p:sldLayoutId id="2147483662" r:id="rId9"/>
    <p:sldLayoutId id="2147483666" r:id="rId10"/>
    <p:sldLayoutId id="2147483668" r:id="rId11"/>
    <p:sldLayoutId id="2147483671" r:id="rId12"/>
    <p:sldLayoutId id="2147483677" r:id="rId13"/>
    <p:sldLayoutId id="2147483678" r:id="rId14"/>
  </p:sldLayoutIdLst>
  <p:transition spd="med">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91774761"/>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7F87FF-3EF1-7C02-1B8D-7F950A81CA2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BD32AF-C89B-F452-4521-966C57CE351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3D586D-B886-163F-0BAD-D9E05956C87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1790746-1FB3-41FB-938D-8CC59C100417}" type="datetimeFigureOut">
              <a:rPr lang="en-US" smtClean="0"/>
              <a:t>5/6/2025</a:t>
            </a:fld>
            <a:endParaRPr lang="en-US"/>
          </a:p>
        </p:txBody>
      </p:sp>
      <p:sp>
        <p:nvSpPr>
          <p:cNvPr id="5" name="Footer Placeholder 4">
            <a:extLst>
              <a:ext uri="{FF2B5EF4-FFF2-40B4-BE49-F238E27FC236}">
                <a16:creationId xmlns:a16="http://schemas.microsoft.com/office/drawing/2014/main" id="{DE20A2B0-DE41-4B49-9B4A-16D3BC45728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8F9179-9CCE-8F1F-7A05-194EF05C531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8792074-9FBC-4FEE-8D68-33DD39DE24A2}" type="slidenum">
              <a:rPr lang="en-US" smtClean="0"/>
              <a:t>‹#›</a:t>
            </a:fld>
            <a:endParaRPr lang="en-US"/>
          </a:p>
        </p:txBody>
      </p:sp>
    </p:spTree>
    <p:extLst>
      <p:ext uri="{BB962C8B-B14F-4D97-AF65-F5344CB8AC3E}">
        <p14:creationId xmlns:p14="http://schemas.microsoft.com/office/powerpoint/2010/main" val="18545403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37223509"/>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57" y="715596"/>
            <a:ext cx="7717500" cy="4755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4500"/>
              <a:buFont typeface="Caveat Brush"/>
              <a:buNone/>
              <a:defRPr sz="4500" b="1">
                <a:solidFill>
                  <a:schemeClr val="dk1"/>
                </a:solidFill>
                <a:latin typeface="Caveat Brush"/>
                <a:ea typeface="Caveat Brush"/>
                <a:cs typeface="Caveat Brush"/>
                <a:sym typeface="Caveat Brush"/>
              </a:defRPr>
            </a:lvl1pPr>
            <a:lvl2pPr lvl="1" rtl="0">
              <a:spcBef>
                <a:spcPts val="0"/>
              </a:spcBef>
              <a:spcAft>
                <a:spcPts val="0"/>
              </a:spcAft>
              <a:buClr>
                <a:schemeClr val="dk1"/>
              </a:buClr>
              <a:buSzPts val="4500"/>
              <a:buFont typeface="Dosis ExtraBold"/>
              <a:buNone/>
              <a:defRPr sz="4500">
                <a:solidFill>
                  <a:schemeClr val="dk1"/>
                </a:solidFill>
                <a:latin typeface="Dosis ExtraBold"/>
                <a:ea typeface="Dosis ExtraBold"/>
                <a:cs typeface="Dosis ExtraBold"/>
                <a:sym typeface="Dosis ExtraBold"/>
              </a:defRPr>
            </a:lvl2pPr>
            <a:lvl3pPr lvl="2" rtl="0">
              <a:spcBef>
                <a:spcPts val="0"/>
              </a:spcBef>
              <a:spcAft>
                <a:spcPts val="0"/>
              </a:spcAft>
              <a:buClr>
                <a:schemeClr val="dk1"/>
              </a:buClr>
              <a:buSzPts val="4500"/>
              <a:buFont typeface="Dosis ExtraBold"/>
              <a:buNone/>
              <a:defRPr sz="4500">
                <a:solidFill>
                  <a:schemeClr val="dk1"/>
                </a:solidFill>
                <a:latin typeface="Dosis ExtraBold"/>
                <a:ea typeface="Dosis ExtraBold"/>
                <a:cs typeface="Dosis ExtraBold"/>
                <a:sym typeface="Dosis ExtraBold"/>
              </a:defRPr>
            </a:lvl3pPr>
            <a:lvl4pPr lvl="3" rtl="0">
              <a:spcBef>
                <a:spcPts val="0"/>
              </a:spcBef>
              <a:spcAft>
                <a:spcPts val="0"/>
              </a:spcAft>
              <a:buClr>
                <a:schemeClr val="dk1"/>
              </a:buClr>
              <a:buSzPts val="4500"/>
              <a:buFont typeface="Dosis ExtraBold"/>
              <a:buNone/>
              <a:defRPr sz="4500">
                <a:solidFill>
                  <a:schemeClr val="dk1"/>
                </a:solidFill>
                <a:latin typeface="Dosis ExtraBold"/>
                <a:ea typeface="Dosis ExtraBold"/>
                <a:cs typeface="Dosis ExtraBold"/>
                <a:sym typeface="Dosis ExtraBold"/>
              </a:defRPr>
            </a:lvl4pPr>
            <a:lvl5pPr lvl="4" rtl="0">
              <a:spcBef>
                <a:spcPts val="0"/>
              </a:spcBef>
              <a:spcAft>
                <a:spcPts val="0"/>
              </a:spcAft>
              <a:buClr>
                <a:schemeClr val="dk1"/>
              </a:buClr>
              <a:buSzPts val="4500"/>
              <a:buFont typeface="Dosis ExtraBold"/>
              <a:buNone/>
              <a:defRPr sz="4500">
                <a:solidFill>
                  <a:schemeClr val="dk1"/>
                </a:solidFill>
                <a:latin typeface="Dosis ExtraBold"/>
                <a:ea typeface="Dosis ExtraBold"/>
                <a:cs typeface="Dosis ExtraBold"/>
                <a:sym typeface="Dosis ExtraBold"/>
              </a:defRPr>
            </a:lvl5pPr>
            <a:lvl6pPr lvl="5" rtl="0">
              <a:spcBef>
                <a:spcPts val="0"/>
              </a:spcBef>
              <a:spcAft>
                <a:spcPts val="0"/>
              </a:spcAft>
              <a:buClr>
                <a:schemeClr val="dk1"/>
              </a:buClr>
              <a:buSzPts val="4500"/>
              <a:buFont typeface="Dosis ExtraBold"/>
              <a:buNone/>
              <a:defRPr sz="4500">
                <a:solidFill>
                  <a:schemeClr val="dk1"/>
                </a:solidFill>
                <a:latin typeface="Dosis ExtraBold"/>
                <a:ea typeface="Dosis ExtraBold"/>
                <a:cs typeface="Dosis ExtraBold"/>
                <a:sym typeface="Dosis ExtraBold"/>
              </a:defRPr>
            </a:lvl6pPr>
            <a:lvl7pPr lvl="6" rtl="0">
              <a:spcBef>
                <a:spcPts val="0"/>
              </a:spcBef>
              <a:spcAft>
                <a:spcPts val="0"/>
              </a:spcAft>
              <a:buClr>
                <a:schemeClr val="dk1"/>
              </a:buClr>
              <a:buSzPts val="4500"/>
              <a:buFont typeface="Dosis ExtraBold"/>
              <a:buNone/>
              <a:defRPr sz="4500">
                <a:solidFill>
                  <a:schemeClr val="dk1"/>
                </a:solidFill>
                <a:latin typeface="Dosis ExtraBold"/>
                <a:ea typeface="Dosis ExtraBold"/>
                <a:cs typeface="Dosis ExtraBold"/>
                <a:sym typeface="Dosis ExtraBold"/>
              </a:defRPr>
            </a:lvl7pPr>
            <a:lvl8pPr lvl="7" rtl="0">
              <a:spcBef>
                <a:spcPts val="0"/>
              </a:spcBef>
              <a:spcAft>
                <a:spcPts val="0"/>
              </a:spcAft>
              <a:buClr>
                <a:schemeClr val="dk1"/>
              </a:buClr>
              <a:buSzPts val="4500"/>
              <a:buFont typeface="Dosis ExtraBold"/>
              <a:buNone/>
              <a:defRPr sz="4500">
                <a:solidFill>
                  <a:schemeClr val="dk1"/>
                </a:solidFill>
                <a:latin typeface="Dosis ExtraBold"/>
                <a:ea typeface="Dosis ExtraBold"/>
                <a:cs typeface="Dosis ExtraBold"/>
                <a:sym typeface="Dosis ExtraBold"/>
              </a:defRPr>
            </a:lvl8pPr>
            <a:lvl9pPr lvl="8" rtl="0">
              <a:spcBef>
                <a:spcPts val="0"/>
              </a:spcBef>
              <a:spcAft>
                <a:spcPts val="0"/>
              </a:spcAft>
              <a:buClr>
                <a:schemeClr val="dk1"/>
              </a:buClr>
              <a:buSzPts val="4500"/>
              <a:buFont typeface="Dosis ExtraBold"/>
              <a:buNone/>
              <a:defRPr sz="4500">
                <a:solidFill>
                  <a:schemeClr val="dk1"/>
                </a:solidFill>
                <a:latin typeface="Dosis ExtraBold"/>
                <a:ea typeface="Dosis ExtraBold"/>
                <a:cs typeface="Dosis ExtraBold"/>
                <a:sym typeface="Dosis ExtraBold"/>
              </a:defRPr>
            </a:lvl9pPr>
          </a:lstStyle>
          <a:p>
            <a:endParaRPr/>
          </a:p>
        </p:txBody>
      </p:sp>
      <p:sp>
        <p:nvSpPr>
          <p:cNvPr id="7" name="Google Shape;7;p1"/>
          <p:cNvSpPr txBox="1">
            <a:spLocks noGrp="1"/>
          </p:cNvSpPr>
          <p:nvPr>
            <p:ph type="body" idx="1"/>
          </p:nvPr>
        </p:nvSpPr>
        <p:spPr>
          <a:xfrm>
            <a:off x="713250" y="1923500"/>
            <a:ext cx="7717500" cy="30753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Dosis Medium"/>
              <a:buChar char="●"/>
              <a:defRPr sz="1600">
                <a:solidFill>
                  <a:schemeClr val="dk1"/>
                </a:solidFill>
                <a:latin typeface="Dosis Medium"/>
                <a:ea typeface="Dosis Medium"/>
                <a:cs typeface="Dosis Medium"/>
                <a:sym typeface="Dosis Medium"/>
              </a:defRPr>
            </a:lvl1pPr>
            <a:lvl2pPr marL="914400" lvl="1" indent="-330200">
              <a:lnSpc>
                <a:spcPct val="100000"/>
              </a:lnSpc>
              <a:spcBef>
                <a:spcPts val="0"/>
              </a:spcBef>
              <a:spcAft>
                <a:spcPts val="0"/>
              </a:spcAft>
              <a:buClr>
                <a:schemeClr val="dk1"/>
              </a:buClr>
              <a:buSzPts val="1600"/>
              <a:buFont typeface="Dosis Medium"/>
              <a:buChar char="○"/>
              <a:defRPr sz="1600">
                <a:solidFill>
                  <a:schemeClr val="dk1"/>
                </a:solidFill>
                <a:latin typeface="Dosis Medium"/>
                <a:ea typeface="Dosis Medium"/>
                <a:cs typeface="Dosis Medium"/>
                <a:sym typeface="Dosis Medium"/>
              </a:defRPr>
            </a:lvl2pPr>
            <a:lvl3pPr marL="1371600" lvl="2" indent="-330200">
              <a:lnSpc>
                <a:spcPct val="100000"/>
              </a:lnSpc>
              <a:spcBef>
                <a:spcPts val="0"/>
              </a:spcBef>
              <a:spcAft>
                <a:spcPts val="0"/>
              </a:spcAft>
              <a:buClr>
                <a:schemeClr val="dk1"/>
              </a:buClr>
              <a:buSzPts val="1600"/>
              <a:buFont typeface="Dosis Medium"/>
              <a:buChar char="■"/>
              <a:defRPr sz="1600">
                <a:solidFill>
                  <a:schemeClr val="dk1"/>
                </a:solidFill>
                <a:latin typeface="Dosis Medium"/>
                <a:ea typeface="Dosis Medium"/>
                <a:cs typeface="Dosis Medium"/>
                <a:sym typeface="Dosis Medium"/>
              </a:defRPr>
            </a:lvl3pPr>
            <a:lvl4pPr marL="1828800" lvl="3" indent="-330200">
              <a:lnSpc>
                <a:spcPct val="100000"/>
              </a:lnSpc>
              <a:spcBef>
                <a:spcPts val="0"/>
              </a:spcBef>
              <a:spcAft>
                <a:spcPts val="0"/>
              </a:spcAft>
              <a:buClr>
                <a:schemeClr val="dk1"/>
              </a:buClr>
              <a:buSzPts val="1600"/>
              <a:buFont typeface="Dosis Medium"/>
              <a:buChar char="●"/>
              <a:defRPr sz="1600">
                <a:solidFill>
                  <a:schemeClr val="dk1"/>
                </a:solidFill>
                <a:latin typeface="Dosis Medium"/>
                <a:ea typeface="Dosis Medium"/>
                <a:cs typeface="Dosis Medium"/>
                <a:sym typeface="Dosis Medium"/>
              </a:defRPr>
            </a:lvl4pPr>
            <a:lvl5pPr marL="2286000" lvl="4" indent="-330200">
              <a:lnSpc>
                <a:spcPct val="100000"/>
              </a:lnSpc>
              <a:spcBef>
                <a:spcPts val="0"/>
              </a:spcBef>
              <a:spcAft>
                <a:spcPts val="0"/>
              </a:spcAft>
              <a:buClr>
                <a:schemeClr val="dk1"/>
              </a:buClr>
              <a:buSzPts val="1600"/>
              <a:buFont typeface="Dosis Medium"/>
              <a:buChar char="○"/>
              <a:defRPr sz="1600">
                <a:solidFill>
                  <a:schemeClr val="dk1"/>
                </a:solidFill>
                <a:latin typeface="Dosis Medium"/>
                <a:ea typeface="Dosis Medium"/>
                <a:cs typeface="Dosis Medium"/>
                <a:sym typeface="Dosis Medium"/>
              </a:defRPr>
            </a:lvl5pPr>
            <a:lvl6pPr marL="2743200" lvl="5" indent="-330200">
              <a:lnSpc>
                <a:spcPct val="100000"/>
              </a:lnSpc>
              <a:spcBef>
                <a:spcPts val="0"/>
              </a:spcBef>
              <a:spcAft>
                <a:spcPts val="0"/>
              </a:spcAft>
              <a:buClr>
                <a:schemeClr val="dk1"/>
              </a:buClr>
              <a:buSzPts val="1600"/>
              <a:buFont typeface="Dosis Medium"/>
              <a:buChar char="■"/>
              <a:defRPr sz="1600">
                <a:solidFill>
                  <a:schemeClr val="dk1"/>
                </a:solidFill>
                <a:latin typeface="Dosis Medium"/>
                <a:ea typeface="Dosis Medium"/>
                <a:cs typeface="Dosis Medium"/>
                <a:sym typeface="Dosis Medium"/>
              </a:defRPr>
            </a:lvl6pPr>
            <a:lvl7pPr marL="3200400" lvl="6" indent="-330200">
              <a:lnSpc>
                <a:spcPct val="100000"/>
              </a:lnSpc>
              <a:spcBef>
                <a:spcPts val="0"/>
              </a:spcBef>
              <a:spcAft>
                <a:spcPts val="0"/>
              </a:spcAft>
              <a:buClr>
                <a:schemeClr val="dk1"/>
              </a:buClr>
              <a:buSzPts val="1600"/>
              <a:buFont typeface="Dosis Medium"/>
              <a:buChar char="●"/>
              <a:defRPr sz="1600">
                <a:solidFill>
                  <a:schemeClr val="dk1"/>
                </a:solidFill>
                <a:latin typeface="Dosis Medium"/>
                <a:ea typeface="Dosis Medium"/>
                <a:cs typeface="Dosis Medium"/>
                <a:sym typeface="Dosis Medium"/>
              </a:defRPr>
            </a:lvl7pPr>
            <a:lvl8pPr marL="3657600" lvl="7" indent="-330200">
              <a:lnSpc>
                <a:spcPct val="100000"/>
              </a:lnSpc>
              <a:spcBef>
                <a:spcPts val="0"/>
              </a:spcBef>
              <a:spcAft>
                <a:spcPts val="0"/>
              </a:spcAft>
              <a:buClr>
                <a:schemeClr val="dk1"/>
              </a:buClr>
              <a:buSzPts val="1600"/>
              <a:buFont typeface="Dosis Medium"/>
              <a:buChar char="○"/>
              <a:defRPr sz="1600">
                <a:solidFill>
                  <a:schemeClr val="dk1"/>
                </a:solidFill>
                <a:latin typeface="Dosis Medium"/>
                <a:ea typeface="Dosis Medium"/>
                <a:cs typeface="Dosis Medium"/>
                <a:sym typeface="Dosis Medium"/>
              </a:defRPr>
            </a:lvl8pPr>
            <a:lvl9pPr marL="4114800" lvl="8" indent="-330200">
              <a:lnSpc>
                <a:spcPct val="100000"/>
              </a:lnSpc>
              <a:spcBef>
                <a:spcPts val="0"/>
              </a:spcBef>
              <a:spcAft>
                <a:spcPts val="0"/>
              </a:spcAft>
              <a:buClr>
                <a:schemeClr val="dk1"/>
              </a:buClr>
              <a:buSzPts val="1600"/>
              <a:buFont typeface="Dosis Medium"/>
              <a:buChar char="■"/>
              <a:defRPr sz="1600">
                <a:solidFill>
                  <a:schemeClr val="dk1"/>
                </a:solidFill>
                <a:latin typeface="Dosis Medium"/>
                <a:ea typeface="Dosis Medium"/>
                <a:cs typeface="Dosis Medium"/>
                <a:sym typeface="Dosis Medium"/>
              </a:defRPr>
            </a:lvl9pPr>
          </a:lstStyle>
          <a:p>
            <a:endParaRPr/>
          </a:p>
        </p:txBody>
      </p:sp>
    </p:spTree>
    <p:extLst>
      <p:ext uri="{BB962C8B-B14F-4D97-AF65-F5344CB8AC3E}">
        <p14:creationId xmlns:p14="http://schemas.microsoft.com/office/powerpoint/2010/main" val="1242109427"/>
      </p:ext>
    </p:extLst>
  </p:cSld>
  <p:clrMap bg1="lt1" tx1="dk1" bg2="dk2"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Lst>
  <p:transition spd="med">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4.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0.xml"/><Relationship Id="rId4" Type="http://schemas.openxmlformats.org/officeDocument/2006/relationships/image" Target="../media/image8.sv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6.png"/><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0.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audio" Target="../media/audio1.wav"/><Relationship Id="rId1" Type="http://schemas.openxmlformats.org/officeDocument/2006/relationships/slideLayout" Target="../slideLayouts/slideLayout33.xml"/><Relationship Id="rId4" Type="http://schemas.openxmlformats.org/officeDocument/2006/relationships/image" Target="../media/image22.gif"/></Relationships>
</file>

<file path=ppt/slides/_rels/slide2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34.xml"/><Relationship Id="rId6" Type="http://schemas.openxmlformats.org/officeDocument/2006/relationships/image" Target="../media/image22.gif"/><Relationship Id="rId5" Type="http://schemas.openxmlformats.org/officeDocument/2006/relationships/image" Target="../media/image21.gif"/><Relationship Id="rId4" Type="http://schemas.openxmlformats.org/officeDocument/2006/relationships/image" Target="../media/image23.gif"/></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34.xml"/><Relationship Id="rId6" Type="http://schemas.openxmlformats.org/officeDocument/2006/relationships/image" Target="../media/image22.gif"/><Relationship Id="rId5" Type="http://schemas.openxmlformats.org/officeDocument/2006/relationships/image" Target="../media/image21.gif"/><Relationship Id="rId4" Type="http://schemas.openxmlformats.org/officeDocument/2006/relationships/image" Target="../media/image23.gif"/></Relationships>
</file>

<file path=ppt/slides/_rels/slide2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34.xml"/><Relationship Id="rId6" Type="http://schemas.openxmlformats.org/officeDocument/2006/relationships/image" Target="../media/image22.gif"/><Relationship Id="rId5" Type="http://schemas.openxmlformats.org/officeDocument/2006/relationships/image" Target="../media/image21.gif"/><Relationship Id="rId4" Type="http://schemas.openxmlformats.org/officeDocument/2006/relationships/image" Target="../media/image23.gi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4.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34.xml"/><Relationship Id="rId6" Type="http://schemas.openxmlformats.org/officeDocument/2006/relationships/image" Target="../media/image22.gif"/><Relationship Id="rId5" Type="http://schemas.openxmlformats.org/officeDocument/2006/relationships/image" Target="../media/image21.gif"/><Relationship Id="rId4" Type="http://schemas.openxmlformats.org/officeDocument/2006/relationships/image" Target="../media/image23.gif"/></Relationships>
</file>

<file path=ppt/slides/_rels/slide3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audio" Target="../media/audio1.wav"/><Relationship Id="rId1" Type="http://schemas.openxmlformats.org/officeDocument/2006/relationships/slideLayout" Target="../slideLayouts/slideLayout33.xml"/><Relationship Id="rId4" Type="http://schemas.openxmlformats.org/officeDocument/2006/relationships/image" Target="../media/image22.gif"/></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63.xml"/><Relationship Id="rId1" Type="http://schemas.openxmlformats.org/officeDocument/2006/relationships/tags" Target="../tags/tag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227AA-8C58-63A0-70AA-E40EB6656FF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7FEF87A4-CDCF-B1BC-040D-25BCFA331DBD}"/>
              </a:ext>
            </a:extLst>
          </p:cNvPr>
          <p:cNvSpPr/>
          <p:nvPr/>
        </p:nvSpPr>
        <p:spPr>
          <a:xfrm>
            <a:off x="1" y="0"/>
            <a:ext cx="9144000" cy="5143500"/>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dirty="0">
              <a:ln>
                <a:noFill/>
              </a:ln>
              <a:solidFill>
                <a:srgbClr val="FFF6EE"/>
              </a:solidFill>
              <a:effectLst/>
              <a:uLnTx/>
              <a:uFillTx/>
              <a:latin typeface="Arial"/>
              <a:ea typeface="+mn-ea"/>
              <a:cs typeface="+mn-cs"/>
              <a:sym typeface="Arial"/>
            </a:endParaRPr>
          </a:p>
        </p:txBody>
      </p:sp>
      <p:sp>
        <p:nvSpPr>
          <p:cNvPr id="16" name="Snip Diagonal Corner Rectangle 15">
            <a:extLst>
              <a:ext uri="{FF2B5EF4-FFF2-40B4-BE49-F238E27FC236}">
                <a16:creationId xmlns:a16="http://schemas.microsoft.com/office/drawing/2014/main" id="{22F06282-5B9E-40D4-50A2-387BCB00E411}"/>
              </a:ext>
            </a:extLst>
          </p:cNvPr>
          <p:cNvSpPr/>
          <p:nvPr/>
        </p:nvSpPr>
        <p:spPr>
          <a:xfrm>
            <a:off x="389300" y="434714"/>
            <a:ext cx="8356348" cy="2009722"/>
          </a:xfrm>
          <a:prstGeom prst="snip2DiagRect">
            <a:avLst/>
          </a:prstGeom>
          <a:solidFill>
            <a:schemeClr val="accent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sym typeface="Arial"/>
              </a:rPr>
              <a:t>MÔN TOÁN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432FF"/>
                </a:solidFill>
                <a:effectLst/>
                <a:uLnTx/>
                <a:uFillTx/>
                <a:latin typeface="Times New Roman" panose="02020603050405020304" pitchFamily="18" charset="0"/>
                <a:ea typeface="+mn-ea"/>
                <a:cs typeface="Times New Roman" panose="02020603050405020304" pitchFamily="18" charset="0"/>
                <a:sym typeface="Arial"/>
              </a:rPr>
              <a:t>BÀI 32.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432FF"/>
                </a:solidFill>
                <a:effectLst/>
                <a:uLnTx/>
                <a:uFillTx/>
                <a:latin typeface="Times New Roman" panose="02020603050405020304" pitchFamily="18" charset="0"/>
                <a:ea typeface="+mn-ea"/>
                <a:cs typeface="Times New Roman" panose="02020603050405020304" pitchFamily="18" charset="0"/>
                <a:sym typeface="Arial"/>
              </a:rPr>
              <a:t>Chia </a:t>
            </a:r>
            <a:r>
              <a:rPr kumimoji="0" lang="en-US" sz="3200" b="1" i="0" u="none" strike="noStrike" kern="0" cap="none" spc="0" normalizeH="0" baseline="0" noProof="0" dirty="0" err="1">
                <a:ln>
                  <a:noFill/>
                </a:ln>
                <a:solidFill>
                  <a:srgbClr val="0432FF"/>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3200" b="1" i="0" u="none" strike="noStrike" kern="0" cap="none" spc="0" normalizeH="0" baseline="0" noProof="0" dirty="0">
                <a:ln>
                  <a:noFill/>
                </a:ln>
                <a:solidFill>
                  <a:srgbClr val="0432FF"/>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432FF"/>
                </a:solidFill>
                <a:effectLst/>
                <a:uLnTx/>
                <a:uFillTx/>
                <a:latin typeface="Times New Roman" panose="02020603050405020304" pitchFamily="18" charset="0"/>
                <a:ea typeface="+mn-ea"/>
                <a:cs typeface="Times New Roman" panose="02020603050405020304" pitchFamily="18" charset="0"/>
                <a:sym typeface="Arial"/>
              </a:rPr>
              <a:t>số</a:t>
            </a:r>
            <a:r>
              <a:rPr kumimoji="0" lang="en-US" sz="3200" b="1" i="0" u="none" strike="noStrike" kern="0" cap="none" spc="0" normalizeH="0" baseline="0" noProof="0" dirty="0">
                <a:ln>
                  <a:noFill/>
                </a:ln>
                <a:solidFill>
                  <a:srgbClr val="0432FF"/>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432FF"/>
                </a:solidFill>
                <a:effectLst/>
                <a:uLnTx/>
                <a:uFillTx/>
                <a:latin typeface="Times New Roman" panose="02020603050405020304" pitchFamily="18" charset="0"/>
                <a:ea typeface="+mn-ea"/>
                <a:cs typeface="Times New Roman" panose="02020603050405020304" pitchFamily="18" charset="0"/>
                <a:sym typeface="Arial"/>
              </a:rPr>
              <a:t>thập</a:t>
            </a:r>
            <a:r>
              <a:rPr kumimoji="0" lang="en-US" sz="3200" b="1" i="0" u="none" strike="noStrike" kern="0" cap="none" spc="0" normalizeH="0" baseline="0" noProof="0" dirty="0">
                <a:ln>
                  <a:noFill/>
                </a:ln>
                <a:solidFill>
                  <a:srgbClr val="0432FF"/>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432FF"/>
                </a:solidFill>
                <a:effectLst/>
                <a:uLnTx/>
                <a:uFillTx/>
                <a:latin typeface="Times New Roman" panose="02020603050405020304" pitchFamily="18" charset="0"/>
                <a:ea typeface="+mn-ea"/>
                <a:cs typeface="Times New Roman" panose="02020603050405020304" pitchFamily="18" charset="0"/>
                <a:sym typeface="Arial"/>
              </a:rPr>
              <a:t>phân</a:t>
            </a:r>
            <a:r>
              <a:rPr kumimoji="0" lang="en-US" sz="3200" b="1" i="0" u="none" strike="noStrike" kern="0" cap="none" spc="0" normalizeH="0" baseline="0" noProof="0" dirty="0">
                <a:ln>
                  <a:noFill/>
                </a:ln>
                <a:solidFill>
                  <a:srgbClr val="0432FF"/>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432FF"/>
                </a:solidFill>
                <a:effectLst/>
                <a:uLnTx/>
                <a:uFillTx/>
                <a:latin typeface="Times New Roman" panose="02020603050405020304" pitchFamily="18" charset="0"/>
                <a:ea typeface="+mn-ea"/>
                <a:cs typeface="Times New Roman" panose="02020603050405020304" pitchFamily="18" charset="0"/>
                <a:sym typeface="Arial"/>
              </a:rPr>
              <a:t>cho</a:t>
            </a:r>
            <a:r>
              <a:rPr kumimoji="0" lang="en-US" sz="3200" b="1" i="0" u="none" strike="noStrike" kern="0" cap="none" spc="0" normalizeH="0" baseline="0" noProof="0" dirty="0">
                <a:ln>
                  <a:noFill/>
                </a:ln>
                <a:solidFill>
                  <a:srgbClr val="0432FF"/>
                </a:solidFill>
                <a:effectLst/>
                <a:uLnTx/>
                <a:uFillTx/>
                <a:latin typeface="Times New Roman" panose="02020603050405020304" pitchFamily="18" charset="0"/>
                <a:ea typeface="+mn-ea"/>
                <a:cs typeface="Times New Roman" panose="02020603050405020304" pitchFamily="18" charset="0"/>
                <a:sym typeface="Arial"/>
              </a:rPr>
              <a:t> 10, 100, 1000,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Sách</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Cánh</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D</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iều</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t>
            </a:r>
            <a:endPar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 name="TextBox 17">
            <a:extLst>
              <a:ext uri="{FF2B5EF4-FFF2-40B4-BE49-F238E27FC236}">
                <a16:creationId xmlns:a16="http://schemas.microsoft.com/office/drawing/2014/main" id="{C973C430-4435-3B9E-8A03-4692A45B2F77}"/>
              </a:ext>
            </a:extLst>
          </p:cNvPr>
          <p:cNvSpPr txBox="1"/>
          <p:nvPr/>
        </p:nvSpPr>
        <p:spPr>
          <a:xfrm>
            <a:off x="389300" y="3720975"/>
            <a:ext cx="843782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1" u="none" strike="noStrike" kern="0" cap="none" spc="0" normalizeH="0" baseline="0" noProof="0" dirty="0" err="1">
                <a:ln>
                  <a:noFill/>
                </a:ln>
                <a:solidFill>
                  <a:srgbClr val="0432FF"/>
                </a:solidFill>
                <a:effectLst/>
                <a:uLnTx/>
                <a:uFillTx/>
                <a:latin typeface="Times New Roman" panose="02020603050405020304" pitchFamily="18" charset="0"/>
                <a:cs typeface="Times New Roman" panose="02020603050405020304" pitchFamily="18" charset="0"/>
                <a:sym typeface="Arial"/>
              </a:rPr>
              <a:t>Thầy</a:t>
            </a:r>
            <a:r>
              <a:rPr kumimoji="0" lang="en-US" sz="2400" b="1" i="1" u="none" strike="noStrike" kern="0" cap="none" spc="0" normalizeH="0" baseline="0" noProof="0" dirty="0">
                <a:ln>
                  <a:noFill/>
                </a:ln>
                <a:solidFill>
                  <a:srgbClr val="0432FF"/>
                </a:solidFill>
                <a:effectLst/>
                <a:uLnTx/>
                <a:uFillTx/>
                <a:latin typeface="Times New Roman" panose="02020603050405020304" pitchFamily="18" charset="0"/>
                <a:cs typeface="Times New Roman" panose="02020603050405020304" pitchFamily="18" charset="0"/>
                <a:sym typeface="Arial"/>
              </a:rPr>
              <a:t>: Trần Văn Hùng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1" u="none" strike="noStrike" kern="0" cap="none" spc="0" normalizeH="0" baseline="0" noProof="0" dirty="0" err="1">
                <a:ln>
                  <a:noFill/>
                </a:ln>
                <a:solidFill>
                  <a:srgbClr val="0432FF"/>
                </a:solidFill>
                <a:effectLst/>
                <a:uLnTx/>
                <a:uFillTx/>
                <a:latin typeface="Times New Roman" panose="02020603050405020304" pitchFamily="18" charset="0"/>
                <a:cs typeface="Times New Roman" panose="02020603050405020304" pitchFamily="18" charset="0"/>
                <a:sym typeface="Arial"/>
              </a:rPr>
              <a:t>Giáo</a:t>
            </a:r>
            <a:r>
              <a:rPr kumimoji="0" lang="en-US" sz="2400" b="1" i="1" u="none" strike="noStrike" kern="0" cap="none" spc="0" normalizeH="0" baseline="0" noProof="0" dirty="0">
                <a:ln>
                  <a:noFill/>
                </a:ln>
                <a:solidFill>
                  <a:srgbClr val="0432FF"/>
                </a:solidFill>
                <a:effectLst/>
                <a:uLnTx/>
                <a:uFillTx/>
                <a:latin typeface="Times New Roman" panose="02020603050405020304" pitchFamily="18" charset="0"/>
                <a:cs typeface="Times New Roman" panose="02020603050405020304" pitchFamily="18" charset="0"/>
                <a:sym typeface="Arial"/>
              </a:rPr>
              <a:t> </a:t>
            </a:r>
            <a:r>
              <a:rPr kumimoji="0" lang="en-US" sz="2400" b="1" i="1" u="none" strike="noStrike" kern="0" cap="none" spc="0" normalizeH="0" baseline="0" noProof="0" dirty="0" err="1">
                <a:ln>
                  <a:noFill/>
                </a:ln>
                <a:solidFill>
                  <a:srgbClr val="0432FF"/>
                </a:solidFill>
                <a:effectLst/>
                <a:uLnTx/>
                <a:uFillTx/>
                <a:latin typeface="Times New Roman" panose="02020603050405020304" pitchFamily="18" charset="0"/>
                <a:cs typeface="Times New Roman" panose="02020603050405020304" pitchFamily="18" charset="0"/>
                <a:sym typeface="Arial"/>
              </a:rPr>
              <a:t>viên</a:t>
            </a:r>
            <a:r>
              <a:rPr kumimoji="0" lang="en-US" sz="2400" b="1" i="1" u="none" strike="noStrike" kern="0" cap="none" spc="0" normalizeH="0" baseline="0" noProof="0" dirty="0">
                <a:ln>
                  <a:noFill/>
                </a:ln>
                <a:solidFill>
                  <a:srgbClr val="0432FF"/>
                </a:solidFill>
                <a:effectLst/>
                <a:uLnTx/>
                <a:uFillTx/>
                <a:latin typeface="Times New Roman" panose="02020603050405020304" pitchFamily="18" charset="0"/>
                <a:cs typeface="Times New Roman" panose="02020603050405020304" pitchFamily="18" charset="0"/>
                <a:sym typeface="Arial"/>
              </a:rPr>
              <a:t> Trường </a:t>
            </a:r>
            <a:r>
              <a:rPr kumimoji="0" lang="en-US" sz="2400" b="1" i="1" u="none" strike="noStrike" kern="0" cap="none" spc="0" normalizeH="0" baseline="0" noProof="0" dirty="0" err="1">
                <a:ln>
                  <a:noFill/>
                </a:ln>
                <a:solidFill>
                  <a:srgbClr val="0432FF"/>
                </a:solidFill>
                <a:effectLst/>
                <a:uLnTx/>
                <a:uFillTx/>
                <a:latin typeface="Times New Roman" panose="02020603050405020304" pitchFamily="18" charset="0"/>
                <a:cs typeface="Times New Roman" panose="02020603050405020304" pitchFamily="18" charset="0"/>
                <a:sym typeface="Arial"/>
              </a:rPr>
              <a:t>Tiểu</a:t>
            </a:r>
            <a:r>
              <a:rPr kumimoji="0" lang="en-US" sz="2400" b="1" i="1" u="none" strike="noStrike" kern="0" cap="none" spc="0" normalizeH="0" baseline="0" noProof="0" dirty="0">
                <a:ln>
                  <a:noFill/>
                </a:ln>
                <a:solidFill>
                  <a:srgbClr val="0432FF"/>
                </a:solidFill>
                <a:effectLst/>
                <a:uLnTx/>
                <a:uFillTx/>
                <a:latin typeface="Times New Roman" panose="02020603050405020304" pitchFamily="18" charset="0"/>
                <a:cs typeface="Times New Roman" panose="02020603050405020304" pitchFamily="18" charset="0"/>
                <a:sym typeface="Arial"/>
              </a:rPr>
              <a:t> </a:t>
            </a:r>
            <a:r>
              <a:rPr kumimoji="0" lang="en-US" sz="2400" b="1" i="1" u="none" strike="noStrike" kern="0" cap="none" spc="0" normalizeH="0" baseline="0" noProof="0" dirty="0" err="1">
                <a:ln>
                  <a:noFill/>
                </a:ln>
                <a:solidFill>
                  <a:srgbClr val="0432FF"/>
                </a:solidFill>
                <a:effectLst/>
                <a:uLnTx/>
                <a:uFillTx/>
                <a:latin typeface="Times New Roman" panose="02020603050405020304" pitchFamily="18" charset="0"/>
                <a:cs typeface="Times New Roman" panose="02020603050405020304" pitchFamily="18" charset="0"/>
                <a:sym typeface="Arial"/>
              </a:rPr>
              <a:t>học</a:t>
            </a:r>
            <a:r>
              <a:rPr kumimoji="0" lang="en-US" sz="2400" b="1" i="1" u="none" strike="noStrike" kern="0" cap="none" spc="0" normalizeH="0" baseline="0" noProof="0" dirty="0">
                <a:ln>
                  <a:noFill/>
                </a:ln>
                <a:solidFill>
                  <a:srgbClr val="0432FF"/>
                </a:solidFill>
                <a:effectLst/>
                <a:uLnTx/>
                <a:uFillTx/>
                <a:latin typeface="Times New Roman" panose="02020603050405020304" pitchFamily="18" charset="0"/>
                <a:cs typeface="Times New Roman" panose="02020603050405020304" pitchFamily="18" charset="0"/>
                <a:sym typeface="Arial"/>
              </a:rPr>
              <a:t> Bình Tân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1" u="none" strike="noStrike" kern="0" cap="none" spc="0" normalizeH="0" baseline="0" noProof="0" dirty="0" err="1">
                <a:ln>
                  <a:noFill/>
                </a:ln>
                <a:solidFill>
                  <a:srgbClr val="0432FF"/>
                </a:solidFill>
                <a:effectLst/>
                <a:uLnTx/>
                <a:uFillTx/>
                <a:latin typeface="Times New Roman" panose="02020603050405020304" pitchFamily="18" charset="0"/>
                <a:cs typeface="Times New Roman" panose="02020603050405020304" pitchFamily="18" charset="0"/>
                <a:sym typeface="Arial"/>
              </a:rPr>
              <a:t>Năm</a:t>
            </a:r>
            <a:r>
              <a:rPr kumimoji="0" lang="en-US" sz="2400" b="1" i="1" u="none" strike="noStrike" kern="0" cap="none" spc="0" normalizeH="0" baseline="0" noProof="0" dirty="0">
                <a:ln>
                  <a:noFill/>
                </a:ln>
                <a:solidFill>
                  <a:srgbClr val="0432FF"/>
                </a:solidFill>
                <a:effectLst/>
                <a:uLnTx/>
                <a:uFillTx/>
                <a:latin typeface="Times New Roman" panose="02020603050405020304" pitchFamily="18" charset="0"/>
                <a:cs typeface="Times New Roman" panose="02020603050405020304" pitchFamily="18" charset="0"/>
                <a:sym typeface="Arial"/>
              </a:rPr>
              <a:t> </a:t>
            </a:r>
            <a:r>
              <a:rPr kumimoji="0" lang="en-US" sz="2400" b="1" i="1" u="none" strike="noStrike" kern="0" cap="none" spc="0" normalizeH="0" baseline="0" noProof="0" dirty="0" err="1">
                <a:ln>
                  <a:noFill/>
                </a:ln>
                <a:solidFill>
                  <a:srgbClr val="0432FF"/>
                </a:solidFill>
                <a:effectLst/>
                <a:uLnTx/>
                <a:uFillTx/>
                <a:latin typeface="Times New Roman" panose="02020603050405020304" pitchFamily="18" charset="0"/>
                <a:cs typeface="Times New Roman" panose="02020603050405020304" pitchFamily="18" charset="0"/>
                <a:sym typeface="Arial"/>
              </a:rPr>
              <a:t>học</a:t>
            </a:r>
            <a:r>
              <a:rPr kumimoji="0" lang="en-US" sz="2400" b="1" i="1" u="none" strike="noStrike" kern="0" cap="none" spc="0" normalizeH="0" baseline="0" noProof="0" dirty="0">
                <a:ln>
                  <a:noFill/>
                </a:ln>
                <a:solidFill>
                  <a:srgbClr val="0432FF"/>
                </a:solidFill>
                <a:effectLst/>
                <a:uLnTx/>
                <a:uFillTx/>
                <a:latin typeface="Times New Roman" panose="02020603050405020304" pitchFamily="18" charset="0"/>
                <a:cs typeface="Times New Roman" panose="02020603050405020304" pitchFamily="18" charset="0"/>
                <a:sym typeface="Arial"/>
              </a:rPr>
              <a:t>: 2024-2025</a:t>
            </a:r>
            <a:endParaRPr kumimoji="0" lang="en-VN" sz="2400" b="1" i="1" u="none" strike="noStrike" kern="0" cap="none" spc="0" normalizeH="0" baseline="0" noProof="0" dirty="0">
              <a:ln>
                <a:noFill/>
              </a:ln>
              <a:solidFill>
                <a:srgbClr val="0432FF"/>
              </a:solidFill>
              <a:effectLst/>
              <a:uLnTx/>
              <a:uFillTx/>
              <a:latin typeface="Times New Roman" panose="02020603050405020304" pitchFamily="18" charset="0"/>
              <a:cs typeface="Times New Roman" panose="02020603050405020304" pitchFamily="18" charset="0"/>
              <a:sym typeface="Arial"/>
            </a:endParaRPr>
          </a:p>
        </p:txBody>
      </p:sp>
    </p:spTree>
    <p:custDataLst>
      <p:tags r:id="rId1"/>
    </p:custDataLst>
    <p:extLst>
      <p:ext uri="{BB962C8B-B14F-4D97-AF65-F5344CB8AC3E}">
        <p14:creationId xmlns:p14="http://schemas.microsoft.com/office/powerpoint/2010/main" val="2704111216"/>
      </p:ext>
    </p:extLst>
  </p:cSld>
  <p:clrMapOvr>
    <a:masterClrMapping/>
  </p:clrMapOvr>
  <p:transition spd="med" advTm="1261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FE35542-C557-8547-9437-62E2BFCFFE5C}"/>
              </a:ext>
            </a:extLst>
          </p:cNvPr>
          <p:cNvSpPr/>
          <p:nvPr/>
        </p:nvSpPr>
        <p:spPr>
          <a:xfrm>
            <a:off x="0" y="0"/>
            <a:ext cx="9143999" cy="5143500"/>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3" name="TextBox 12">
            <a:extLst>
              <a:ext uri="{FF2B5EF4-FFF2-40B4-BE49-F238E27FC236}">
                <a16:creationId xmlns:a16="http://schemas.microsoft.com/office/drawing/2014/main" id="{AB2625A1-5E3C-BAE9-006D-F74F2BAE03CA}"/>
              </a:ext>
            </a:extLst>
          </p:cNvPr>
          <p:cNvSpPr txBox="1"/>
          <p:nvPr/>
        </p:nvSpPr>
        <p:spPr>
          <a:xfrm>
            <a:off x="1156893" y="195070"/>
            <a:ext cx="7566479" cy="954107"/>
          </a:xfrm>
          <a:prstGeom prst="rect">
            <a:avLst/>
          </a:prstGeom>
          <a:noFill/>
        </p:spPr>
        <p:txBody>
          <a:bodyPr wrap="square">
            <a:spAutoFit/>
          </a:bodyPr>
          <a:lstStyle/>
          <a:p>
            <a:pPr algn="just">
              <a:spcAft>
                <a:spcPts val="800"/>
              </a:spcAft>
            </a:pPr>
            <a:r>
              <a:rPr lang="vi-VN" sz="2800" i="1" kern="100" dirty="0">
                <a:effectLst/>
                <a:latin typeface="Times New Roman" panose="02020603050405020304" pitchFamily="18" charset="0"/>
                <a:ea typeface="Calibri" panose="020F0502020204030204" pitchFamily="34" charset="0"/>
                <a:cs typeface="Times New Roman" panose="02020603050405020304" pitchFamily="18" charset="0"/>
              </a:rPr>
              <a:t>Để tính cân nặng của 10 ml mật ong ta làm phép tính nào? Quan sát tranh, ghi kết quả.</a:t>
            </a:r>
            <a:endParaRPr lang="en-VN" sz="28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970702AB-5309-5B2F-4B82-272EA562DA26}"/>
              </a:ext>
            </a:extLst>
          </p:cNvPr>
          <p:cNvSpPr txBox="1"/>
          <p:nvPr/>
        </p:nvSpPr>
        <p:spPr>
          <a:xfrm>
            <a:off x="4743030" y="1408131"/>
            <a:ext cx="3522783" cy="523220"/>
          </a:xfrm>
          <a:prstGeom prst="rect">
            <a:avLst/>
          </a:prstGeom>
          <a:noFill/>
        </p:spPr>
        <p:txBody>
          <a:bodyPr wrap="square">
            <a:spAutoFit/>
          </a:bodyPr>
          <a:lstStyle/>
          <a:p>
            <a:pPr algn="ctr">
              <a:spcAft>
                <a:spcPts val="800"/>
              </a:spcAft>
            </a:pPr>
            <a:r>
              <a:rPr lang="fr-FR" sz="2800" b="1" kern="100" dirty="0">
                <a:solidFill>
                  <a:srgbClr val="0432FF"/>
                </a:solidFill>
                <a:latin typeface="Times New Roman" panose="02020603050405020304" pitchFamily="18" charset="0"/>
                <a:ea typeface="Times New Roman" panose="02020603050405020304" pitchFamily="18" charset="0"/>
                <a:cs typeface="Times New Roman" panose="02020603050405020304" pitchFamily="18" charset="0"/>
              </a:rPr>
              <a:t>1</a:t>
            </a:r>
            <a:r>
              <a:rPr lang="fr-FR" sz="2800" b="1" kern="100" dirty="0">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rPr>
              <a:t>,3 : 100 = 0,013 kg</a:t>
            </a:r>
            <a:endParaRPr lang="en-VN" sz="2800" b="1" kern="1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E58461B0-9E70-A9DB-CCC5-32E01FC619C5}"/>
              </a:ext>
            </a:extLst>
          </p:cNvPr>
          <p:cNvSpPr txBox="1"/>
          <p:nvPr/>
        </p:nvSpPr>
        <p:spPr>
          <a:xfrm>
            <a:off x="1156893" y="1930610"/>
            <a:ext cx="7566479" cy="954107"/>
          </a:xfrm>
          <a:prstGeom prst="rect">
            <a:avLst/>
          </a:prstGeom>
          <a:noFill/>
        </p:spPr>
        <p:txBody>
          <a:bodyPr wrap="square">
            <a:spAutoFit/>
          </a:bodyPr>
          <a:lstStyle/>
          <a:p>
            <a:pPr algn="just">
              <a:spcAft>
                <a:spcPts val="800"/>
              </a:spcAft>
            </a:pPr>
            <a:r>
              <a:rPr lang="vi-VN" sz="2800" i="1" kern="100" dirty="0">
                <a:effectLst/>
                <a:latin typeface="Times New Roman" panose="02020603050405020304" pitchFamily="18" charset="0"/>
                <a:ea typeface="Calibri" panose="020F0502020204030204" pitchFamily="34" charset="0"/>
                <a:cs typeface="Times New Roman" panose="02020603050405020304" pitchFamily="18" charset="0"/>
              </a:rPr>
              <a:t>So sánh số bị chia và số thương, nhận xét về vị trí của dấu phẩy.</a:t>
            </a:r>
            <a:endParaRPr lang="en-VN" sz="28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DAE8D16C-AE8F-DB5A-407B-25B5464B7FFF}"/>
              </a:ext>
            </a:extLst>
          </p:cNvPr>
          <p:cNvSpPr txBox="1"/>
          <p:nvPr/>
        </p:nvSpPr>
        <p:spPr>
          <a:xfrm>
            <a:off x="1203809" y="2958912"/>
            <a:ext cx="7940190" cy="954107"/>
          </a:xfrm>
          <a:prstGeom prst="rect">
            <a:avLst/>
          </a:prstGeom>
          <a:noFill/>
        </p:spPr>
        <p:txBody>
          <a:bodyPr wrap="square">
            <a:spAutoFit/>
          </a:bodyPr>
          <a:lstStyle/>
          <a:p>
            <a:r>
              <a:rPr lang="fr-FR"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fr-FR"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fr-FR"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dấu</a:t>
            </a:r>
            <a:r>
              <a:rPr lang="fr-FR"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phẩy</a:t>
            </a:r>
            <a:r>
              <a:rPr lang="fr-FR"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fr-FR"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fr-FR"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1,3 sang </a:t>
            </a:r>
            <a:r>
              <a:rPr lang="fr-FR"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fr-FR"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trái</a:t>
            </a:r>
            <a:r>
              <a:rPr lang="fr-FR"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fr-FR"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fr-FR"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fr-FR"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fr-FR"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fr-FR"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thương</a:t>
            </a:r>
            <a:r>
              <a:rPr lang="fr-FR"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0,013.</a:t>
            </a:r>
            <a:r>
              <a:rPr lang="en-VN" sz="2800" dirty="0">
                <a:solidFill>
                  <a:srgbClr val="C00000"/>
                </a:solidFill>
                <a:effectLst/>
                <a:latin typeface="Times New Roman" panose="02020603050405020304" pitchFamily="18" charset="0"/>
                <a:cs typeface="Times New Roman" panose="02020603050405020304" pitchFamily="18" charset="0"/>
              </a:rPr>
              <a:t> </a:t>
            </a:r>
            <a:endParaRPr lang="en-VN" sz="2800" dirty="0">
              <a:solidFill>
                <a:srgbClr val="C0000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A69B2B29-0E0D-FF01-FA95-30D42557138E}"/>
              </a:ext>
            </a:extLst>
          </p:cNvPr>
          <p:cNvSpPr txBox="1"/>
          <p:nvPr/>
        </p:nvSpPr>
        <p:spPr>
          <a:xfrm>
            <a:off x="1267485" y="3987213"/>
            <a:ext cx="6174464" cy="523220"/>
          </a:xfrm>
          <a:prstGeom prst="rect">
            <a:avLst/>
          </a:prstGeom>
          <a:noFill/>
        </p:spPr>
        <p:txBody>
          <a:bodyPr wrap="square">
            <a:spAutoFit/>
          </a:bodyPr>
          <a:lstStyle/>
          <a:p>
            <a:r>
              <a:rPr lang="vi-VN" sz="2800" i="1" dirty="0">
                <a:latin typeface="Times New Roman" panose="02020603050405020304" pitchFamily="18" charset="0"/>
                <a:ea typeface="Calibri" panose="020F0502020204030204" pitchFamily="34" charset="0"/>
                <a:cs typeface="Times New Roman" panose="02020603050405020304" pitchFamily="18" charset="0"/>
              </a:rPr>
              <a:t>D</a:t>
            </a: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ự đoán cân nặng của 1ml mật ong.</a:t>
            </a:r>
            <a:r>
              <a:rPr lang="en-VN" sz="2800" dirty="0">
                <a:effectLst/>
                <a:latin typeface="Times New Roman" panose="02020603050405020304" pitchFamily="18" charset="0"/>
                <a:cs typeface="Times New Roman" panose="02020603050405020304" pitchFamily="18" charset="0"/>
              </a:rPr>
              <a:t> </a:t>
            </a:r>
            <a:endParaRPr lang="en-VN" sz="2800"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C693FCC4-C1AA-33B8-D04A-C407FDC21ACA}"/>
              </a:ext>
            </a:extLst>
          </p:cNvPr>
          <p:cNvSpPr txBox="1"/>
          <p:nvPr/>
        </p:nvSpPr>
        <p:spPr>
          <a:xfrm>
            <a:off x="4940132" y="4420470"/>
            <a:ext cx="3868890" cy="523220"/>
          </a:xfrm>
          <a:prstGeom prst="rect">
            <a:avLst/>
          </a:prstGeom>
          <a:noFill/>
        </p:spPr>
        <p:txBody>
          <a:bodyPr wrap="square">
            <a:spAutoFit/>
          </a:bodyPr>
          <a:lstStyle/>
          <a:p>
            <a:r>
              <a:rPr lang="fr-FR" sz="2800" b="1" dirty="0">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rPr>
              <a:t>1,3 : 1 000 = 0,0013 kg</a:t>
            </a:r>
            <a:r>
              <a:rPr lang="en-VN" sz="2800" b="1" dirty="0">
                <a:solidFill>
                  <a:srgbClr val="0432FF"/>
                </a:solidFill>
                <a:effectLst/>
                <a:latin typeface="Times New Roman" panose="02020603050405020304" pitchFamily="18" charset="0"/>
                <a:cs typeface="Times New Roman" panose="02020603050405020304" pitchFamily="18" charset="0"/>
              </a:rPr>
              <a:t> </a:t>
            </a:r>
            <a:endParaRPr lang="en-VN" sz="2800" b="1" dirty="0">
              <a:solidFill>
                <a:srgbClr val="0432FF"/>
              </a:solidFill>
              <a:latin typeface="Times New Roman" panose="02020603050405020304" pitchFamily="18" charset="0"/>
              <a:cs typeface="Times New Roman" panose="02020603050405020304" pitchFamily="18" charset="0"/>
            </a:endParaRPr>
          </a:p>
        </p:txBody>
      </p:sp>
      <p:pic>
        <p:nvPicPr>
          <p:cNvPr id="2" name="Picture 4" descr="https://cdn-icons-png.flaticon.com/128/14849/14849169.png">
            <a:extLst>
              <a:ext uri="{FF2B5EF4-FFF2-40B4-BE49-F238E27FC236}">
                <a16:creationId xmlns:a16="http://schemas.microsoft.com/office/drawing/2014/main" id="{FB3629DE-BC3A-51AB-1EDC-69585CD7D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002" y="325474"/>
            <a:ext cx="693297" cy="6932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s://cdn-icons-png.flaticon.com/128/14849/14849169.png">
            <a:extLst>
              <a:ext uri="{FF2B5EF4-FFF2-40B4-BE49-F238E27FC236}">
                <a16:creationId xmlns:a16="http://schemas.microsoft.com/office/drawing/2014/main" id="{927D73CA-C811-20F1-20DF-40055A87A2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002" y="2038608"/>
            <a:ext cx="693297" cy="6932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s://cdn-icons-png.flaticon.com/128/14849/14849169.png">
            <a:extLst>
              <a:ext uri="{FF2B5EF4-FFF2-40B4-BE49-F238E27FC236}">
                <a16:creationId xmlns:a16="http://schemas.microsoft.com/office/drawing/2014/main" id="{50F8EAD6-B4CF-DD58-A2B4-97F8F1A0D8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600" y="3926976"/>
            <a:ext cx="693297" cy="6440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1">
            <a:extLst>
              <a:ext uri="{FF2B5EF4-FFF2-40B4-BE49-F238E27FC236}">
                <a16:creationId xmlns:a16="http://schemas.microsoft.com/office/drawing/2014/main" id="{E6B7F71D-4B84-DFE7-26CC-09EABFD76D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452928">
            <a:off x="3915485" y="1013866"/>
            <a:ext cx="1013494" cy="663377"/>
          </a:xfrm>
          <a:prstGeom prst="rect">
            <a:avLst/>
          </a:prstGeom>
        </p:spPr>
      </p:pic>
      <p:pic>
        <p:nvPicPr>
          <p:cNvPr id="6" name="Picture 21">
            <a:extLst>
              <a:ext uri="{FF2B5EF4-FFF2-40B4-BE49-F238E27FC236}">
                <a16:creationId xmlns:a16="http://schemas.microsoft.com/office/drawing/2014/main" id="{A7CD6EAE-86A1-EED6-9E4A-6610765B87F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666500">
            <a:off x="349599" y="2776337"/>
            <a:ext cx="852019" cy="557685"/>
          </a:xfrm>
          <a:prstGeom prst="rect">
            <a:avLst/>
          </a:prstGeom>
        </p:spPr>
      </p:pic>
      <p:pic>
        <p:nvPicPr>
          <p:cNvPr id="7" name="Picture 21">
            <a:extLst>
              <a:ext uri="{FF2B5EF4-FFF2-40B4-BE49-F238E27FC236}">
                <a16:creationId xmlns:a16="http://schemas.microsoft.com/office/drawing/2014/main" id="{7472C4A5-E577-475B-6AC8-664D775BFD9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705288">
            <a:off x="3735377" y="4354537"/>
            <a:ext cx="1068850" cy="699611"/>
          </a:xfrm>
          <a:prstGeom prst="rect">
            <a:avLst/>
          </a:prstGeom>
        </p:spPr>
      </p:pic>
    </p:spTree>
    <p:extLst>
      <p:ext uri="{BB962C8B-B14F-4D97-AF65-F5344CB8AC3E}">
        <p14:creationId xmlns:p14="http://schemas.microsoft.com/office/powerpoint/2010/main" val="35378667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par>
                                <p:cTn id="24" presetID="14" presetClass="entr" presetSubtype="1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500"/>
                                        <p:tgtEl>
                                          <p:spTgt spid="19"/>
                                        </p:tgtEl>
                                      </p:cBhvr>
                                    </p:animEffect>
                                  </p:childTnLst>
                                </p:cTn>
                              </p:par>
                              <p:par>
                                <p:cTn id="32" presetID="14" presetClass="entr" presetSubtype="1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randombar(horizontal)">
                                      <p:cBhvr>
                                        <p:cTn id="39" dur="500"/>
                                        <p:tgtEl>
                                          <p:spTgt spid="21"/>
                                        </p:tgtEl>
                                      </p:cBhvr>
                                    </p:animEffect>
                                  </p:childTnLst>
                                </p:cTn>
                              </p:par>
                              <p:par>
                                <p:cTn id="40" presetID="14" presetClass="entr" presetSubtype="10"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randombar(horizontal)">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randombar(horizontal)">
                                      <p:cBhvr>
                                        <p:cTn id="47" dur="500"/>
                                        <p:tgtEl>
                                          <p:spTgt spid="23"/>
                                        </p:tgtEl>
                                      </p:cBhvr>
                                    </p:animEffect>
                                  </p:childTnLst>
                                </p:cTn>
                              </p:par>
                              <p:par>
                                <p:cTn id="48" presetID="14" presetClass="entr" presetSubtype="10" fill="hold"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randombar(horizontal)">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P spid="19" grpId="0"/>
      <p:bldP spid="21"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A45F6-7A83-BF75-0F69-77A61E837A0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9D5ADAE-28DE-EA44-7D72-FC2971C064D0}"/>
              </a:ext>
            </a:extLst>
          </p:cNvPr>
          <p:cNvSpPr/>
          <p:nvPr/>
        </p:nvSpPr>
        <p:spPr>
          <a:xfrm>
            <a:off x="0" y="0"/>
            <a:ext cx="9143999" cy="5143500"/>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6EE"/>
              </a:solidFill>
              <a:effectLst/>
              <a:uLnTx/>
              <a:uFillTx/>
              <a:latin typeface="Arial"/>
              <a:ea typeface="+mn-ea"/>
              <a:cs typeface="+mn-cs"/>
              <a:sym typeface="Arial"/>
            </a:endParaRPr>
          </a:p>
        </p:txBody>
      </p:sp>
      <p:sp>
        <p:nvSpPr>
          <p:cNvPr id="4" name="Freeform 3">
            <a:extLst>
              <a:ext uri="{FF2B5EF4-FFF2-40B4-BE49-F238E27FC236}">
                <a16:creationId xmlns:a16="http://schemas.microsoft.com/office/drawing/2014/main" id="{C2311EAD-B1E6-2400-0AF2-18C8392B309D}"/>
              </a:ext>
            </a:extLst>
          </p:cNvPr>
          <p:cNvSpPr/>
          <p:nvPr/>
        </p:nvSpPr>
        <p:spPr>
          <a:xfrm>
            <a:off x="3820562" y="2869950"/>
            <a:ext cx="1285592" cy="1312752"/>
          </a:xfrm>
          <a:custGeom>
            <a:avLst/>
            <a:gdLst/>
            <a:ahLst/>
            <a:cxnLst/>
            <a:rect l="l" t="t" r="r" b="b"/>
            <a:pathLst>
              <a:path w="1343271" h="2504934">
                <a:moveTo>
                  <a:pt x="0" y="0"/>
                </a:moveTo>
                <a:lnTo>
                  <a:pt x="1343271" y="0"/>
                </a:lnTo>
                <a:lnTo>
                  <a:pt x="1343271" y="2504934"/>
                </a:lnTo>
                <a:lnTo>
                  <a:pt x="0" y="250493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TextBox 5">
            <a:extLst>
              <a:ext uri="{FF2B5EF4-FFF2-40B4-BE49-F238E27FC236}">
                <a16:creationId xmlns:a16="http://schemas.microsoft.com/office/drawing/2014/main" id="{7A2338F0-2534-01D3-EE91-94E28698701B}"/>
              </a:ext>
            </a:extLst>
          </p:cNvPr>
          <p:cNvSpPr txBox="1"/>
          <p:nvPr/>
        </p:nvSpPr>
        <p:spPr>
          <a:xfrm>
            <a:off x="751438" y="697117"/>
            <a:ext cx="7702990" cy="159017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2800" b="1" i="0" u="none" strike="noStrike" kern="100" cap="none" spc="0" normalizeH="0" baseline="0" noProof="0" dirty="0">
                <a:ln>
                  <a:noFill/>
                </a:ln>
                <a:solidFill>
                  <a:srgbClr val="0432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1,3 : 10 = 0,13</a:t>
            </a:r>
          </a:p>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2800" b="1" i="0" u="none" strike="noStrike" kern="100" cap="none" spc="0" normalizeH="0" baseline="0" noProof="0" dirty="0">
                <a:ln>
                  <a:noFill/>
                </a:ln>
                <a:solidFill>
                  <a:srgbClr val="0432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1,3 : 100 = 0,013</a:t>
            </a:r>
          </a:p>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2800" b="1" i="0" u="none" strike="noStrike" kern="100" cap="none" spc="0" normalizeH="0" baseline="0" noProof="0" dirty="0">
                <a:ln>
                  <a:noFill/>
                </a:ln>
                <a:solidFill>
                  <a:srgbClr val="0432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1,3 : 1 000 = 0,0013</a:t>
            </a:r>
          </a:p>
        </p:txBody>
      </p:sp>
    </p:spTree>
    <p:extLst>
      <p:ext uri="{BB962C8B-B14F-4D97-AF65-F5344CB8AC3E}">
        <p14:creationId xmlns:p14="http://schemas.microsoft.com/office/powerpoint/2010/main" val="424931277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4C1AFB-8C88-1077-6341-C33D10B4422A}"/>
              </a:ext>
            </a:extLst>
          </p:cNvPr>
          <p:cNvSpPr/>
          <p:nvPr/>
        </p:nvSpPr>
        <p:spPr>
          <a:xfrm>
            <a:off x="0" y="0"/>
            <a:ext cx="9143999" cy="5143500"/>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TextBox 4">
            <a:extLst>
              <a:ext uri="{FF2B5EF4-FFF2-40B4-BE49-F238E27FC236}">
                <a16:creationId xmlns:a16="http://schemas.microsoft.com/office/drawing/2014/main" id="{8DD01725-AA3D-13EB-8602-46A5241E1B3D}"/>
              </a:ext>
            </a:extLst>
          </p:cNvPr>
          <p:cNvSpPr txBox="1"/>
          <p:nvPr/>
        </p:nvSpPr>
        <p:spPr>
          <a:xfrm>
            <a:off x="380246" y="289711"/>
            <a:ext cx="8274867" cy="954107"/>
          </a:xfrm>
          <a:prstGeom prst="rect">
            <a:avLst/>
          </a:prstGeom>
          <a:noFill/>
        </p:spPr>
        <p:txBody>
          <a:bodyPr wrap="square">
            <a:spAutoFit/>
          </a:bodyPr>
          <a:lstStyle/>
          <a:p>
            <a:pPr algn="ctr">
              <a:spcAft>
                <a:spcPts val="800"/>
              </a:spcAft>
            </a:pPr>
            <a:r>
              <a:rPr lang="en-US" sz="2800" b="1" kern="100" dirty="0" err="1">
                <a:solidFill>
                  <a:srgbClr val="0432FF"/>
                </a:solidFill>
                <a:latin typeface="Times New Roman" panose="02020603050405020304" pitchFamily="18" charset="0"/>
                <a:ea typeface="Calibri" panose="020F0502020204030204" pitchFamily="34" charset="0"/>
                <a:cs typeface="Times New Roman" panose="02020603050405020304" pitchFamily="18" charset="0"/>
              </a:rPr>
              <a:t>Muốn</a:t>
            </a:r>
            <a:r>
              <a:rPr lang="vi-VN" sz="2800" b="1" kern="1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 chia một số thập phân cho 10, 100, 1 000</a:t>
            </a:r>
            <a:r>
              <a:rPr lang="en-US" sz="2800" b="1" kern="1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kern="1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b="1" kern="1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b="1" kern="100" dirty="0" err="1">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kern="1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b="1" kern="1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b="1" kern="1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1" kern="1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1" kern="1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kern="1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VN" sz="2800" b="1" kern="1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0B96708-18BE-03FC-7B6D-DE1A8684A849}"/>
              </a:ext>
            </a:extLst>
          </p:cNvPr>
          <p:cNvSpPr txBox="1"/>
          <p:nvPr/>
        </p:nvSpPr>
        <p:spPr>
          <a:xfrm>
            <a:off x="380246" y="1533529"/>
            <a:ext cx="8383508" cy="1384995"/>
          </a:xfrm>
          <a:prstGeom prst="rect">
            <a:avLst/>
          </a:prstGeom>
          <a:noFill/>
        </p:spPr>
        <p:txBody>
          <a:bodyPr wrap="square">
            <a:spAutoFit/>
          </a:bodyPr>
          <a:lstStyle/>
          <a:p>
            <a:pPr algn="just">
              <a:spcAft>
                <a:spcPts val="800"/>
              </a:spcAft>
            </a:pP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vi-VN" sz="2800" b="1" kern="100" dirty="0">
                <a:effectLst/>
                <a:latin typeface="Times New Roman" panose="02020603050405020304" pitchFamily="18" charset="0"/>
                <a:ea typeface="Calibri" panose="020F0502020204030204" pitchFamily="34" charset="0"/>
                <a:cs typeface="Times New Roman" panose="02020603050405020304" pitchFamily="18" charset="0"/>
              </a:rPr>
              <a:t>Muốn chia một số thập phân cho 10, 100, 1000,</a:t>
            </a: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kern="100" dirty="0">
                <a:effectLst/>
                <a:latin typeface="Times New Roman" panose="02020603050405020304" pitchFamily="18" charset="0"/>
                <a:ea typeface="Calibri" panose="020F0502020204030204" pitchFamily="34" charset="0"/>
                <a:cs typeface="Times New Roman" panose="02020603050405020304" pitchFamily="18" charset="0"/>
              </a:rPr>
              <a:t>… ta chỉ việc chuyển dấu phẩy của số đó lần lượt sang bên trái một, hai, ba,</a:t>
            </a: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kern="100" dirty="0">
                <a:effectLst/>
                <a:latin typeface="Times New Roman" panose="02020603050405020304" pitchFamily="18" charset="0"/>
                <a:ea typeface="Calibri" panose="020F0502020204030204" pitchFamily="34" charset="0"/>
                <a:cs typeface="Times New Roman" panose="02020603050405020304" pitchFamily="18" charset="0"/>
              </a:rPr>
              <a:t>chữ số.</a:t>
            </a:r>
            <a:endParaRPr lang="en-VN" sz="2800" b="1"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Freeform 3">
            <a:extLst>
              <a:ext uri="{FF2B5EF4-FFF2-40B4-BE49-F238E27FC236}">
                <a16:creationId xmlns:a16="http://schemas.microsoft.com/office/drawing/2014/main" id="{49ACA5BC-4F02-F790-BFEC-C928419C716F}"/>
              </a:ext>
            </a:extLst>
          </p:cNvPr>
          <p:cNvSpPr/>
          <p:nvPr/>
        </p:nvSpPr>
        <p:spPr>
          <a:xfrm>
            <a:off x="3579971" y="3331675"/>
            <a:ext cx="1345113" cy="1811825"/>
          </a:xfrm>
          <a:custGeom>
            <a:avLst/>
            <a:gdLst/>
            <a:ahLst/>
            <a:cxnLst/>
            <a:rect l="l" t="t" r="r" b="b"/>
            <a:pathLst>
              <a:path w="1343271" h="2504934">
                <a:moveTo>
                  <a:pt x="0" y="0"/>
                </a:moveTo>
                <a:lnTo>
                  <a:pt x="1343271" y="0"/>
                </a:lnTo>
                <a:lnTo>
                  <a:pt x="1343271" y="2504934"/>
                </a:lnTo>
                <a:lnTo>
                  <a:pt x="0" y="2504934"/>
                </a:lnTo>
                <a:lnTo>
                  <a:pt x="0" y="0"/>
                </a:lnTo>
                <a:close/>
              </a:path>
            </a:pathLst>
          </a:custGeom>
          <a:blipFill>
            <a:blip r:embed="rId2"/>
            <a:stretch>
              <a:fillRect/>
            </a:stretch>
          </a:blipFill>
        </p:spPr>
        <p:txBody>
          <a:bodyPr/>
          <a:lstStyle/>
          <a:p>
            <a:endParaRPr lang="vi-VN"/>
          </a:p>
        </p:txBody>
      </p:sp>
    </p:spTree>
    <p:extLst>
      <p:ext uri="{BB962C8B-B14F-4D97-AF65-F5344CB8AC3E}">
        <p14:creationId xmlns:p14="http://schemas.microsoft.com/office/powerpoint/2010/main" val="206365185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221371-C05D-94CA-BAF8-E6E43B9D8808}"/>
              </a:ext>
            </a:extLst>
          </p:cNvPr>
          <p:cNvSpPr/>
          <p:nvPr/>
        </p:nvSpPr>
        <p:spPr>
          <a:xfrm>
            <a:off x="0" y="0"/>
            <a:ext cx="9143999" cy="5143500"/>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TextBox 8">
            <a:extLst>
              <a:ext uri="{FF2B5EF4-FFF2-40B4-BE49-F238E27FC236}">
                <a16:creationId xmlns:a16="http://schemas.microsoft.com/office/drawing/2014/main" id="{2595C643-F73B-5E10-C11E-E84D0BB62B23}"/>
              </a:ext>
            </a:extLst>
          </p:cNvPr>
          <p:cNvSpPr txBox="1"/>
          <p:nvPr/>
        </p:nvSpPr>
        <p:spPr>
          <a:xfrm>
            <a:off x="235389" y="2444436"/>
            <a:ext cx="8682273" cy="1953868"/>
          </a:xfrm>
          <a:prstGeom prst="rect">
            <a:avLst/>
          </a:prstGeom>
          <a:noFill/>
        </p:spPr>
        <p:txBody>
          <a:bodyPr wrap="square" rtlCol="0">
            <a:spAutoFit/>
          </a:bodyPr>
          <a:lstStyle/>
          <a:p>
            <a:pPr>
              <a:lnSpc>
                <a:spcPct val="150000"/>
              </a:lnSpc>
            </a:pPr>
            <a:r>
              <a:rPr lang="en-VN" sz="2800" b="1" dirty="0">
                <a:latin typeface="Times New Roman" panose="02020603050405020304" pitchFamily="18" charset="0"/>
                <a:cs typeface="Times New Roman" panose="02020603050405020304" pitchFamily="18" charset="0"/>
              </a:rPr>
              <a:t>518,2 : 10</a:t>
            </a:r>
            <a:r>
              <a:rPr lang="en-VN"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               </a:t>
            </a:r>
            <a:r>
              <a:rPr lang="en-VN" sz="2800" b="1" dirty="0">
                <a:latin typeface="Times New Roman" panose="02020603050405020304" pitchFamily="18" charset="0"/>
                <a:cs typeface="Times New Roman" panose="02020603050405020304" pitchFamily="18" charset="0"/>
              </a:rPr>
              <a:t>33,3 : 10</a:t>
            </a:r>
          </a:p>
          <a:p>
            <a:pPr>
              <a:lnSpc>
                <a:spcPct val="150000"/>
              </a:lnSpc>
            </a:pPr>
            <a:r>
              <a:rPr lang="en-VN" sz="2800" b="1" dirty="0">
                <a:latin typeface="Times New Roman" panose="02020603050405020304" pitchFamily="18" charset="0"/>
                <a:cs typeface="Times New Roman" panose="02020603050405020304" pitchFamily="18" charset="0"/>
              </a:rPr>
              <a:t>518,2 : 100</a:t>
            </a:r>
            <a:r>
              <a:rPr lang="en-VN"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               </a:t>
            </a:r>
            <a:r>
              <a:rPr lang="en-VN" sz="2800" b="1" dirty="0">
                <a:latin typeface="Times New Roman" panose="02020603050405020304" pitchFamily="18" charset="0"/>
                <a:cs typeface="Times New Roman" panose="02020603050405020304" pitchFamily="18" charset="0"/>
              </a:rPr>
              <a:t>33,3 : 100</a:t>
            </a:r>
          </a:p>
          <a:p>
            <a:pPr>
              <a:lnSpc>
                <a:spcPct val="150000"/>
              </a:lnSpc>
            </a:pPr>
            <a:r>
              <a:rPr lang="en-VN" sz="2800" b="1" dirty="0">
                <a:latin typeface="Times New Roman" panose="02020603050405020304" pitchFamily="18" charset="0"/>
                <a:cs typeface="Times New Roman" panose="02020603050405020304" pitchFamily="18" charset="0"/>
              </a:rPr>
              <a:t>518,2 : 1 000</a:t>
            </a:r>
            <a:r>
              <a:rPr lang="en-VN" sz="2000" dirty="0">
                <a:latin typeface="Times New Roman" panose="02020603050405020304" pitchFamily="18" charset="0"/>
                <a:cs typeface="Times New Roman" panose="02020603050405020304" pitchFamily="18" charset="0"/>
              </a:rPr>
              <a:t>			</a:t>
            </a:r>
            <a:r>
              <a:rPr lang="en-VN" sz="2800" b="1" dirty="0">
                <a:latin typeface="Times New Roman" panose="02020603050405020304" pitchFamily="18" charset="0"/>
                <a:cs typeface="Times New Roman" panose="02020603050405020304" pitchFamily="18" charset="0"/>
              </a:rPr>
              <a:t>33,3 : 1 000</a:t>
            </a:r>
          </a:p>
        </p:txBody>
      </p:sp>
      <p:pic>
        <p:nvPicPr>
          <p:cNvPr id="12" name="Picture 22">
            <a:extLst>
              <a:ext uri="{FF2B5EF4-FFF2-40B4-BE49-F238E27FC236}">
                <a16:creationId xmlns:a16="http://schemas.microsoft.com/office/drawing/2014/main" id="{4486008F-E80F-7D17-846C-4E31BCE067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228609" y="412603"/>
            <a:ext cx="2555006" cy="1845992"/>
          </a:xfrm>
          <a:prstGeom prst="rect">
            <a:avLst/>
          </a:prstGeom>
        </p:spPr>
      </p:pic>
      <p:sp>
        <p:nvSpPr>
          <p:cNvPr id="14" name="TextBox 13">
            <a:extLst>
              <a:ext uri="{FF2B5EF4-FFF2-40B4-BE49-F238E27FC236}">
                <a16:creationId xmlns:a16="http://schemas.microsoft.com/office/drawing/2014/main" id="{04510551-1784-6596-D595-5A7DA1036851}"/>
              </a:ext>
            </a:extLst>
          </p:cNvPr>
          <p:cNvSpPr txBox="1"/>
          <p:nvPr/>
        </p:nvSpPr>
        <p:spPr>
          <a:xfrm>
            <a:off x="1113576" y="497596"/>
            <a:ext cx="1394233" cy="822789"/>
          </a:xfrm>
          <a:prstGeom prst="rect">
            <a:avLst/>
          </a:prstGeom>
          <a:noFill/>
        </p:spPr>
        <p:txBody>
          <a:bodyPr wrap="square" rtlCol="0">
            <a:spAutoFit/>
          </a:bodyPr>
          <a:lstStyle/>
          <a:p>
            <a:pPr>
              <a:lnSpc>
                <a:spcPct val="200000"/>
              </a:lnSpc>
            </a:pPr>
            <a:r>
              <a:rPr lang="en-VN" sz="2800" b="1" u="sng" dirty="0">
                <a:solidFill>
                  <a:schemeClr val="tx1"/>
                </a:solidFill>
                <a:latin typeface="Times New Roman" panose="02020603050405020304" pitchFamily="18" charset="0"/>
                <a:cs typeface="Times New Roman" panose="02020603050405020304" pitchFamily="18" charset="0"/>
              </a:rPr>
              <a:t>Ví dụ:</a:t>
            </a:r>
          </a:p>
        </p:txBody>
      </p:sp>
      <p:sp>
        <p:nvSpPr>
          <p:cNvPr id="16" name="TextBox 15">
            <a:extLst>
              <a:ext uri="{FF2B5EF4-FFF2-40B4-BE49-F238E27FC236}">
                <a16:creationId xmlns:a16="http://schemas.microsoft.com/office/drawing/2014/main" id="{C836C6C4-0B10-4772-30B5-B21A61370061}"/>
              </a:ext>
            </a:extLst>
          </p:cNvPr>
          <p:cNvSpPr txBox="1"/>
          <p:nvPr/>
        </p:nvSpPr>
        <p:spPr>
          <a:xfrm>
            <a:off x="2317687" y="2571750"/>
            <a:ext cx="1729332" cy="523220"/>
          </a:xfrm>
          <a:prstGeom prst="rect">
            <a:avLst/>
          </a:prstGeom>
          <a:solidFill>
            <a:schemeClr val="accent6"/>
          </a:solidFill>
        </p:spPr>
        <p:txBody>
          <a:bodyPr wrap="squar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 </a:t>
            </a:r>
            <a:r>
              <a:rPr lang="en-VN" sz="2800" b="1" dirty="0">
                <a:solidFill>
                  <a:srgbClr val="FF0000"/>
                </a:solidFill>
                <a:latin typeface="Times New Roman" panose="02020603050405020304" pitchFamily="18" charset="0"/>
                <a:cs typeface="Times New Roman" panose="02020603050405020304" pitchFamily="18" charset="0"/>
              </a:rPr>
              <a:t>= 51,82</a:t>
            </a:r>
          </a:p>
        </p:txBody>
      </p:sp>
      <p:sp>
        <p:nvSpPr>
          <p:cNvPr id="17" name="TextBox 16">
            <a:extLst>
              <a:ext uri="{FF2B5EF4-FFF2-40B4-BE49-F238E27FC236}">
                <a16:creationId xmlns:a16="http://schemas.microsoft.com/office/drawing/2014/main" id="{08D98102-170B-660F-B10C-F0E1F2E1507D}"/>
              </a:ext>
            </a:extLst>
          </p:cNvPr>
          <p:cNvSpPr txBox="1"/>
          <p:nvPr/>
        </p:nvSpPr>
        <p:spPr>
          <a:xfrm>
            <a:off x="2317687" y="3222284"/>
            <a:ext cx="1575763" cy="523220"/>
          </a:xfrm>
          <a:prstGeom prst="rect">
            <a:avLst/>
          </a:prstGeom>
          <a:solidFill>
            <a:schemeClr val="accent6"/>
          </a:solidFill>
        </p:spPr>
        <p:txBody>
          <a:bodyPr wrap="squar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 </a:t>
            </a:r>
            <a:r>
              <a:rPr lang="en-VN" sz="2800" b="1" dirty="0">
                <a:solidFill>
                  <a:srgbClr val="FF0000"/>
                </a:solidFill>
                <a:latin typeface="Times New Roman" panose="02020603050405020304" pitchFamily="18" charset="0"/>
                <a:cs typeface="Times New Roman" panose="02020603050405020304" pitchFamily="18" charset="0"/>
              </a:rPr>
              <a:t>= 5,182</a:t>
            </a:r>
          </a:p>
        </p:txBody>
      </p:sp>
      <p:sp>
        <p:nvSpPr>
          <p:cNvPr id="18" name="TextBox 17">
            <a:extLst>
              <a:ext uri="{FF2B5EF4-FFF2-40B4-BE49-F238E27FC236}">
                <a16:creationId xmlns:a16="http://schemas.microsoft.com/office/drawing/2014/main" id="{9D5DFDE3-24AB-B8B6-01C8-4202C5C9A7E8}"/>
              </a:ext>
            </a:extLst>
          </p:cNvPr>
          <p:cNvSpPr txBox="1"/>
          <p:nvPr/>
        </p:nvSpPr>
        <p:spPr>
          <a:xfrm>
            <a:off x="2317687" y="3872818"/>
            <a:ext cx="1825966" cy="523220"/>
          </a:xfrm>
          <a:prstGeom prst="rect">
            <a:avLst/>
          </a:prstGeom>
          <a:solidFill>
            <a:schemeClr val="accent6"/>
          </a:solidFill>
        </p:spPr>
        <p:txBody>
          <a:bodyPr wrap="squar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 </a:t>
            </a:r>
            <a:r>
              <a:rPr lang="en-VN" sz="2800" b="1" dirty="0">
                <a:solidFill>
                  <a:srgbClr val="FF0000"/>
                </a:solidFill>
                <a:latin typeface="Times New Roman" panose="02020603050405020304" pitchFamily="18" charset="0"/>
                <a:cs typeface="Times New Roman" panose="02020603050405020304" pitchFamily="18" charset="0"/>
              </a:rPr>
              <a:t>= 0,5182</a:t>
            </a:r>
          </a:p>
        </p:txBody>
      </p:sp>
      <p:sp>
        <p:nvSpPr>
          <p:cNvPr id="19" name="TextBox 18">
            <a:extLst>
              <a:ext uri="{FF2B5EF4-FFF2-40B4-BE49-F238E27FC236}">
                <a16:creationId xmlns:a16="http://schemas.microsoft.com/office/drawing/2014/main" id="{A052A3B0-64D3-C545-8673-2BB949E0A55F}"/>
              </a:ext>
            </a:extLst>
          </p:cNvPr>
          <p:cNvSpPr txBox="1"/>
          <p:nvPr/>
        </p:nvSpPr>
        <p:spPr>
          <a:xfrm>
            <a:off x="6403632" y="2571750"/>
            <a:ext cx="1717325" cy="523220"/>
          </a:xfrm>
          <a:prstGeom prst="rect">
            <a:avLst/>
          </a:prstGeom>
          <a:solidFill>
            <a:schemeClr val="accent6"/>
          </a:solid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   </a:t>
            </a:r>
            <a:r>
              <a:rPr lang="en-VN" sz="2800" b="1" dirty="0">
                <a:solidFill>
                  <a:srgbClr val="FF0000"/>
                </a:solidFill>
                <a:latin typeface="Times New Roman" panose="02020603050405020304" pitchFamily="18" charset="0"/>
                <a:cs typeface="Times New Roman" panose="02020603050405020304" pitchFamily="18" charset="0"/>
              </a:rPr>
              <a:t>= 3,33</a:t>
            </a:r>
          </a:p>
        </p:txBody>
      </p:sp>
      <p:sp>
        <p:nvSpPr>
          <p:cNvPr id="20" name="TextBox 19">
            <a:extLst>
              <a:ext uri="{FF2B5EF4-FFF2-40B4-BE49-F238E27FC236}">
                <a16:creationId xmlns:a16="http://schemas.microsoft.com/office/drawing/2014/main" id="{7E3CB8D9-D29C-CAC5-30B6-120B0A856F9E}"/>
              </a:ext>
            </a:extLst>
          </p:cNvPr>
          <p:cNvSpPr txBox="1"/>
          <p:nvPr/>
        </p:nvSpPr>
        <p:spPr>
          <a:xfrm>
            <a:off x="6403632" y="3222284"/>
            <a:ext cx="1575763" cy="523220"/>
          </a:xfrm>
          <a:prstGeom prst="rect">
            <a:avLst/>
          </a:prstGeom>
          <a:solidFill>
            <a:schemeClr val="accent6"/>
          </a:solid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   </a:t>
            </a:r>
            <a:r>
              <a:rPr lang="en-VN" sz="2800" b="1" dirty="0">
                <a:solidFill>
                  <a:srgbClr val="FF0000"/>
                </a:solidFill>
                <a:latin typeface="Times New Roman" panose="02020603050405020304" pitchFamily="18" charset="0"/>
                <a:cs typeface="Times New Roman" panose="02020603050405020304" pitchFamily="18" charset="0"/>
              </a:rPr>
              <a:t>= 0,333</a:t>
            </a:r>
          </a:p>
        </p:txBody>
      </p:sp>
      <p:sp>
        <p:nvSpPr>
          <p:cNvPr id="21" name="TextBox 20">
            <a:extLst>
              <a:ext uri="{FF2B5EF4-FFF2-40B4-BE49-F238E27FC236}">
                <a16:creationId xmlns:a16="http://schemas.microsoft.com/office/drawing/2014/main" id="{929D27A5-6A19-9F35-6DAE-DEF27C563104}"/>
              </a:ext>
            </a:extLst>
          </p:cNvPr>
          <p:cNvSpPr txBox="1"/>
          <p:nvPr/>
        </p:nvSpPr>
        <p:spPr>
          <a:xfrm>
            <a:off x="6645244" y="3872818"/>
            <a:ext cx="2163778" cy="523220"/>
          </a:xfrm>
          <a:prstGeom prst="rect">
            <a:avLst/>
          </a:prstGeom>
          <a:solidFill>
            <a:schemeClr val="accent6"/>
          </a:solidFill>
        </p:spPr>
        <p:txBody>
          <a:bodyPr wrap="square" rtlCol="0">
            <a:spAutoFit/>
          </a:bodyPr>
          <a:lstStyle/>
          <a:p>
            <a:r>
              <a:rPr lang="en-VN" sz="2800" b="1" dirty="0">
                <a:solidFill>
                  <a:srgbClr val="FF0000"/>
                </a:solidFill>
                <a:latin typeface="Times New Roman" panose="02020603050405020304" pitchFamily="18" charset="0"/>
                <a:cs typeface="Times New Roman" panose="02020603050405020304" pitchFamily="18" charset="0"/>
              </a:rPr>
              <a:t>= 0,0333</a:t>
            </a:r>
          </a:p>
        </p:txBody>
      </p:sp>
    </p:spTree>
    <p:extLst>
      <p:ext uri="{BB962C8B-B14F-4D97-AF65-F5344CB8AC3E}">
        <p14:creationId xmlns:p14="http://schemas.microsoft.com/office/powerpoint/2010/main" val="46071207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strips(downLeft)">
                                      <p:cBhvr>
                                        <p:cTn id="20" dur="500"/>
                                        <p:tgtEl>
                                          <p:spTgt spid="16"/>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strips(downLeft)">
                                      <p:cBhvr>
                                        <p:cTn id="23" dur="500"/>
                                        <p:tgtEl>
                                          <p:spTgt spid="17"/>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strips(downLeft)">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strips(downLeft)">
                                      <p:cBhvr>
                                        <p:cTn id="31" dur="500"/>
                                        <p:tgtEl>
                                          <p:spTgt spid="19"/>
                                        </p:tgtEl>
                                      </p:cBhvr>
                                    </p:animEffect>
                                  </p:childTnLst>
                                </p:cTn>
                              </p:par>
                              <p:par>
                                <p:cTn id="32" presetID="18" presetClass="entr" presetSubtype="12"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strips(downLeft)">
                                      <p:cBhvr>
                                        <p:cTn id="34" dur="500"/>
                                        <p:tgtEl>
                                          <p:spTgt spid="20"/>
                                        </p:tgtEl>
                                      </p:cBhvr>
                                    </p:animEffect>
                                  </p:childTnLst>
                                </p:cTn>
                              </p:par>
                              <p:par>
                                <p:cTn id="35" presetID="18" presetClass="entr" presetSubtype="12"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strips(downLeft)">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6" grpId="0" animBg="1"/>
      <p:bldP spid="17" grpId="0" animBg="1"/>
      <p:bldP spid="18" grpId="0" animBg="1"/>
      <p:bldP spid="19" grpId="0"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72"/>
        <p:cNvGrpSpPr/>
        <p:nvPr/>
      </p:nvGrpSpPr>
      <p:grpSpPr>
        <a:xfrm>
          <a:off x="0" y="0"/>
          <a:ext cx="0" cy="0"/>
          <a:chOff x="0" y="0"/>
          <a:chExt cx="0" cy="0"/>
        </a:xfrm>
      </p:grpSpPr>
      <p:sp>
        <p:nvSpPr>
          <p:cNvPr id="3375" name="Google Shape;3375;p51"/>
          <p:cNvSpPr txBox="1">
            <a:spLocks noGrp="1"/>
          </p:cNvSpPr>
          <p:nvPr>
            <p:ph type="title" idx="2"/>
          </p:nvPr>
        </p:nvSpPr>
        <p:spPr>
          <a:xfrm>
            <a:off x="153910" y="803191"/>
            <a:ext cx="8546470" cy="962186"/>
          </a:xfrm>
          <a:prstGeom prst="rect">
            <a:avLst/>
          </a:prstGeom>
        </p:spPr>
        <p:txBody>
          <a:bodyPr spcFirstLastPara="1" wrap="square" lIns="91425" tIns="91425" rIns="91425" bIns="91425" anchor="ctr" anchorCtr="0">
            <a:noAutofit/>
          </a:bodyPr>
          <a:lstStyle/>
          <a:p>
            <a:pPr lvl="0"/>
            <a:r>
              <a:rPr lang="en" sz="3200" dirty="0">
                <a:solidFill>
                  <a:srgbClr val="FF0000"/>
                </a:solidFill>
                <a:latin typeface="Times New Roman" panose="02020603050405020304" pitchFamily="18" charset="0"/>
                <a:cs typeface="Times New Roman" panose="02020603050405020304" pitchFamily="18" charset="0"/>
              </a:rPr>
              <a:t>3. HOẠT ĐỘNG THỰC HÀNH,</a:t>
            </a:r>
            <a:r>
              <a:rPr kumimoji="0" lang="en"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Caveat Brush"/>
              </a:rPr>
              <a:t> LUYỆN TẬP</a:t>
            </a:r>
            <a:endParaRPr sz="3200" dirty="0">
              <a:solidFill>
                <a:srgbClr val="FF0000"/>
              </a:solidFill>
              <a:latin typeface="Times New Roman" panose="02020603050405020304" pitchFamily="18" charset="0"/>
              <a:cs typeface="Times New Roman" panose="02020603050405020304" pitchFamily="18" charset="0"/>
            </a:endParaRPr>
          </a:p>
        </p:txBody>
      </p:sp>
      <p:grpSp>
        <p:nvGrpSpPr>
          <p:cNvPr id="2" name="Google Shape;3361;p50">
            <a:extLst>
              <a:ext uri="{FF2B5EF4-FFF2-40B4-BE49-F238E27FC236}">
                <a16:creationId xmlns:a16="http://schemas.microsoft.com/office/drawing/2014/main" id="{823FDD4F-1EA6-B6AA-1F61-0D734617E3E6}"/>
              </a:ext>
            </a:extLst>
          </p:cNvPr>
          <p:cNvGrpSpPr/>
          <p:nvPr/>
        </p:nvGrpSpPr>
        <p:grpSpPr>
          <a:xfrm>
            <a:off x="1299160" y="2152335"/>
            <a:ext cx="1059619" cy="1153529"/>
            <a:chOff x="2417600" y="2078639"/>
            <a:chExt cx="1059619" cy="1153529"/>
          </a:xfrm>
        </p:grpSpPr>
        <p:sp>
          <p:nvSpPr>
            <p:cNvPr id="3" name="Google Shape;3362;p50">
              <a:extLst>
                <a:ext uri="{FF2B5EF4-FFF2-40B4-BE49-F238E27FC236}">
                  <a16:creationId xmlns:a16="http://schemas.microsoft.com/office/drawing/2014/main" id="{D33708D2-7586-F541-49E3-F17B87A5666C}"/>
                </a:ext>
              </a:extLst>
            </p:cNvPr>
            <p:cNvSpPr/>
            <p:nvPr/>
          </p:nvSpPr>
          <p:spPr>
            <a:xfrm>
              <a:off x="2424836" y="2078639"/>
              <a:ext cx="1052382" cy="1152174"/>
            </a:xfrm>
            <a:custGeom>
              <a:avLst/>
              <a:gdLst/>
              <a:ahLst/>
              <a:cxnLst/>
              <a:rect l="l" t="t" r="r" b="b"/>
              <a:pathLst>
                <a:path w="14695" h="16089" extrusionOk="0">
                  <a:moveTo>
                    <a:pt x="5759" y="0"/>
                  </a:moveTo>
                  <a:cubicBezTo>
                    <a:pt x="5672" y="0"/>
                    <a:pt x="5586" y="3"/>
                    <a:pt x="5501" y="7"/>
                  </a:cubicBezTo>
                  <a:cubicBezTo>
                    <a:pt x="3484" y="88"/>
                    <a:pt x="1710" y="1313"/>
                    <a:pt x="888" y="3152"/>
                  </a:cubicBezTo>
                  <a:cubicBezTo>
                    <a:pt x="0" y="5104"/>
                    <a:pt x="194" y="7426"/>
                    <a:pt x="1452" y="9168"/>
                  </a:cubicBezTo>
                  <a:cubicBezTo>
                    <a:pt x="2226" y="10265"/>
                    <a:pt x="3307" y="11056"/>
                    <a:pt x="4533" y="11507"/>
                  </a:cubicBezTo>
                  <a:cubicBezTo>
                    <a:pt x="5146" y="11733"/>
                    <a:pt x="5775" y="11878"/>
                    <a:pt x="6388" y="11991"/>
                  </a:cubicBezTo>
                  <a:cubicBezTo>
                    <a:pt x="6710" y="12056"/>
                    <a:pt x="7033" y="12136"/>
                    <a:pt x="7339" y="12298"/>
                  </a:cubicBezTo>
                  <a:cubicBezTo>
                    <a:pt x="7662" y="12459"/>
                    <a:pt x="7952" y="12717"/>
                    <a:pt x="8210" y="12991"/>
                  </a:cubicBezTo>
                  <a:cubicBezTo>
                    <a:pt x="8162" y="13088"/>
                    <a:pt x="8146" y="13185"/>
                    <a:pt x="8226" y="13281"/>
                  </a:cubicBezTo>
                  <a:cubicBezTo>
                    <a:pt x="8920" y="14072"/>
                    <a:pt x="9614" y="14862"/>
                    <a:pt x="10372" y="15604"/>
                  </a:cubicBezTo>
                  <a:cubicBezTo>
                    <a:pt x="10448" y="15690"/>
                    <a:pt x="10542" y="15736"/>
                    <a:pt x="10645" y="15736"/>
                  </a:cubicBezTo>
                  <a:cubicBezTo>
                    <a:pt x="10717" y="15736"/>
                    <a:pt x="10793" y="15715"/>
                    <a:pt x="10872" y="15669"/>
                  </a:cubicBezTo>
                  <a:cubicBezTo>
                    <a:pt x="10888" y="15669"/>
                    <a:pt x="10888" y="15652"/>
                    <a:pt x="10904" y="15652"/>
                  </a:cubicBezTo>
                  <a:cubicBezTo>
                    <a:pt x="11057" y="15888"/>
                    <a:pt x="11281" y="16088"/>
                    <a:pt x="11505" y="16088"/>
                  </a:cubicBezTo>
                  <a:cubicBezTo>
                    <a:pt x="11541" y="16088"/>
                    <a:pt x="11578" y="16083"/>
                    <a:pt x="11614" y="16072"/>
                  </a:cubicBezTo>
                  <a:cubicBezTo>
                    <a:pt x="11791" y="16007"/>
                    <a:pt x="11936" y="15862"/>
                    <a:pt x="12098" y="15749"/>
                  </a:cubicBezTo>
                  <a:cubicBezTo>
                    <a:pt x="12259" y="15620"/>
                    <a:pt x="12436" y="15507"/>
                    <a:pt x="12598" y="15378"/>
                  </a:cubicBezTo>
                  <a:cubicBezTo>
                    <a:pt x="13243" y="14927"/>
                    <a:pt x="13872" y="14443"/>
                    <a:pt x="14517" y="13959"/>
                  </a:cubicBezTo>
                  <a:cubicBezTo>
                    <a:pt x="14694" y="13830"/>
                    <a:pt x="14662" y="13572"/>
                    <a:pt x="14517" y="13362"/>
                  </a:cubicBezTo>
                  <a:cubicBezTo>
                    <a:pt x="14452" y="13281"/>
                    <a:pt x="14420" y="13201"/>
                    <a:pt x="14356" y="13120"/>
                  </a:cubicBezTo>
                  <a:cubicBezTo>
                    <a:pt x="14501" y="12959"/>
                    <a:pt x="14533" y="12765"/>
                    <a:pt x="14452" y="12539"/>
                  </a:cubicBezTo>
                  <a:cubicBezTo>
                    <a:pt x="14356" y="12265"/>
                    <a:pt x="14130" y="11991"/>
                    <a:pt x="13952" y="11733"/>
                  </a:cubicBezTo>
                  <a:cubicBezTo>
                    <a:pt x="13598" y="11168"/>
                    <a:pt x="13227" y="10604"/>
                    <a:pt x="12839" y="10039"/>
                  </a:cubicBezTo>
                  <a:cubicBezTo>
                    <a:pt x="12769" y="9941"/>
                    <a:pt x="12637" y="9891"/>
                    <a:pt x="12518" y="9891"/>
                  </a:cubicBezTo>
                  <a:cubicBezTo>
                    <a:pt x="12501" y="9891"/>
                    <a:pt x="12485" y="9892"/>
                    <a:pt x="12468" y="9894"/>
                  </a:cubicBezTo>
                  <a:cubicBezTo>
                    <a:pt x="12194" y="9475"/>
                    <a:pt x="12001" y="9007"/>
                    <a:pt x="11888" y="8507"/>
                  </a:cubicBezTo>
                  <a:cubicBezTo>
                    <a:pt x="11775" y="7926"/>
                    <a:pt x="11775" y="7297"/>
                    <a:pt x="11759" y="6717"/>
                  </a:cubicBezTo>
                  <a:cubicBezTo>
                    <a:pt x="11678" y="4459"/>
                    <a:pt x="10823" y="2023"/>
                    <a:pt x="8307" y="652"/>
                  </a:cubicBezTo>
                  <a:cubicBezTo>
                    <a:pt x="7543" y="226"/>
                    <a:pt x="6644" y="0"/>
                    <a:pt x="5759" y="0"/>
                  </a:cubicBezTo>
                  <a:close/>
                </a:path>
              </a:pathLst>
            </a:custGeom>
            <a:solidFill>
              <a:schemeClr val="accent4"/>
            </a:solidFill>
            <a:ln w="1143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3363;p50">
              <a:extLst>
                <a:ext uri="{FF2B5EF4-FFF2-40B4-BE49-F238E27FC236}">
                  <a16:creationId xmlns:a16="http://schemas.microsoft.com/office/drawing/2014/main" id="{3E82514A-4E5D-54A9-5888-2ABD35F26679}"/>
                </a:ext>
              </a:extLst>
            </p:cNvPr>
            <p:cNvSpPr/>
            <p:nvPr/>
          </p:nvSpPr>
          <p:spPr>
            <a:xfrm>
              <a:off x="3184735" y="2981954"/>
              <a:ext cx="282951" cy="250214"/>
            </a:xfrm>
            <a:custGeom>
              <a:avLst/>
              <a:gdLst/>
              <a:ahLst/>
              <a:cxnLst/>
              <a:rect l="l" t="t" r="r" b="b"/>
              <a:pathLst>
                <a:path w="3951" h="3494" extrusionOk="0">
                  <a:moveTo>
                    <a:pt x="2925" y="1"/>
                  </a:moveTo>
                  <a:cubicBezTo>
                    <a:pt x="2876" y="1"/>
                    <a:pt x="2834" y="41"/>
                    <a:pt x="2822" y="92"/>
                  </a:cubicBezTo>
                  <a:cubicBezTo>
                    <a:pt x="2757" y="334"/>
                    <a:pt x="2838" y="559"/>
                    <a:pt x="2983" y="785"/>
                  </a:cubicBezTo>
                  <a:lnTo>
                    <a:pt x="1838" y="1705"/>
                  </a:lnTo>
                  <a:cubicBezTo>
                    <a:pt x="1612" y="1882"/>
                    <a:pt x="1370" y="2059"/>
                    <a:pt x="1128" y="2237"/>
                  </a:cubicBezTo>
                  <a:cubicBezTo>
                    <a:pt x="1031" y="2317"/>
                    <a:pt x="902" y="2398"/>
                    <a:pt x="805" y="2479"/>
                  </a:cubicBezTo>
                  <a:cubicBezTo>
                    <a:pt x="741" y="2527"/>
                    <a:pt x="660" y="2608"/>
                    <a:pt x="580" y="2672"/>
                  </a:cubicBezTo>
                  <a:cubicBezTo>
                    <a:pt x="547" y="2624"/>
                    <a:pt x="499" y="2608"/>
                    <a:pt x="450" y="2592"/>
                  </a:cubicBezTo>
                  <a:cubicBezTo>
                    <a:pt x="354" y="2527"/>
                    <a:pt x="273" y="2511"/>
                    <a:pt x="176" y="2479"/>
                  </a:cubicBezTo>
                  <a:cubicBezTo>
                    <a:pt x="168" y="2477"/>
                    <a:pt x="160" y="2477"/>
                    <a:pt x="152" y="2477"/>
                  </a:cubicBezTo>
                  <a:cubicBezTo>
                    <a:pt x="66" y="2477"/>
                    <a:pt x="0" y="2554"/>
                    <a:pt x="15" y="2672"/>
                  </a:cubicBezTo>
                  <a:cubicBezTo>
                    <a:pt x="103" y="3010"/>
                    <a:pt x="431" y="3494"/>
                    <a:pt x="781" y="3494"/>
                  </a:cubicBezTo>
                  <a:cubicBezTo>
                    <a:pt x="816" y="3494"/>
                    <a:pt x="851" y="3489"/>
                    <a:pt x="886" y="3479"/>
                  </a:cubicBezTo>
                  <a:cubicBezTo>
                    <a:pt x="1063" y="3414"/>
                    <a:pt x="1209" y="3269"/>
                    <a:pt x="1370" y="3156"/>
                  </a:cubicBezTo>
                  <a:cubicBezTo>
                    <a:pt x="1531" y="3027"/>
                    <a:pt x="1709" y="2914"/>
                    <a:pt x="1870" y="2785"/>
                  </a:cubicBezTo>
                  <a:cubicBezTo>
                    <a:pt x="2515" y="2317"/>
                    <a:pt x="3144" y="1834"/>
                    <a:pt x="3789" y="1350"/>
                  </a:cubicBezTo>
                  <a:cubicBezTo>
                    <a:pt x="3951" y="1237"/>
                    <a:pt x="3902" y="995"/>
                    <a:pt x="3757" y="769"/>
                  </a:cubicBezTo>
                  <a:cubicBezTo>
                    <a:pt x="3563" y="414"/>
                    <a:pt x="3338" y="92"/>
                    <a:pt x="2967" y="11"/>
                  </a:cubicBezTo>
                  <a:cubicBezTo>
                    <a:pt x="2953" y="4"/>
                    <a:pt x="2938" y="1"/>
                    <a:pt x="29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364;p50">
              <a:extLst>
                <a:ext uri="{FF2B5EF4-FFF2-40B4-BE49-F238E27FC236}">
                  <a16:creationId xmlns:a16="http://schemas.microsoft.com/office/drawing/2014/main" id="{72587F3D-11C6-9AF3-DF53-41343840921F}"/>
                </a:ext>
              </a:extLst>
            </p:cNvPr>
            <p:cNvSpPr/>
            <p:nvPr/>
          </p:nvSpPr>
          <p:spPr>
            <a:xfrm>
              <a:off x="2995816" y="2789316"/>
              <a:ext cx="462633" cy="414780"/>
            </a:xfrm>
            <a:custGeom>
              <a:avLst/>
              <a:gdLst/>
              <a:ahLst/>
              <a:cxnLst/>
              <a:rect l="l" t="t" r="r" b="b"/>
              <a:pathLst>
                <a:path w="6460" h="5792" extrusionOk="0">
                  <a:moveTo>
                    <a:pt x="4491" y="0"/>
                  </a:moveTo>
                  <a:cubicBezTo>
                    <a:pt x="4404" y="0"/>
                    <a:pt x="4314" y="22"/>
                    <a:pt x="4250" y="72"/>
                  </a:cubicBezTo>
                  <a:cubicBezTo>
                    <a:pt x="3153" y="1104"/>
                    <a:pt x="2024" y="2056"/>
                    <a:pt x="814" y="2943"/>
                  </a:cubicBezTo>
                  <a:cubicBezTo>
                    <a:pt x="766" y="2975"/>
                    <a:pt x="717" y="3040"/>
                    <a:pt x="701" y="3072"/>
                  </a:cubicBezTo>
                  <a:lnTo>
                    <a:pt x="556" y="2943"/>
                  </a:lnTo>
                  <a:cubicBezTo>
                    <a:pt x="505" y="2895"/>
                    <a:pt x="448" y="2875"/>
                    <a:pt x="393" y="2875"/>
                  </a:cubicBezTo>
                  <a:cubicBezTo>
                    <a:pt x="188" y="2875"/>
                    <a:pt x="0" y="3155"/>
                    <a:pt x="153" y="3346"/>
                  </a:cubicBezTo>
                  <a:cubicBezTo>
                    <a:pt x="846" y="4120"/>
                    <a:pt x="1540" y="4911"/>
                    <a:pt x="2298" y="5653"/>
                  </a:cubicBezTo>
                  <a:cubicBezTo>
                    <a:pt x="2376" y="5740"/>
                    <a:pt x="2476" y="5792"/>
                    <a:pt x="2583" y="5792"/>
                  </a:cubicBezTo>
                  <a:cubicBezTo>
                    <a:pt x="2654" y="5792"/>
                    <a:pt x="2727" y="5769"/>
                    <a:pt x="2798" y="5717"/>
                  </a:cubicBezTo>
                  <a:cubicBezTo>
                    <a:pt x="3379" y="5362"/>
                    <a:pt x="3943" y="4959"/>
                    <a:pt x="4492" y="4556"/>
                  </a:cubicBezTo>
                  <a:cubicBezTo>
                    <a:pt x="5040" y="4153"/>
                    <a:pt x="5621" y="3749"/>
                    <a:pt x="6121" y="3298"/>
                  </a:cubicBezTo>
                  <a:cubicBezTo>
                    <a:pt x="6347" y="3120"/>
                    <a:pt x="6460" y="2878"/>
                    <a:pt x="6363" y="2588"/>
                  </a:cubicBezTo>
                  <a:cubicBezTo>
                    <a:pt x="6266" y="2314"/>
                    <a:pt x="6040" y="2056"/>
                    <a:pt x="5863" y="1782"/>
                  </a:cubicBezTo>
                  <a:cubicBezTo>
                    <a:pt x="5492" y="1217"/>
                    <a:pt x="5137" y="652"/>
                    <a:pt x="4750" y="88"/>
                  </a:cubicBezTo>
                  <a:cubicBezTo>
                    <a:pt x="4705" y="34"/>
                    <a:pt x="4600" y="0"/>
                    <a:pt x="44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365;p50">
              <a:extLst>
                <a:ext uri="{FF2B5EF4-FFF2-40B4-BE49-F238E27FC236}">
                  <a16:creationId xmlns:a16="http://schemas.microsoft.com/office/drawing/2014/main" id="{169093C1-C62A-9BD5-D452-C7929132940D}"/>
                </a:ext>
              </a:extLst>
            </p:cNvPr>
            <p:cNvSpPr/>
            <p:nvPr/>
          </p:nvSpPr>
          <p:spPr>
            <a:xfrm>
              <a:off x="2417600" y="2079206"/>
              <a:ext cx="912662" cy="962186"/>
            </a:xfrm>
            <a:custGeom>
              <a:avLst/>
              <a:gdLst/>
              <a:ahLst/>
              <a:cxnLst/>
              <a:rect l="l" t="t" r="r" b="b"/>
              <a:pathLst>
                <a:path w="12744" h="13436" extrusionOk="0">
                  <a:moveTo>
                    <a:pt x="5684" y="1"/>
                  </a:moveTo>
                  <a:cubicBezTo>
                    <a:pt x="5623" y="1"/>
                    <a:pt x="5562" y="2"/>
                    <a:pt x="5501" y="4"/>
                  </a:cubicBezTo>
                  <a:cubicBezTo>
                    <a:pt x="3485" y="84"/>
                    <a:pt x="1711" y="1326"/>
                    <a:pt x="888" y="3149"/>
                  </a:cubicBezTo>
                  <a:cubicBezTo>
                    <a:pt x="1" y="5117"/>
                    <a:pt x="211" y="7423"/>
                    <a:pt x="1453" y="9181"/>
                  </a:cubicBezTo>
                  <a:cubicBezTo>
                    <a:pt x="2227" y="10278"/>
                    <a:pt x="3307" y="11052"/>
                    <a:pt x="4533" y="11520"/>
                  </a:cubicBezTo>
                  <a:cubicBezTo>
                    <a:pt x="5146" y="11746"/>
                    <a:pt x="5775" y="11891"/>
                    <a:pt x="6388" y="12004"/>
                  </a:cubicBezTo>
                  <a:cubicBezTo>
                    <a:pt x="6711" y="12069"/>
                    <a:pt x="7033" y="12149"/>
                    <a:pt x="7340" y="12310"/>
                  </a:cubicBezTo>
                  <a:cubicBezTo>
                    <a:pt x="7679" y="12488"/>
                    <a:pt x="7985" y="12778"/>
                    <a:pt x="8243" y="13052"/>
                  </a:cubicBezTo>
                  <a:cubicBezTo>
                    <a:pt x="8390" y="13212"/>
                    <a:pt x="8546" y="13436"/>
                    <a:pt x="8747" y="13436"/>
                  </a:cubicBezTo>
                  <a:cubicBezTo>
                    <a:pt x="8811" y="13436"/>
                    <a:pt x="8879" y="13413"/>
                    <a:pt x="8953" y="13359"/>
                  </a:cubicBezTo>
                  <a:cubicBezTo>
                    <a:pt x="10146" y="12472"/>
                    <a:pt x="11340" y="11601"/>
                    <a:pt x="12517" y="10714"/>
                  </a:cubicBezTo>
                  <a:cubicBezTo>
                    <a:pt x="12679" y="10585"/>
                    <a:pt x="12743" y="10375"/>
                    <a:pt x="12630" y="10181"/>
                  </a:cubicBezTo>
                  <a:cubicBezTo>
                    <a:pt x="12275" y="9681"/>
                    <a:pt x="12017" y="9133"/>
                    <a:pt x="11904" y="8536"/>
                  </a:cubicBezTo>
                  <a:cubicBezTo>
                    <a:pt x="11775" y="7956"/>
                    <a:pt x="11775" y="7326"/>
                    <a:pt x="11759" y="6746"/>
                  </a:cubicBezTo>
                  <a:cubicBezTo>
                    <a:pt x="11679" y="4488"/>
                    <a:pt x="10824" y="2052"/>
                    <a:pt x="8308" y="649"/>
                  </a:cubicBezTo>
                  <a:cubicBezTo>
                    <a:pt x="7521" y="226"/>
                    <a:pt x="6594" y="1"/>
                    <a:pt x="56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366;p50">
              <a:extLst>
                <a:ext uri="{FF2B5EF4-FFF2-40B4-BE49-F238E27FC236}">
                  <a16:creationId xmlns:a16="http://schemas.microsoft.com/office/drawing/2014/main" id="{E6CDB4FC-BD3B-C99C-AFF7-99E246EE5BDC}"/>
                </a:ext>
              </a:extLst>
            </p:cNvPr>
            <p:cNvSpPr/>
            <p:nvPr/>
          </p:nvSpPr>
          <p:spPr>
            <a:xfrm>
              <a:off x="2675771" y="2324622"/>
              <a:ext cx="550505" cy="660196"/>
            </a:xfrm>
            <a:custGeom>
              <a:avLst/>
              <a:gdLst/>
              <a:ahLst/>
              <a:cxnLst/>
              <a:rect l="l" t="t" r="r" b="b"/>
              <a:pathLst>
                <a:path w="7687" h="9219" extrusionOk="0">
                  <a:moveTo>
                    <a:pt x="2928" y="1722"/>
                  </a:moveTo>
                  <a:cubicBezTo>
                    <a:pt x="3493" y="1819"/>
                    <a:pt x="4057" y="1883"/>
                    <a:pt x="4638" y="1932"/>
                  </a:cubicBezTo>
                  <a:cubicBezTo>
                    <a:pt x="4670" y="1964"/>
                    <a:pt x="4670" y="1980"/>
                    <a:pt x="4686" y="2028"/>
                  </a:cubicBezTo>
                  <a:cubicBezTo>
                    <a:pt x="4993" y="2658"/>
                    <a:pt x="5251" y="3270"/>
                    <a:pt x="5509" y="3916"/>
                  </a:cubicBezTo>
                  <a:cubicBezTo>
                    <a:pt x="5767" y="4545"/>
                    <a:pt x="6041" y="5158"/>
                    <a:pt x="6316" y="5754"/>
                  </a:cubicBezTo>
                  <a:cubicBezTo>
                    <a:pt x="6574" y="6335"/>
                    <a:pt x="6816" y="6932"/>
                    <a:pt x="7106" y="7496"/>
                  </a:cubicBezTo>
                  <a:cubicBezTo>
                    <a:pt x="6864" y="7674"/>
                    <a:pt x="6622" y="7867"/>
                    <a:pt x="6380" y="8061"/>
                  </a:cubicBezTo>
                  <a:cubicBezTo>
                    <a:pt x="6154" y="8238"/>
                    <a:pt x="5912" y="8416"/>
                    <a:pt x="5686" y="8625"/>
                  </a:cubicBezTo>
                  <a:cubicBezTo>
                    <a:pt x="5574" y="8464"/>
                    <a:pt x="5428" y="8303"/>
                    <a:pt x="5283" y="8158"/>
                  </a:cubicBezTo>
                  <a:cubicBezTo>
                    <a:pt x="5074" y="7867"/>
                    <a:pt x="4848" y="7609"/>
                    <a:pt x="4606" y="7351"/>
                  </a:cubicBezTo>
                  <a:cubicBezTo>
                    <a:pt x="4154" y="6819"/>
                    <a:pt x="3703" y="6303"/>
                    <a:pt x="3235" y="5770"/>
                  </a:cubicBezTo>
                  <a:cubicBezTo>
                    <a:pt x="2590" y="5045"/>
                    <a:pt x="1896" y="4351"/>
                    <a:pt x="1202" y="3658"/>
                  </a:cubicBezTo>
                  <a:cubicBezTo>
                    <a:pt x="1235" y="3432"/>
                    <a:pt x="1283" y="3190"/>
                    <a:pt x="1315" y="2980"/>
                  </a:cubicBezTo>
                  <a:cubicBezTo>
                    <a:pt x="1719" y="3061"/>
                    <a:pt x="2138" y="3141"/>
                    <a:pt x="2541" y="3222"/>
                  </a:cubicBezTo>
                  <a:cubicBezTo>
                    <a:pt x="2550" y="3223"/>
                    <a:pt x="2558" y="3224"/>
                    <a:pt x="2566" y="3224"/>
                  </a:cubicBezTo>
                  <a:cubicBezTo>
                    <a:pt x="2668" y="3224"/>
                    <a:pt x="2752" y="3135"/>
                    <a:pt x="2767" y="3061"/>
                  </a:cubicBezTo>
                  <a:cubicBezTo>
                    <a:pt x="2848" y="2609"/>
                    <a:pt x="2912" y="2174"/>
                    <a:pt x="2928" y="1722"/>
                  </a:cubicBezTo>
                  <a:close/>
                  <a:moveTo>
                    <a:pt x="4174" y="1"/>
                  </a:moveTo>
                  <a:cubicBezTo>
                    <a:pt x="4104" y="1"/>
                    <a:pt x="4038" y="49"/>
                    <a:pt x="4057" y="125"/>
                  </a:cubicBezTo>
                  <a:cubicBezTo>
                    <a:pt x="4154" y="593"/>
                    <a:pt x="4364" y="1061"/>
                    <a:pt x="4541" y="1496"/>
                  </a:cubicBezTo>
                  <a:cubicBezTo>
                    <a:pt x="3977" y="1464"/>
                    <a:pt x="3412" y="1383"/>
                    <a:pt x="2848" y="1287"/>
                  </a:cubicBezTo>
                  <a:cubicBezTo>
                    <a:pt x="2833" y="1282"/>
                    <a:pt x="2818" y="1279"/>
                    <a:pt x="2802" y="1279"/>
                  </a:cubicBezTo>
                  <a:cubicBezTo>
                    <a:pt x="2715" y="1279"/>
                    <a:pt x="2622" y="1352"/>
                    <a:pt x="2622" y="1448"/>
                  </a:cubicBezTo>
                  <a:cubicBezTo>
                    <a:pt x="2606" y="1883"/>
                    <a:pt x="2573" y="2335"/>
                    <a:pt x="2493" y="2770"/>
                  </a:cubicBezTo>
                  <a:cubicBezTo>
                    <a:pt x="2090" y="2690"/>
                    <a:pt x="1686" y="2609"/>
                    <a:pt x="1251" y="2528"/>
                  </a:cubicBezTo>
                  <a:cubicBezTo>
                    <a:pt x="1242" y="2527"/>
                    <a:pt x="1234" y="2526"/>
                    <a:pt x="1226" y="2526"/>
                  </a:cubicBezTo>
                  <a:cubicBezTo>
                    <a:pt x="1138" y="2526"/>
                    <a:pt x="1057" y="2601"/>
                    <a:pt x="1057" y="2690"/>
                  </a:cubicBezTo>
                  <a:cubicBezTo>
                    <a:pt x="1057" y="2916"/>
                    <a:pt x="1041" y="3141"/>
                    <a:pt x="993" y="3351"/>
                  </a:cubicBezTo>
                  <a:cubicBezTo>
                    <a:pt x="799" y="3158"/>
                    <a:pt x="590" y="2980"/>
                    <a:pt x="396" y="2770"/>
                  </a:cubicBezTo>
                  <a:cubicBezTo>
                    <a:pt x="356" y="2734"/>
                    <a:pt x="315" y="2719"/>
                    <a:pt x="275" y="2719"/>
                  </a:cubicBezTo>
                  <a:cubicBezTo>
                    <a:pt x="122" y="2719"/>
                    <a:pt x="0" y="2952"/>
                    <a:pt x="154" y="3093"/>
                  </a:cubicBezTo>
                  <a:cubicBezTo>
                    <a:pt x="412" y="3335"/>
                    <a:pt x="670" y="3577"/>
                    <a:pt x="928" y="3835"/>
                  </a:cubicBezTo>
                  <a:cubicBezTo>
                    <a:pt x="896" y="4141"/>
                    <a:pt x="848" y="4448"/>
                    <a:pt x="831" y="4770"/>
                  </a:cubicBezTo>
                  <a:cubicBezTo>
                    <a:pt x="831" y="4828"/>
                    <a:pt x="882" y="4868"/>
                    <a:pt x="927" y="4868"/>
                  </a:cubicBezTo>
                  <a:cubicBezTo>
                    <a:pt x="958" y="4868"/>
                    <a:pt x="986" y="4849"/>
                    <a:pt x="993" y="4803"/>
                  </a:cubicBezTo>
                  <a:cubicBezTo>
                    <a:pt x="1073" y="4561"/>
                    <a:pt x="1122" y="4319"/>
                    <a:pt x="1154" y="4077"/>
                  </a:cubicBezTo>
                  <a:cubicBezTo>
                    <a:pt x="1799" y="4706"/>
                    <a:pt x="2444" y="5351"/>
                    <a:pt x="3057" y="6045"/>
                  </a:cubicBezTo>
                  <a:cubicBezTo>
                    <a:pt x="3493" y="6545"/>
                    <a:pt x="3961" y="7045"/>
                    <a:pt x="4364" y="7593"/>
                  </a:cubicBezTo>
                  <a:cubicBezTo>
                    <a:pt x="4557" y="7851"/>
                    <a:pt x="4783" y="8109"/>
                    <a:pt x="4993" y="8400"/>
                  </a:cubicBezTo>
                  <a:cubicBezTo>
                    <a:pt x="5186" y="8658"/>
                    <a:pt x="5364" y="8996"/>
                    <a:pt x="5638" y="9190"/>
                  </a:cubicBezTo>
                  <a:cubicBezTo>
                    <a:pt x="5670" y="9209"/>
                    <a:pt x="5704" y="9218"/>
                    <a:pt x="5738" y="9218"/>
                  </a:cubicBezTo>
                  <a:cubicBezTo>
                    <a:pt x="5790" y="9218"/>
                    <a:pt x="5841" y="9197"/>
                    <a:pt x="5880" y="9158"/>
                  </a:cubicBezTo>
                  <a:cubicBezTo>
                    <a:pt x="5896" y="9158"/>
                    <a:pt x="5912" y="9142"/>
                    <a:pt x="5912" y="9142"/>
                  </a:cubicBezTo>
                  <a:cubicBezTo>
                    <a:pt x="6186" y="8916"/>
                    <a:pt x="6445" y="8642"/>
                    <a:pt x="6719" y="8416"/>
                  </a:cubicBezTo>
                  <a:lnTo>
                    <a:pt x="7557" y="7754"/>
                  </a:lnTo>
                  <a:cubicBezTo>
                    <a:pt x="7638" y="7690"/>
                    <a:pt x="7687" y="7545"/>
                    <a:pt x="7638" y="7464"/>
                  </a:cubicBezTo>
                  <a:cubicBezTo>
                    <a:pt x="7316" y="6883"/>
                    <a:pt x="6961" y="6319"/>
                    <a:pt x="6654" y="5722"/>
                  </a:cubicBezTo>
                  <a:cubicBezTo>
                    <a:pt x="6348" y="5109"/>
                    <a:pt x="6074" y="4464"/>
                    <a:pt x="5816" y="3835"/>
                  </a:cubicBezTo>
                  <a:cubicBezTo>
                    <a:pt x="5541" y="3222"/>
                    <a:pt x="5283" y="2609"/>
                    <a:pt x="5041" y="1980"/>
                  </a:cubicBezTo>
                  <a:cubicBezTo>
                    <a:pt x="5025" y="1899"/>
                    <a:pt x="4977" y="1819"/>
                    <a:pt x="4961" y="1770"/>
                  </a:cubicBezTo>
                  <a:lnTo>
                    <a:pt x="5267" y="496"/>
                  </a:lnTo>
                  <a:cubicBezTo>
                    <a:pt x="5303" y="336"/>
                    <a:pt x="5200" y="254"/>
                    <a:pt x="5091" y="254"/>
                  </a:cubicBezTo>
                  <a:cubicBezTo>
                    <a:pt x="5002" y="254"/>
                    <a:pt x="4909" y="307"/>
                    <a:pt x="4880" y="416"/>
                  </a:cubicBezTo>
                  <a:cubicBezTo>
                    <a:pt x="4848" y="641"/>
                    <a:pt x="4783" y="851"/>
                    <a:pt x="4751" y="1077"/>
                  </a:cubicBezTo>
                  <a:cubicBezTo>
                    <a:pt x="4622" y="738"/>
                    <a:pt x="4477" y="399"/>
                    <a:pt x="4299" y="77"/>
                  </a:cubicBezTo>
                  <a:cubicBezTo>
                    <a:pt x="4273" y="24"/>
                    <a:pt x="4222" y="1"/>
                    <a:pt x="4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367;p50">
              <a:extLst>
                <a:ext uri="{FF2B5EF4-FFF2-40B4-BE49-F238E27FC236}">
                  <a16:creationId xmlns:a16="http://schemas.microsoft.com/office/drawing/2014/main" id="{8F5CAF64-0978-5C7A-08A6-C7B1F914D3DE}"/>
                </a:ext>
              </a:extLst>
            </p:cNvPr>
            <p:cNvSpPr/>
            <p:nvPr/>
          </p:nvSpPr>
          <p:spPr>
            <a:xfrm>
              <a:off x="3142554" y="2856059"/>
              <a:ext cx="207827" cy="279146"/>
            </a:xfrm>
            <a:custGeom>
              <a:avLst/>
              <a:gdLst/>
              <a:ahLst/>
              <a:cxnLst/>
              <a:rect l="l" t="t" r="r" b="b"/>
              <a:pathLst>
                <a:path w="2902" h="3898" extrusionOk="0">
                  <a:moveTo>
                    <a:pt x="2814" y="1"/>
                  </a:moveTo>
                  <a:cubicBezTo>
                    <a:pt x="2794" y="1"/>
                    <a:pt x="2772" y="9"/>
                    <a:pt x="2749" y="27"/>
                  </a:cubicBezTo>
                  <a:cubicBezTo>
                    <a:pt x="2475" y="269"/>
                    <a:pt x="2281" y="591"/>
                    <a:pt x="2056" y="898"/>
                  </a:cubicBezTo>
                  <a:cubicBezTo>
                    <a:pt x="1830" y="1204"/>
                    <a:pt x="1620" y="1495"/>
                    <a:pt x="1410" y="1785"/>
                  </a:cubicBezTo>
                  <a:cubicBezTo>
                    <a:pt x="975" y="2382"/>
                    <a:pt x="523" y="2995"/>
                    <a:pt x="104" y="3608"/>
                  </a:cubicBezTo>
                  <a:cubicBezTo>
                    <a:pt x="1" y="3756"/>
                    <a:pt x="142" y="3897"/>
                    <a:pt x="284" y="3897"/>
                  </a:cubicBezTo>
                  <a:cubicBezTo>
                    <a:pt x="342" y="3897"/>
                    <a:pt x="401" y="3874"/>
                    <a:pt x="443" y="3817"/>
                  </a:cubicBezTo>
                  <a:cubicBezTo>
                    <a:pt x="846" y="3188"/>
                    <a:pt x="1249" y="2592"/>
                    <a:pt x="1652" y="1962"/>
                  </a:cubicBezTo>
                  <a:cubicBezTo>
                    <a:pt x="1862" y="1656"/>
                    <a:pt x="2056" y="1382"/>
                    <a:pt x="2265" y="1075"/>
                  </a:cubicBezTo>
                  <a:cubicBezTo>
                    <a:pt x="2475" y="769"/>
                    <a:pt x="2749" y="479"/>
                    <a:pt x="2878" y="124"/>
                  </a:cubicBezTo>
                  <a:cubicBezTo>
                    <a:pt x="2902" y="54"/>
                    <a:pt x="2866" y="1"/>
                    <a:pt x="28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368;p50">
              <a:extLst>
                <a:ext uri="{FF2B5EF4-FFF2-40B4-BE49-F238E27FC236}">
                  <a16:creationId xmlns:a16="http://schemas.microsoft.com/office/drawing/2014/main" id="{424D0841-28EC-6586-092F-25E1F200E290}"/>
                </a:ext>
              </a:extLst>
            </p:cNvPr>
            <p:cNvSpPr/>
            <p:nvPr/>
          </p:nvSpPr>
          <p:spPr>
            <a:xfrm>
              <a:off x="3290797" y="2940562"/>
              <a:ext cx="93171" cy="138499"/>
            </a:xfrm>
            <a:custGeom>
              <a:avLst/>
              <a:gdLst/>
              <a:ahLst/>
              <a:cxnLst/>
              <a:rect l="l" t="t" r="r" b="b"/>
              <a:pathLst>
                <a:path w="1301" h="1934" extrusionOk="0">
                  <a:moveTo>
                    <a:pt x="1172" y="0"/>
                  </a:moveTo>
                  <a:cubicBezTo>
                    <a:pt x="1145" y="0"/>
                    <a:pt x="1117" y="12"/>
                    <a:pt x="1099" y="41"/>
                  </a:cubicBezTo>
                  <a:cubicBezTo>
                    <a:pt x="937" y="315"/>
                    <a:pt x="776" y="589"/>
                    <a:pt x="599" y="863"/>
                  </a:cubicBezTo>
                  <a:cubicBezTo>
                    <a:pt x="518" y="1008"/>
                    <a:pt x="437" y="1121"/>
                    <a:pt x="324" y="1266"/>
                  </a:cubicBezTo>
                  <a:cubicBezTo>
                    <a:pt x="244" y="1412"/>
                    <a:pt x="147" y="1524"/>
                    <a:pt x="66" y="1670"/>
                  </a:cubicBezTo>
                  <a:cubicBezTo>
                    <a:pt x="0" y="1813"/>
                    <a:pt x="108" y="1934"/>
                    <a:pt x="223" y="1934"/>
                  </a:cubicBezTo>
                  <a:cubicBezTo>
                    <a:pt x="277" y="1934"/>
                    <a:pt x="332" y="1908"/>
                    <a:pt x="373" y="1847"/>
                  </a:cubicBezTo>
                  <a:cubicBezTo>
                    <a:pt x="453" y="1734"/>
                    <a:pt x="534" y="1573"/>
                    <a:pt x="599" y="1428"/>
                  </a:cubicBezTo>
                  <a:cubicBezTo>
                    <a:pt x="679" y="1282"/>
                    <a:pt x="728" y="1153"/>
                    <a:pt x="808" y="1008"/>
                  </a:cubicBezTo>
                  <a:cubicBezTo>
                    <a:pt x="953" y="718"/>
                    <a:pt x="1099" y="444"/>
                    <a:pt x="1244" y="137"/>
                  </a:cubicBezTo>
                  <a:cubicBezTo>
                    <a:pt x="1301" y="69"/>
                    <a:pt x="1237" y="0"/>
                    <a:pt x="1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3339;p50">
            <a:extLst>
              <a:ext uri="{FF2B5EF4-FFF2-40B4-BE49-F238E27FC236}">
                <a16:creationId xmlns:a16="http://schemas.microsoft.com/office/drawing/2014/main" id="{90817510-A2AA-F649-47CD-65D421DEB19C}"/>
              </a:ext>
            </a:extLst>
          </p:cNvPr>
          <p:cNvGrpSpPr/>
          <p:nvPr/>
        </p:nvGrpSpPr>
        <p:grpSpPr>
          <a:xfrm>
            <a:off x="6632626" y="331299"/>
            <a:ext cx="1108718" cy="572194"/>
            <a:chOff x="7123662" y="825275"/>
            <a:chExt cx="1108718" cy="888378"/>
          </a:xfrm>
        </p:grpSpPr>
        <p:sp>
          <p:nvSpPr>
            <p:cNvPr id="11" name="Google Shape;3340;p50">
              <a:extLst>
                <a:ext uri="{FF2B5EF4-FFF2-40B4-BE49-F238E27FC236}">
                  <a16:creationId xmlns:a16="http://schemas.microsoft.com/office/drawing/2014/main" id="{7FDC6E14-B37C-6FCC-8DBB-C704CFB579C1}"/>
                </a:ext>
              </a:extLst>
            </p:cNvPr>
            <p:cNvSpPr/>
            <p:nvPr/>
          </p:nvSpPr>
          <p:spPr>
            <a:xfrm>
              <a:off x="7126365" y="825275"/>
              <a:ext cx="1106015" cy="883675"/>
            </a:xfrm>
            <a:custGeom>
              <a:avLst/>
              <a:gdLst/>
              <a:ahLst/>
              <a:cxnLst/>
              <a:rect l="l" t="t" r="r" b="b"/>
              <a:pathLst>
                <a:path w="11056" h="8833" extrusionOk="0">
                  <a:moveTo>
                    <a:pt x="177" y="1"/>
                  </a:moveTo>
                  <a:cubicBezTo>
                    <a:pt x="138" y="1"/>
                    <a:pt x="99" y="15"/>
                    <a:pt x="67" y="50"/>
                  </a:cubicBezTo>
                  <a:cubicBezTo>
                    <a:pt x="14" y="110"/>
                    <a:pt x="1" y="230"/>
                    <a:pt x="74" y="283"/>
                  </a:cubicBezTo>
                  <a:lnTo>
                    <a:pt x="301" y="463"/>
                  </a:lnTo>
                  <a:cubicBezTo>
                    <a:pt x="868" y="1986"/>
                    <a:pt x="2050" y="4803"/>
                    <a:pt x="2063" y="4816"/>
                  </a:cubicBezTo>
                  <a:cubicBezTo>
                    <a:pt x="2097" y="4876"/>
                    <a:pt x="2144" y="4936"/>
                    <a:pt x="2197" y="4976"/>
                  </a:cubicBezTo>
                  <a:cubicBezTo>
                    <a:pt x="2197" y="4983"/>
                    <a:pt x="2204" y="4990"/>
                    <a:pt x="2204" y="5003"/>
                  </a:cubicBezTo>
                  <a:cubicBezTo>
                    <a:pt x="3619" y="6011"/>
                    <a:pt x="5835" y="7573"/>
                    <a:pt x="6283" y="7874"/>
                  </a:cubicBezTo>
                  <a:cubicBezTo>
                    <a:pt x="6269" y="7874"/>
                    <a:pt x="6249" y="7860"/>
                    <a:pt x="6236" y="7854"/>
                  </a:cubicBezTo>
                  <a:lnTo>
                    <a:pt x="6236" y="7854"/>
                  </a:lnTo>
                  <a:cubicBezTo>
                    <a:pt x="6483" y="8081"/>
                    <a:pt x="6777" y="8281"/>
                    <a:pt x="7070" y="8448"/>
                  </a:cubicBezTo>
                  <a:cubicBezTo>
                    <a:pt x="7110" y="8475"/>
                    <a:pt x="7151" y="8488"/>
                    <a:pt x="7191" y="8515"/>
                  </a:cubicBezTo>
                  <a:cubicBezTo>
                    <a:pt x="7311" y="8575"/>
                    <a:pt x="7438" y="8621"/>
                    <a:pt x="7558" y="8675"/>
                  </a:cubicBezTo>
                  <a:cubicBezTo>
                    <a:pt x="7571" y="8675"/>
                    <a:pt x="7578" y="8681"/>
                    <a:pt x="7584" y="8681"/>
                  </a:cubicBezTo>
                  <a:cubicBezTo>
                    <a:pt x="7645" y="8695"/>
                    <a:pt x="7705" y="8722"/>
                    <a:pt x="7758" y="8742"/>
                  </a:cubicBezTo>
                  <a:cubicBezTo>
                    <a:pt x="7771" y="8742"/>
                    <a:pt x="7778" y="8748"/>
                    <a:pt x="7785" y="8748"/>
                  </a:cubicBezTo>
                  <a:cubicBezTo>
                    <a:pt x="7845" y="8762"/>
                    <a:pt x="7912" y="8782"/>
                    <a:pt x="7972" y="8788"/>
                  </a:cubicBezTo>
                  <a:cubicBezTo>
                    <a:pt x="8123" y="8818"/>
                    <a:pt x="8273" y="8833"/>
                    <a:pt x="8421" y="8833"/>
                  </a:cubicBezTo>
                  <a:cubicBezTo>
                    <a:pt x="8875" y="8833"/>
                    <a:pt x="9310" y="8691"/>
                    <a:pt x="9687" y="8394"/>
                  </a:cubicBezTo>
                  <a:cubicBezTo>
                    <a:pt x="10208" y="7987"/>
                    <a:pt x="10589" y="7380"/>
                    <a:pt x="10822" y="6772"/>
                  </a:cubicBezTo>
                  <a:cubicBezTo>
                    <a:pt x="11056" y="6185"/>
                    <a:pt x="11043" y="5584"/>
                    <a:pt x="10796" y="5023"/>
                  </a:cubicBezTo>
                  <a:cubicBezTo>
                    <a:pt x="10782" y="4983"/>
                    <a:pt x="10756" y="4943"/>
                    <a:pt x="10742" y="4903"/>
                  </a:cubicBezTo>
                  <a:cubicBezTo>
                    <a:pt x="10655" y="4743"/>
                    <a:pt x="10555" y="4589"/>
                    <a:pt x="10428" y="4449"/>
                  </a:cubicBezTo>
                  <a:cubicBezTo>
                    <a:pt x="10395" y="4416"/>
                    <a:pt x="10375" y="4382"/>
                    <a:pt x="10342" y="4349"/>
                  </a:cubicBezTo>
                  <a:cubicBezTo>
                    <a:pt x="10021" y="4015"/>
                    <a:pt x="9627" y="3748"/>
                    <a:pt x="9240" y="3534"/>
                  </a:cubicBezTo>
                  <a:cubicBezTo>
                    <a:pt x="8472" y="2907"/>
                    <a:pt x="5408" y="971"/>
                    <a:pt x="5021" y="730"/>
                  </a:cubicBezTo>
                  <a:lnTo>
                    <a:pt x="4981" y="771"/>
                  </a:lnTo>
                  <a:cubicBezTo>
                    <a:pt x="3899" y="564"/>
                    <a:pt x="1897" y="397"/>
                    <a:pt x="508" y="203"/>
                  </a:cubicBezTo>
                  <a:cubicBezTo>
                    <a:pt x="495" y="183"/>
                    <a:pt x="468" y="170"/>
                    <a:pt x="448" y="163"/>
                  </a:cubicBezTo>
                  <a:cubicBezTo>
                    <a:pt x="401" y="116"/>
                    <a:pt x="348" y="83"/>
                    <a:pt x="301" y="43"/>
                  </a:cubicBezTo>
                  <a:cubicBezTo>
                    <a:pt x="266" y="18"/>
                    <a:pt x="221" y="1"/>
                    <a:pt x="177" y="1"/>
                  </a:cubicBezTo>
                  <a:close/>
                </a:path>
              </a:pathLst>
            </a:custGeom>
            <a:solidFill>
              <a:schemeClr val="accent4"/>
            </a:solidFill>
            <a:ln w="1143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341;p50">
              <a:extLst>
                <a:ext uri="{FF2B5EF4-FFF2-40B4-BE49-F238E27FC236}">
                  <a16:creationId xmlns:a16="http://schemas.microsoft.com/office/drawing/2014/main" id="{803FD3ED-918E-ADFF-2CD4-BFB5F1C02967}"/>
                </a:ext>
              </a:extLst>
            </p:cNvPr>
            <p:cNvSpPr/>
            <p:nvPr/>
          </p:nvSpPr>
          <p:spPr>
            <a:xfrm>
              <a:off x="7322046" y="904506"/>
              <a:ext cx="755383" cy="725208"/>
            </a:xfrm>
            <a:custGeom>
              <a:avLst/>
              <a:gdLst/>
              <a:ahLst/>
              <a:cxnLst/>
              <a:rect l="l" t="t" r="r" b="b"/>
              <a:pathLst>
                <a:path w="7551" h="7249" extrusionOk="0">
                  <a:moveTo>
                    <a:pt x="3051" y="1"/>
                  </a:moveTo>
                  <a:cubicBezTo>
                    <a:pt x="3006" y="1"/>
                    <a:pt x="1" y="4113"/>
                    <a:pt x="221" y="4267"/>
                  </a:cubicBezTo>
                  <a:cubicBezTo>
                    <a:pt x="1716" y="5322"/>
                    <a:pt x="4079" y="6991"/>
                    <a:pt x="4360" y="7171"/>
                  </a:cubicBezTo>
                  <a:cubicBezTo>
                    <a:pt x="4429" y="7216"/>
                    <a:pt x="4501" y="7248"/>
                    <a:pt x="4576" y="7248"/>
                  </a:cubicBezTo>
                  <a:cubicBezTo>
                    <a:pt x="4623" y="7248"/>
                    <a:pt x="4671" y="7235"/>
                    <a:pt x="4720" y="7204"/>
                  </a:cubicBezTo>
                  <a:cubicBezTo>
                    <a:pt x="4847" y="7124"/>
                    <a:pt x="4934" y="6977"/>
                    <a:pt x="5027" y="6857"/>
                  </a:cubicBezTo>
                  <a:cubicBezTo>
                    <a:pt x="5869" y="5709"/>
                    <a:pt x="6590" y="4747"/>
                    <a:pt x="7464" y="3285"/>
                  </a:cubicBezTo>
                  <a:cubicBezTo>
                    <a:pt x="7551" y="3152"/>
                    <a:pt x="7491" y="3018"/>
                    <a:pt x="7391" y="2912"/>
                  </a:cubicBezTo>
                  <a:cubicBezTo>
                    <a:pt x="6930" y="2451"/>
                    <a:pt x="3459" y="261"/>
                    <a:pt x="3051" y="1"/>
                  </a:cubicBezTo>
                  <a:cubicBezTo>
                    <a:pt x="3051" y="1"/>
                    <a:pt x="3051" y="1"/>
                    <a:pt x="30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342;p50">
              <a:extLst>
                <a:ext uri="{FF2B5EF4-FFF2-40B4-BE49-F238E27FC236}">
                  <a16:creationId xmlns:a16="http://schemas.microsoft.com/office/drawing/2014/main" id="{387A1B64-F88E-309C-D8BA-DDC08BD7C0A3}"/>
                </a:ext>
              </a:extLst>
            </p:cNvPr>
            <p:cNvSpPr/>
            <p:nvPr/>
          </p:nvSpPr>
          <p:spPr>
            <a:xfrm>
              <a:off x="7146472" y="851083"/>
              <a:ext cx="523596" cy="489408"/>
            </a:xfrm>
            <a:custGeom>
              <a:avLst/>
              <a:gdLst/>
              <a:ahLst/>
              <a:cxnLst/>
              <a:rect l="l" t="t" r="r" b="b"/>
              <a:pathLst>
                <a:path w="5234" h="4892" extrusionOk="0">
                  <a:moveTo>
                    <a:pt x="131" y="0"/>
                  </a:moveTo>
                  <a:cubicBezTo>
                    <a:pt x="61" y="0"/>
                    <a:pt x="1" y="78"/>
                    <a:pt x="33" y="161"/>
                  </a:cubicBezTo>
                  <a:cubicBezTo>
                    <a:pt x="580" y="1650"/>
                    <a:pt x="1829" y="4607"/>
                    <a:pt x="1836" y="4621"/>
                  </a:cubicBezTo>
                  <a:cubicBezTo>
                    <a:pt x="1925" y="4788"/>
                    <a:pt x="2102" y="4892"/>
                    <a:pt x="2281" y="4892"/>
                  </a:cubicBezTo>
                  <a:cubicBezTo>
                    <a:pt x="2302" y="4892"/>
                    <a:pt x="2322" y="4890"/>
                    <a:pt x="2343" y="4888"/>
                  </a:cubicBezTo>
                  <a:cubicBezTo>
                    <a:pt x="2570" y="4868"/>
                    <a:pt x="2777" y="4754"/>
                    <a:pt x="2930" y="4580"/>
                  </a:cubicBezTo>
                  <a:cubicBezTo>
                    <a:pt x="3204" y="4267"/>
                    <a:pt x="3251" y="3853"/>
                    <a:pt x="3171" y="3466"/>
                  </a:cubicBezTo>
                  <a:cubicBezTo>
                    <a:pt x="3498" y="3466"/>
                    <a:pt x="3812" y="3305"/>
                    <a:pt x="3999" y="3032"/>
                  </a:cubicBezTo>
                  <a:cubicBezTo>
                    <a:pt x="4172" y="2778"/>
                    <a:pt x="4206" y="2451"/>
                    <a:pt x="4119" y="2170"/>
                  </a:cubicBezTo>
                  <a:lnTo>
                    <a:pt x="4119" y="2170"/>
                  </a:lnTo>
                  <a:cubicBezTo>
                    <a:pt x="4132" y="2171"/>
                    <a:pt x="4145" y="2171"/>
                    <a:pt x="4159" y="2171"/>
                  </a:cubicBezTo>
                  <a:cubicBezTo>
                    <a:pt x="4573" y="2171"/>
                    <a:pt x="4985" y="1970"/>
                    <a:pt x="5140" y="1563"/>
                  </a:cubicBezTo>
                  <a:cubicBezTo>
                    <a:pt x="5234" y="1316"/>
                    <a:pt x="5207" y="1069"/>
                    <a:pt x="5080" y="842"/>
                  </a:cubicBezTo>
                  <a:cubicBezTo>
                    <a:pt x="5040" y="769"/>
                    <a:pt x="4973" y="675"/>
                    <a:pt x="4900" y="615"/>
                  </a:cubicBezTo>
                  <a:cubicBezTo>
                    <a:pt x="3825" y="381"/>
                    <a:pt x="1589" y="208"/>
                    <a:pt x="140" y="1"/>
                  </a:cubicBezTo>
                  <a:cubicBezTo>
                    <a:pt x="137" y="1"/>
                    <a:pt x="134" y="0"/>
                    <a:pt x="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343;p50">
              <a:extLst>
                <a:ext uri="{FF2B5EF4-FFF2-40B4-BE49-F238E27FC236}">
                  <a16:creationId xmlns:a16="http://schemas.microsoft.com/office/drawing/2014/main" id="{CB7F9D77-0563-3A7C-4020-C6D9A5B75DED}"/>
                </a:ext>
              </a:extLst>
            </p:cNvPr>
            <p:cNvSpPr/>
            <p:nvPr/>
          </p:nvSpPr>
          <p:spPr>
            <a:xfrm>
              <a:off x="7746824" y="1185729"/>
              <a:ext cx="482281" cy="527924"/>
            </a:xfrm>
            <a:custGeom>
              <a:avLst/>
              <a:gdLst/>
              <a:ahLst/>
              <a:cxnLst/>
              <a:rect l="l" t="t" r="r" b="b"/>
              <a:pathLst>
                <a:path w="4821" h="5277" extrusionOk="0">
                  <a:moveTo>
                    <a:pt x="3005" y="0"/>
                  </a:moveTo>
                  <a:lnTo>
                    <a:pt x="3005" y="0"/>
                  </a:lnTo>
                  <a:cubicBezTo>
                    <a:pt x="3369" y="436"/>
                    <a:pt x="898" y="4328"/>
                    <a:pt x="94" y="4328"/>
                  </a:cubicBezTo>
                  <a:cubicBezTo>
                    <a:pt x="59" y="4328"/>
                    <a:pt x="28" y="4321"/>
                    <a:pt x="0" y="4306"/>
                  </a:cubicBezTo>
                  <a:lnTo>
                    <a:pt x="0" y="4306"/>
                  </a:lnTo>
                  <a:cubicBezTo>
                    <a:pt x="247" y="4533"/>
                    <a:pt x="541" y="4734"/>
                    <a:pt x="835" y="4901"/>
                  </a:cubicBezTo>
                  <a:cubicBezTo>
                    <a:pt x="1115" y="5061"/>
                    <a:pt x="1429" y="5174"/>
                    <a:pt x="1743" y="5234"/>
                  </a:cubicBezTo>
                  <a:cubicBezTo>
                    <a:pt x="1894" y="5262"/>
                    <a:pt x="2043" y="5276"/>
                    <a:pt x="2191" y="5276"/>
                  </a:cubicBezTo>
                  <a:cubicBezTo>
                    <a:pt x="2650" y="5276"/>
                    <a:pt x="3086" y="5139"/>
                    <a:pt x="3465" y="4840"/>
                  </a:cubicBezTo>
                  <a:cubicBezTo>
                    <a:pt x="3979" y="4433"/>
                    <a:pt x="4366" y="3819"/>
                    <a:pt x="4600" y="3212"/>
                  </a:cubicBezTo>
                  <a:cubicBezTo>
                    <a:pt x="4820" y="2651"/>
                    <a:pt x="4807" y="2043"/>
                    <a:pt x="4567" y="1496"/>
                  </a:cubicBezTo>
                  <a:cubicBezTo>
                    <a:pt x="4273" y="835"/>
                    <a:pt x="3632" y="348"/>
                    <a:pt x="30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344;p50">
              <a:extLst>
                <a:ext uri="{FF2B5EF4-FFF2-40B4-BE49-F238E27FC236}">
                  <a16:creationId xmlns:a16="http://schemas.microsoft.com/office/drawing/2014/main" id="{8F13E81C-E660-8EBB-8F5E-403B90C76E78}"/>
                </a:ext>
              </a:extLst>
            </p:cNvPr>
            <p:cNvSpPr/>
            <p:nvPr/>
          </p:nvSpPr>
          <p:spPr>
            <a:xfrm>
              <a:off x="7123662" y="832875"/>
              <a:ext cx="95636" cy="74532"/>
            </a:xfrm>
            <a:custGeom>
              <a:avLst/>
              <a:gdLst/>
              <a:ahLst/>
              <a:cxnLst/>
              <a:rect l="l" t="t" r="r" b="b"/>
              <a:pathLst>
                <a:path w="956" h="745" extrusionOk="0">
                  <a:moveTo>
                    <a:pt x="179" y="1"/>
                  </a:moveTo>
                  <a:cubicBezTo>
                    <a:pt x="138" y="1"/>
                    <a:pt x="97" y="16"/>
                    <a:pt x="67" y="49"/>
                  </a:cubicBezTo>
                  <a:cubicBezTo>
                    <a:pt x="21" y="109"/>
                    <a:pt x="1" y="223"/>
                    <a:pt x="74" y="283"/>
                  </a:cubicBezTo>
                  <a:cubicBezTo>
                    <a:pt x="174" y="356"/>
                    <a:pt x="281" y="443"/>
                    <a:pt x="375" y="517"/>
                  </a:cubicBezTo>
                  <a:cubicBezTo>
                    <a:pt x="435" y="557"/>
                    <a:pt x="495" y="597"/>
                    <a:pt x="561" y="643"/>
                  </a:cubicBezTo>
                  <a:cubicBezTo>
                    <a:pt x="625" y="688"/>
                    <a:pt x="688" y="744"/>
                    <a:pt x="763" y="744"/>
                  </a:cubicBezTo>
                  <a:cubicBezTo>
                    <a:pt x="767" y="744"/>
                    <a:pt x="771" y="744"/>
                    <a:pt x="775" y="744"/>
                  </a:cubicBezTo>
                  <a:cubicBezTo>
                    <a:pt x="875" y="730"/>
                    <a:pt x="955" y="630"/>
                    <a:pt x="922" y="543"/>
                  </a:cubicBezTo>
                  <a:cubicBezTo>
                    <a:pt x="902" y="497"/>
                    <a:pt x="889" y="463"/>
                    <a:pt x="855" y="450"/>
                  </a:cubicBezTo>
                  <a:cubicBezTo>
                    <a:pt x="835" y="443"/>
                    <a:pt x="822" y="423"/>
                    <a:pt x="802" y="416"/>
                  </a:cubicBezTo>
                  <a:cubicBezTo>
                    <a:pt x="775" y="396"/>
                    <a:pt x="755" y="383"/>
                    <a:pt x="728" y="356"/>
                  </a:cubicBezTo>
                  <a:cubicBezTo>
                    <a:pt x="675" y="323"/>
                    <a:pt x="628" y="290"/>
                    <a:pt x="575" y="250"/>
                  </a:cubicBezTo>
                  <a:cubicBezTo>
                    <a:pt x="575" y="250"/>
                    <a:pt x="568" y="250"/>
                    <a:pt x="568" y="243"/>
                  </a:cubicBezTo>
                  <a:cubicBezTo>
                    <a:pt x="555" y="230"/>
                    <a:pt x="541" y="223"/>
                    <a:pt x="528" y="209"/>
                  </a:cubicBezTo>
                  <a:lnTo>
                    <a:pt x="455" y="156"/>
                  </a:lnTo>
                  <a:cubicBezTo>
                    <a:pt x="401" y="116"/>
                    <a:pt x="355" y="83"/>
                    <a:pt x="301" y="43"/>
                  </a:cubicBezTo>
                  <a:cubicBezTo>
                    <a:pt x="264" y="16"/>
                    <a:pt x="221"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345;p50">
              <a:extLst>
                <a:ext uri="{FF2B5EF4-FFF2-40B4-BE49-F238E27FC236}">
                  <a16:creationId xmlns:a16="http://schemas.microsoft.com/office/drawing/2014/main" id="{024B0151-8645-A353-BF87-EC7B5353208C}"/>
                </a:ext>
              </a:extLst>
            </p:cNvPr>
            <p:cNvSpPr/>
            <p:nvPr/>
          </p:nvSpPr>
          <p:spPr>
            <a:xfrm>
              <a:off x="7564447" y="1071479"/>
              <a:ext cx="423559" cy="273316"/>
            </a:xfrm>
            <a:custGeom>
              <a:avLst/>
              <a:gdLst/>
              <a:ahLst/>
              <a:cxnLst/>
              <a:rect l="l" t="t" r="r" b="b"/>
              <a:pathLst>
                <a:path w="4234" h="2732" fill="none" extrusionOk="0">
                  <a:moveTo>
                    <a:pt x="1" y="1"/>
                  </a:moveTo>
                  <a:lnTo>
                    <a:pt x="4233" y="2731"/>
                  </a:lnTo>
                </a:path>
              </a:pathLst>
            </a:custGeom>
            <a:noFill/>
            <a:ln w="2175" cap="flat" cmpd="sng">
              <a:solidFill>
                <a:schemeClr val="dk1"/>
              </a:solidFill>
              <a:prstDash val="solid"/>
              <a:miter lim="66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346;p50">
              <a:extLst>
                <a:ext uri="{FF2B5EF4-FFF2-40B4-BE49-F238E27FC236}">
                  <a16:creationId xmlns:a16="http://schemas.microsoft.com/office/drawing/2014/main" id="{E6A2EF32-F548-FF9F-3005-FFE77970B268}"/>
                </a:ext>
              </a:extLst>
            </p:cNvPr>
            <p:cNvSpPr/>
            <p:nvPr/>
          </p:nvSpPr>
          <p:spPr>
            <a:xfrm>
              <a:off x="7467607" y="1205738"/>
              <a:ext cx="423559" cy="287922"/>
            </a:xfrm>
            <a:custGeom>
              <a:avLst/>
              <a:gdLst/>
              <a:ahLst/>
              <a:cxnLst/>
              <a:rect l="l" t="t" r="r" b="b"/>
              <a:pathLst>
                <a:path w="4234" h="2878" fill="none" extrusionOk="0">
                  <a:moveTo>
                    <a:pt x="1" y="1"/>
                  </a:moveTo>
                  <a:lnTo>
                    <a:pt x="4233" y="2878"/>
                  </a:lnTo>
                </a:path>
              </a:pathLst>
            </a:custGeom>
            <a:noFill/>
            <a:ln w="2175" cap="flat" cmpd="sng">
              <a:solidFill>
                <a:schemeClr val="dk1"/>
              </a:solidFill>
              <a:prstDash val="solid"/>
              <a:miter lim="66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347;p50">
              <a:extLst>
                <a:ext uri="{FF2B5EF4-FFF2-40B4-BE49-F238E27FC236}">
                  <a16:creationId xmlns:a16="http://schemas.microsoft.com/office/drawing/2014/main" id="{D61D82DE-D68D-EC78-0F41-337329A43D9D}"/>
                </a:ext>
              </a:extLst>
            </p:cNvPr>
            <p:cNvSpPr/>
            <p:nvPr/>
          </p:nvSpPr>
          <p:spPr>
            <a:xfrm>
              <a:off x="7843665" y="1185729"/>
              <a:ext cx="386145" cy="527924"/>
            </a:xfrm>
            <a:custGeom>
              <a:avLst/>
              <a:gdLst/>
              <a:ahLst/>
              <a:cxnLst/>
              <a:rect l="l" t="t" r="r" b="b"/>
              <a:pathLst>
                <a:path w="3860" h="5277" extrusionOk="0">
                  <a:moveTo>
                    <a:pt x="2043" y="0"/>
                  </a:moveTo>
                  <a:cubicBezTo>
                    <a:pt x="2110" y="74"/>
                    <a:pt x="2083" y="261"/>
                    <a:pt x="1996" y="501"/>
                  </a:cubicBezTo>
                  <a:cubicBezTo>
                    <a:pt x="2350" y="788"/>
                    <a:pt x="2677" y="1129"/>
                    <a:pt x="2898" y="1543"/>
                  </a:cubicBezTo>
                  <a:cubicBezTo>
                    <a:pt x="3131" y="2003"/>
                    <a:pt x="3178" y="2524"/>
                    <a:pt x="3078" y="3025"/>
                  </a:cubicBezTo>
                  <a:cubicBezTo>
                    <a:pt x="2871" y="4033"/>
                    <a:pt x="2077" y="5041"/>
                    <a:pt x="995" y="5114"/>
                  </a:cubicBezTo>
                  <a:cubicBezTo>
                    <a:pt x="947" y="5118"/>
                    <a:pt x="898" y="5120"/>
                    <a:pt x="850" y="5120"/>
                  </a:cubicBezTo>
                  <a:cubicBezTo>
                    <a:pt x="555" y="5120"/>
                    <a:pt x="270" y="5052"/>
                    <a:pt x="0" y="4961"/>
                  </a:cubicBezTo>
                  <a:lnTo>
                    <a:pt x="0" y="4961"/>
                  </a:lnTo>
                  <a:cubicBezTo>
                    <a:pt x="247" y="5081"/>
                    <a:pt x="508" y="5174"/>
                    <a:pt x="781" y="5234"/>
                  </a:cubicBezTo>
                  <a:cubicBezTo>
                    <a:pt x="932" y="5262"/>
                    <a:pt x="1082" y="5276"/>
                    <a:pt x="1229" y="5276"/>
                  </a:cubicBezTo>
                  <a:cubicBezTo>
                    <a:pt x="1688" y="5276"/>
                    <a:pt x="2125" y="5139"/>
                    <a:pt x="2504" y="4840"/>
                  </a:cubicBezTo>
                  <a:cubicBezTo>
                    <a:pt x="3018" y="4433"/>
                    <a:pt x="3405" y="3819"/>
                    <a:pt x="3639" y="3212"/>
                  </a:cubicBezTo>
                  <a:cubicBezTo>
                    <a:pt x="3859" y="2651"/>
                    <a:pt x="3846" y="2043"/>
                    <a:pt x="3605" y="1496"/>
                  </a:cubicBezTo>
                  <a:cubicBezTo>
                    <a:pt x="3312" y="835"/>
                    <a:pt x="2671" y="348"/>
                    <a:pt x="20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3348;p50">
            <a:extLst>
              <a:ext uri="{FF2B5EF4-FFF2-40B4-BE49-F238E27FC236}">
                <a16:creationId xmlns:a16="http://schemas.microsoft.com/office/drawing/2014/main" id="{616E4DA7-89F9-A9B4-85F9-8449A96FE81D}"/>
              </a:ext>
            </a:extLst>
          </p:cNvPr>
          <p:cNvGrpSpPr/>
          <p:nvPr/>
        </p:nvGrpSpPr>
        <p:grpSpPr>
          <a:xfrm>
            <a:off x="6683380" y="3233070"/>
            <a:ext cx="826061" cy="1059279"/>
            <a:chOff x="4826784" y="2658275"/>
            <a:chExt cx="826061" cy="1059279"/>
          </a:xfrm>
        </p:grpSpPr>
        <p:sp>
          <p:nvSpPr>
            <p:cNvPr id="20" name="Google Shape;3349;p50">
              <a:extLst>
                <a:ext uri="{FF2B5EF4-FFF2-40B4-BE49-F238E27FC236}">
                  <a16:creationId xmlns:a16="http://schemas.microsoft.com/office/drawing/2014/main" id="{E13ABA6E-C303-2EA6-4523-AD39CA10870D}"/>
                </a:ext>
              </a:extLst>
            </p:cNvPr>
            <p:cNvSpPr/>
            <p:nvPr/>
          </p:nvSpPr>
          <p:spPr>
            <a:xfrm>
              <a:off x="4836213" y="2663893"/>
              <a:ext cx="807198" cy="1053661"/>
            </a:xfrm>
            <a:custGeom>
              <a:avLst/>
              <a:gdLst/>
              <a:ahLst/>
              <a:cxnLst/>
              <a:rect l="l" t="t" r="r" b="b"/>
              <a:pathLst>
                <a:path w="10356" h="13518" extrusionOk="0">
                  <a:moveTo>
                    <a:pt x="533" y="1"/>
                  </a:moveTo>
                  <a:cubicBezTo>
                    <a:pt x="1016" y="1936"/>
                    <a:pt x="2226" y="3791"/>
                    <a:pt x="4275" y="4307"/>
                  </a:cubicBezTo>
                  <a:cubicBezTo>
                    <a:pt x="4226" y="4872"/>
                    <a:pt x="4242" y="5436"/>
                    <a:pt x="4307" y="5985"/>
                  </a:cubicBezTo>
                  <a:cubicBezTo>
                    <a:pt x="4202" y="5891"/>
                    <a:pt x="3576" y="5438"/>
                    <a:pt x="2736" y="5438"/>
                  </a:cubicBezTo>
                  <a:cubicBezTo>
                    <a:pt x="2279" y="5438"/>
                    <a:pt x="1760" y="5571"/>
                    <a:pt x="1226" y="5969"/>
                  </a:cubicBezTo>
                  <a:cubicBezTo>
                    <a:pt x="1162" y="6001"/>
                    <a:pt x="1097" y="6065"/>
                    <a:pt x="1049" y="6130"/>
                  </a:cubicBezTo>
                  <a:lnTo>
                    <a:pt x="1000" y="6162"/>
                  </a:lnTo>
                  <a:lnTo>
                    <a:pt x="887" y="6291"/>
                  </a:lnTo>
                  <a:lnTo>
                    <a:pt x="839" y="6323"/>
                  </a:lnTo>
                  <a:cubicBezTo>
                    <a:pt x="742" y="6452"/>
                    <a:pt x="645" y="6565"/>
                    <a:pt x="565" y="6711"/>
                  </a:cubicBezTo>
                  <a:cubicBezTo>
                    <a:pt x="565" y="6727"/>
                    <a:pt x="533" y="6727"/>
                    <a:pt x="533" y="6743"/>
                  </a:cubicBezTo>
                  <a:cubicBezTo>
                    <a:pt x="500" y="6807"/>
                    <a:pt x="484" y="6872"/>
                    <a:pt x="436" y="6920"/>
                  </a:cubicBezTo>
                  <a:cubicBezTo>
                    <a:pt x="436" y="6920"/>
                    <a:pt x="436" y="6952"/>
                    <a:pt x="420" y="6952"/>
                  </a:cubicBezTo>
                  <a:cubicBezTo>
                    <a:pt x="339" y="7081"/>
                    <a:pt x="274" y="7259"/>
                    <a:pt x="242" y="7388"/>
                  </a:cubicBezTo>
                  <a:lnTo>
                    <a:pt x="242" y="7420"/>
                  </a:lnTo>
                  <a:cubicBezTo>
                    <a:pt x="162" y="7630"/>
                    <a:pt x="97" y="7872"/>
                    <a:pt x="81" y="8114"/>
                  </a:cubicBezTo>
                  <a:lnTo>
                    <a:pt x="81" y="8162"/>
                  </a:lnTo>
                  <a:cubicBezTo>
                    <a:pt x="81" y="8227"/>
                    <a:pt x="49" y="8275"/>
                    <a:pt x="49" y="8340"/>
                  </a:cubicBezTo>
                  <a:lnTo>
                    <a:pt x="49" y="8404"/>
                  </a:lnTo>
                  <a:cubicBezTo>
                    <a:pt x="49" y="8485"/>
                    <a:pt x="33" y="8533"/>
                    <a:pt x="33" y="8630"/>
                  </a:cubicBezTo>
                  <a:cubicBezTo>
                    <a:pt x="0" y="9565"/>
                    <a:pt x="162" y="10694"/>
                    <a:pt x="597" y="11630"/>
                  </a:cubicBezTo>
                  <a:cubicBezTo>
                    <a:pt x="694" y="11824"/>
                    <a:pt x="807" y="12001"/>
                    <a:pt x="920" y="12195"/>
                  </a:cubicBezTo>
                  <a:cubicBezTo>
                    <a:pt x="1049" y="12356"/>
                    <a:pt x="1162" y="12501"/>
                    <a:pt x="1291" y="12630"/>
                  </a:cubicBezTo>
                  <a:lnTo>
                    <a:pt x="1307" y="12662"/>
                  </a:lnTo>
                  <a:cubicBezTo>
                    <a:pt x="1549" y="12904"/>
                    <a:pt x="1855" y="13114"/>
                    <a:pt x="2194" y="13259"/>
                  </a:cubicBezTo>
                  <a:cubicBezTo>
                    <a:pt x="2307" y="13307"/>
                    <a:pt x="2420" y="13356"/>
                    <a:pt x="2533" y="13388"/>
                  </a:cubicBezTo>
                  <a:cubicBezTo>
                    <a:pt x="2597" y="13404"/>
                    <a:pt x="2678" y="13420"/>
                    <a:pt x="2742" y="13436"/>
                  </a:cubicBezTo>
                  <a:cubicBezTo>
                    <a:pt x="3000" y="13501"/>
                    <a:pt x="3242" y="13517"/>
                    <a:pt x="3484" y="13517"/>
                  </a:cubicBezTo>
                  <a:lnTo>
                    <a:pt x="3662" y="13517"/>
                  </a:lnTo>
                  <a:cubicBezTo>
                    <a:pt x="3758" y="13517"/>
                    <a:pt x="3871" y="13501"/>
                    <a:pt x="3968" y="13485"/>
                  </a:cubicBezTo>
                  <a:cubicBezTo>
                    <a:pt x="4194" y="13436"/>
                    <a:pt x="4404" y="13356"/>
                    <a:pt x="4613" y="13243"/>
                  </a:cubicBezTo>
                  <a:cubicBezTo>
                    <a:pt x="4807" y="13146"/>
                    <a:pt x="5000" y="13017"/>
                    <a:pt x="5178" y="12856"/>
                  </a:cubicBezTo>
                  <a:cubicBezTo>
                    <a:pt x="5242" y="12904"/>
                    <a:pt x="5291" y="12920"/>
                    <a:pt x="5355" y="12953"/>
                  </a:cubicBezTo>
                  <a:cubicBezTo>
                    <a:pt x="5631" y="13070"/>
                    <a:pt x="5949" y="13122"/>
                    <a:pt x="6279" y="13122"/>
                  </a:cubicBezTo>
                  <a:cubicBezTo>
                    <a:pt x="6719" y="13122"/>
                    <a:pt x="7182" y="13029"/>
                    <a:pt x="7597" y="12872"/>
                  </a:cubicBezTo>
                  <a:cubicBezTo>
                    <a:pt x="7742" y="12824"/>
                    <a:pt x="7871" y="12775"/>
                    <a:pt x="8017" y="12695"/>
                  </a:cubicBezTo>
                  <a:cubicBezTo>
                    <a:pt x="8162" y="12630"/>
                    <a:pt x="8275" y="12582"/>
                    <a:pt x="8388" y="12501"/>
                  </a:cubicBezTo>
                  <a:cubicBezTo>
                    <a:pt x="8436" y="12453"/>
                    <a:pt x="8500" y="12420"/>
                    <a:pt x="8549" y="12388"/>
                  </a:cubicBezTo>
                  <a:cubicBezTo>
                    <a:pt x="9001" y="12049"/>
                    <a:pt x="9371" y="11695"/>
                    <a:pt x="9630" y="11291"/>
                  </a:cubicBezTo>
                  <a:cubicBezTo>
                    <a:pt x="9710" y="11162"/>
                    <a:pt x="9775" y="11049"/>
                    <a:pt x="9855" y="10920"/>
                  </a:cubicBezTo>
                  <a:cubicBezTo>
                    <a:pt x="9952" y="10743"/>
                    <a:pt x="10033" y="10533"/>
                    <a:pt x="10097" y="10356"/>
                  </a:cubicBezTo>
                  <a:cubicBezTo>
                    <a:pt x="10194" y="10098"/>
                    <a:pt x="10259" y="9840"/>
                    <a:pt x="10291" y="9549"/>
                  </a:cubicBezTo>
                  <a:cubicBezTo>
                    <a:pt x="10339" y="9275"/>
                    <a:pt x="10355" y="8969"/>
                    <a:pt x="10355" y="8662"/>
                  </a:cubicBezTo>
                  <a:cubicBezTo>
                    <a:pt x="10275" y="7759"/>
                    <a:pt x="10001" y="6872"/>
                    <a:pt x="9484" y="6146"/>
                  </a:cubicBezTo>
                  <a:cubicBezTo>
                    <a:pt x="9436" y="6065"/>
                    <a:pt x="9388" y="6001"/>
                    <a:pt x="9323" y="5936"/>
                  </a:cubicBezTo>
                  <a:cubicBezTo>
                    <a:pt x="9307" y="5920"/>
                    <a:pt x="9307" y="5904"/>
                    <a:pt x="9291" y="5904"/>
                  </a:cubicBezTo>
                  <a:cubicBezTo>
                    <a:pt x="9242" y="5840"/>
                    <a:pt x="9194" y="5807"/>
                    <a:pt x="9146" y="5743"/>
                  </a:cubicBezTo>
                  <a:lnTo>
                    <a:pt x="9113" y="5694"/>
                  </a:lnTo>
                  <a:cubicBezTo>
                    <a:pt x="8904" y="5501"/>
                    <a:pt x="8710" y="5340"/>
                    <a:pt x="8468" y="5194"/>
                  </a:cubicBezTo>
                  <a:cubicBezTo>
                    <a:pt x="8436" y="5194"/>
                    <a:pt x="8420" y="5178"/>
                    <a:pt x="8420" y="5178"/>
                  </a:cubicBezTo>
                  <a:cubicBezTo>
                    <a:pt x="8339" y="5130"/>
                    <a:pt x="8259" y="5098"/>
                    <a:pt x="8162" y="5049"/>
                  </a:cubicBezTo>
                  <a:cubicBezTo>
                    <a:pt x="7952" y="4969"/>
                    <a:pt x="7759" y="4904"/>
                    <a:pt x="7533" y="4872"/>
                  </a:cubicBezTo>
                  <a:cubicBezTo>
                    <a:pt x="7318" y="4833"/>
                    <a:pt x="7097" y="4811"/>
                    <a:pt x="6878" y="4811"/>
                  </a:cubicBezTo>
                  <a:cubicBezTo>
                    <a:pt x="6734" y="4811"/>
                    <a:pt x="6592" y="4820"/>
                    <a:pt x="6452" y="4839"/>
                  </a:cubicBezTo>
                  <a:cubicBezTo>
                    <a:pt x="6323" y="4856"/>
                    <a:pt x="6178" y="4856"/>
                    <a:pt x="6065" y="4888"/>
                  </a:cubicBezTo>
                  <a:cubicBezTo>
                    <a:pt x="5275" y="5049"/>
                    <a:pt x="4726" y="5436"/>
                    <a:pt x="4371" y="5920"/>
                  </a:cubicBezTo>
                  <a:lnTo>
                    <a:pt x="4533" y="4404"/>
                  </a:lnTo>
                  <a:cubicBezTo>
                    <a:pt x="5565" y="3985"/>
                    <a:pt x="6646" y="3339"/>
                    <a:pt x="7210" y="2791"/>
                  </a:cubicBezTo>
                  <a:cubicBezTo>
                    <a:pt x="7823" y="2210"/>
                    <a:pt x="8275" y="1468"/>
                    <a:pt x="8404" y="614"/>
                  </a:cubicBezTo>
                  <a:lnTo>
                    <a:pt x="8404" y="614"/>
                  </a:lnTo>
                  <a:cubicBezTo>
                    <a:pt x="7517" y="1017"/>
                    <a:pt x="6629" y="1420"/>
                    <a:pt x="5855" y="2033"/>
                  </a:cubicBezTo>
                  <a:cubicBezTo>
                    <a:pt x="5371" y="2436"/>
                    <a:pt x="4936" y="2920"/>
                    <a:pt x="4629" y="3468"/>
                  </a:cubicBezTo>
                  <a:lnTo>
                    <a:pt x="4839" y="1420"/>
                  </a:lnTo>
                  <a:lnTo>
                    <a:pt x="4839" y="1420"/>
                  </a:lnTo>
                  <a:cubicBezTo>
                    <a:pt x="4533" y="2291"/>
                    <a:pt x="4355" y="3178"/>
                    <a:pt x="4275" y="4081"/>
                  </a:cubicBezTo>
                  <a:cubicBezTo>
                    <a:pt x="3629" y="2049"/>
                    <a:pt x="2387" y="581"/>
                    <a:pt x="565" y="1"/>
                  </a:cubicBezTo>
                  <a:close/>
                </a:path>
              </a:pathLst>
            </a:custGeom>
            <a:solidFill>
              <a:schemeClr val="accent4"/>
            </a:solidFill>
            <a:ln w="1143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350;p50">
              <a:extLst>
                <a:ext uri="{FF2B5EF4-FFF2-40B4-BE49-F238E27FC236}">
                  <a16:creationId xmlns:a16="http://schemas.microsoft.com/office/drawing/2014/main" id="{0A47280F-06D5-ED6D-006F-03BFC1F96B4E}"/>
                </a:ext>
              </a:extLst>
            </p:cNvPr>
            <p:cNvSpPr/>
            <p:nvPr/>
          </p:nvSpPr>
          <p:spPr>
            <a:xfrm>
              <a:off x="4829356" y="3033583"/>
              <a:ext cx="823489" cy="683656"/>
            </a:xfrm>
            <a:custGeom>
              <a:avLst/>
              <a:gdLst/>
              <a:ahLst/>
              <a:cxnLst/>
              <a:rect l="l" t="t" r="r" b="b"/>
              <a:pathLst>
                <a:path w="10565" h="8771" extrusionOk="0">
                  <a:moveTo>
                    <a:pt x="6971" y="1"/>
                  </a:moveTo>
                  <a:cubicBezTo>
                    <a:pt x="6830" y="1"/>
                    <a:pt x="6690" y="9"/>
                    <a:pt x="6549" y="24"/>
                  </a:cubicBezTo>
                  <a:cubicBezTo>
                    <a:pt x="5500" y="121"/>
                    <a:pt x="4839" y="605"/>
                    <a:pt x="4403" y="1218"/>
                  </a:cubicBezTo>
                  <a:cubicBezTo>
                    <a:pt x="4403" y="1196"/>
                    <a:pt x="3741" y="649"/>
                    <a:pt x="2820" y="649"/>
                  </a:cubicBezTo>
                  <a:cubicBezTo>
                    <a:pt x="2363" y="649"/>
                    <a:pt x="1842" y="784"/>
                    <a:pt x="1307" y="1186"/>
                  </a:cubicBezTo>
                  <a:cubicBezTo>
                    <a:pt x="452" y="1815"/>
                    <a:pt x="113" y="2847"/>
                    <a:pt x="81" y="3879"/>
                  </a:cubicBezTo>
                  <a:cubicBezTo>
                    <a:pt x="0" y="5670"/>
                    <a:pt x="645" y="8089"/>
                    <a:pt x="2597" y="8638"/>
                  </a:cubicBezTo>
                  <a:cubicBezTo>
                    <a:pt x="2909" y="8727"/>
                    <a:pt x="3201" y="8770"/>
                    <a:pt x="3475" y="8770"/>
                  </a:cubicBezTo>
                  <a:cubicBezTo>
                    <a:pt x="4136" y="8770"/>
                    <a:pt x="4697" y="8522"/>
                    <a:pt x="5210" y="8089"/>
                  </a:cubicBezTo>
                  <a:cubicBezTo>
                    <a:pt x="5527" y="8274"/>
                    <a:pt x="5912" y="8351"/>
                    <a:pt x="6316" y="8351"/>
                  </a:cubicBezTo>
                  <a:cubicBezTo>
                    <a:pt x="7147" y="8351"/>
                    <a:pt x="8054" y="8023"/>
                    <a:pt x="8597" y="7621"/>
                  </a:cubicBezTo>
                  <a:cubicBezTo>
                    <a:pt x="9646" y="6863"/>
                    <a:pt x="10178" y="5896"/>
                    <a:pt x="10371" y="4766"/>
                  </a:cubicBezTo>
                  <a:cubicBezTo>
                    <a:pt x="10565" y="3589"/>
                    <a:pt x="10291" y="2315"/>
                    <a:pt x="9597" y="1363"/>
                  </a:cubicBezTo>
                  <a:cubicBezTo>
                    <a:pt x="9242" y="879"/>
                    <a:pt x="8807" y="476"/>
                    <a:pt x="8258" y="250"/>
                  </a:cubicBezTo>
                  <a:cubicBezTo>
                    <a:pt x="7843" y="79"/>
                    <a:pt x="7409" y="1"/>
                    <a:pt x="69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351;p50">
              <a:extLst>
                <a:ext uri="{FF2B5EF4-FFF2-40B4-BE49-F238E27FC236}">
                  <a16:creationId xmlns:a16="http://schemas.microsoft.com/office/drawing/2014/main" id="{7D6244F4-161F-87BB-BF3C-224955240147}"/>
                </a:ext>
              </a:extLst>
            </p:cNvPr>
            <p:cNvSpPr/>
            <p:nvPr/>
          </p:nvSpPr>
          <p:spPr>
            <a:xfrm>
              <a:off x="4826784" y="3076921"/>
              <a:ext cx="826061" cy="640318"/>
            </a:xfrm>
            <a:custGeom>
              <a:avLst/>
              <a:gdLst/>
              <a:ahLst/>
              <a:cxnLst/>
              <a:rect l="l" t="t" r="r" b="b"/>
              <a:pathLst>
                <a:path w="10598" h="8215" extrusionOk="0">
                  <a:moveTo>
                    <a:pt x="8824" y="1"/>
                  </a:moveTo>
                  <a:lnTo>
                    <a:pt x="8824" y="1"/>
                  </a:lnTo>
                  <a:cubicBezTo>
                    <a:pt x="9001" y="291"/>
                    <a:pt x="9146" y="646"/>
                    <a:pt x="9227" y="985"/>
                  </a:cubicBezTo>
                  <a:cubicBezTo>
                    <a:pt x="9404" y="1614"/>
                    <a:pt x="9517" y="2210"/>
                    <a:pt x="9388" y="2856"/>
                  </a:cubicBezTo>
                  <a:cubicBezTo>
                    <a:pt x="9259" y="3468"/>
                    <a:pt x="9001" y="4033"/>
                    <a:pt x="8630" y="4533"/>
                  </a:cubicBezTo>
                  <a:cubicBezTo>
                    <a:pt x="7888" y="5598"/>
                    <a:pt x="6614" y="6291"/>
                    <a:pt x="5356" y="6549"/>
                  </a:cubicBezTo>
                  <a:cubicBezTo>
                    <a:pt x="4946" y="6639"/>
                    <a:pt x="4512" y="6690"/>
                    <a:pt x="4076" y="6690"/>
                  </a:cubicBezTo>
                  <a:cubicBezTo>
                    <a:pt x="3262" y="6690"/>
                    <a:pt x="2442" y="6512"/>
                    <a:pt x="1759" y="6081"/>
                  </a:cubicBezTo>
                  <a:cubicBezTo>
                    <a:pt x="1114" y="5662"/>
                    <a:pt x="791" y="5033"/>
                    <a:pt x="565" y="4323"/>
                  </a:cubicBezTo>
                  <a:cubicBezTo>
                    <a:pt x="372" y="3678"/>
                    <a:pt x="307" y="3017"/>
                    <a:pt x="227" y="2339"/>
                  </a:cubicBezTo>
                  <a:cubicBezTo>
                    <a:pt x="146" y="2662"/>
                    <a:pt x="81" y="2985"/>
                    <a:pt x="81" y="3323"/>
                  </a:cubicBezTo>
                  <a:cubicBezTo>
                    <a:pt x="1" y="5114"/>
                    <a:pt x="646" y="7533"/>
                    <a:pt x="2614" y="8082"/>
                  </a:cubicBezTo>
                  <a:cubicBezTo>
                    <a:pt x="2926" y="8171"/>
                    <a:pt x="3218" y="8214"/>
                    <a:pt x="3492" y="8214"/>
                  </a:cubicBezTo>
                  <a:cubicBezTo>
                    <a:pt x="4153" y="8214"/>
                    <a:pt x="4714" y="7966"/>
                    <a:pt x="5227" y="7533"/>
                  </a:cubicBezTo>
                  <a:cubicBezTo>
                    <a:pt x="5543" y="7718"/>
                    <a:pt x="5929" y="7795"/>
                    <a:pt x="6333" y="7795"/>
                  </a:cubicBezTo>
                  <a:cubicBezTo>
                    <a:pt x="7164" y="7795"/>
                    <a:pt x="8071" y="7467"/>
                    <a:pt x="8614" y="7065"/>
                  </a:cubicBezTo>
                  <a:cubicBezTo>
                    <a:pt x="9662" y="6307"/>
                    <a:pt x="10195" y="5340"/>
                    <a:pt x="10388" y="4210"/>
                  </a:cubicBezTo>
                  <a:cubicBezTo>
                    <a:pt x="10598" y="3033"/>
                    <a:pt x="10324" y="1775"/>
                    <a:pt x="9630" y="807"/>
                  </a:cubicBezTo>
                  <a:cubicBezTo>
                    <a:pt x="9404" y="501"/>
                    <a:pt x="9146" y="210"/>
                    <a:pt x="88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352;p50">
              <a:extLst>
                <a:ext uri="{FF2B5EF4-FFF2-40B4-BE49-F238E27FC236}">
                  <a16:creationId xmlns:a16="http://schemas.microsoft.com/office/drawing/2014/main" id="{4879023F-75C0-5E1A-4445-638229573441}"/>
                </a:ext>
              </a:extLst>
            </p:cNvPr>
            <p:cNvSpPr/>
            <p:nvPr/>
          </p:nvSpPr>
          <p:spPr>
            <a:xfrm>
              <a:off x="5157428" y="2772699"/>
              <a:ext cx="56666" cy="386062"/>
            </a:xfrm>
            <a:custGeom>
              <a:avLst/>
              <a:gdLst/>
              <a:ahLst/>
              <a:cxnLst/>
              <a:rect l="l" t="t" r="r" b="b"/>
              <a:pathLst>
                <a:path w="727" h="4953" fill="none" extrusionOk="0">
                  <a:moveTo>
                    <a:pt x="227" y="4952"/>
                  </a:moveTo>
                  <a:cubicBezTo>
                    <a:pt x="1" y="3291"/>
                    <a:pt x="162" y="1581"/>
                    <a:pt x="727" y="0"/>
                  </a:cubicBezTo>
                </a:path>
              </a:pathLst>
            </a:custGeom>
            <a:noFill/>
            <a:ln w="5250" cap="flat" cmpd="sng">
              <a:solidFill>
                <a:schemeClr val="dk1"/>
              </a:solidFill>
              <a:prstDash val="solid"/>
              <a:miter lim="1612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353;p50">
              <a:extLst>
                <a:ext uri="{FF2B5EF4-FFF2-40B4-BE49-F238E27FC236}">
                  <a16:creationId xmlns:a16="http://schemas.microsoft.com/office/drawing/2014/main" id="{37B766E7-F7BE-EE12-6A26-7F321A93A783}"/>
                </a:ext>
              </a:extLst>
            </p:cNvPr>
            <p:cNvSpPr/>
            <p:nvPr/>
          </p:nvSpPr>
          <p:spPr>
            <a:xfrm>
              <a:off x="5170056" y="2709797"/>
              <a:ext cx="320666" cy="304375"/>
            </a:xfrm>
            <a:custGeom>
              <a:avLst/>
              <a:gdLst/>
              <a:ahLst/>
              <a:cxnLst/>
              <a:rect l="l" t="t" r="r" b="b"/>
              <a:pathLst>
                <a:path w="4114" h="3905" fill="none" extrusionOk="0">
                  <a:moveTo>
                    <a:pt x="0" y="3791"/>
                  </a:moveTo>
                  <a:cubicBezTo>
                    <a:pt x="194" y="2856"/>
                    <a:pt x="823" y="2017"/>
                    <a:pt x="1565" y="1420"/>
                  </a:cubicBezTo>
                  <a:cubicBezTo>
                    <a:pt x="2323" y="807"/>
                    <a:pt x="3226" y="388"/>
                    <a:pt x="4113" y="1"/>
                  </a:cubicBezTo>
                  <a:cubicBezTo>
                    <a:pt x="3984" y="840"/>
                    <a:pt x="3533" y="1598"/>
                    <a:pt x="2920" y="2178"/>
                  </a:cubicBezTo>
                  <a:cubicBezTo>
                    <a:pt x="2323" y="2775"/>
                    <a:pt x="1081" y="3469"/>
                    <a:pt x="0" y="3904"/>
                  </a:cubicBezTo>
                </a:path>
              </a:pathLst>
            </a:custGeom>
            <a:noFill/>
            <a:ln w="5250" cap="flat" cmpd="sng">
              <a:solidFill>
                <a:schemeClr val="dk1"/>
              </a:solidFill>
              <a:prstDash val="solid"/>
              <a:miter lim="1612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354;p50">
              <a:extLst>
                <a:ext uri="{FF2B5EF4-FFF2-40B4-BE49-F238E27FC236}">
                  <a16:creationId xmlns:a16="http://schemas.microsoft.com/office/drawing/2014/main" id="{23DAD74E-182E-7EE1-1692-834FC8F3C88C}"/>
                </a:ext>
              </a:extLst>
            </p:cNvPr>
            <p:cNvSpPr/>
            <p:nvPr/>
          </p:nvSpPr>
          <p:spPr>
            <a:xfrm>
              <a:off x="5177538" y="2718605"/>
              <a:ext cx="313183" cy="280446"/>
            </a:xfrm>
            <a:custGeom>
              <a:avLst/>
              <a:gdLst/>
              <a:ahLst/>
              <a:cxnLst/>
              <a:rect l="l" t="t" r="r" b="b"/>
              <a:pathLst>
                <a:path w="4018" h="3598" fill="none" extrusionOk="0">
                  <a:moveTo>
                    <a:pt x="1" y="3598"/>
                  </a:moveTo>
                  <a:cubicBezTo>
                    <a:pt x="1356" y="2420"/>
                    <a:pt x="2695" y="1227"/>
                    <a:pt x="4017" y="1"/>
                  </a:cubicBezTo>
                </a:path>
              </a:pathLst>
            </a:custGeom>
            <a:noFill/>
            <a:ln w="5250" cap="flat" cmpd="sng">
              <a:solidFill>
                <a:schemeClr val="dk1"/>
              </a:solidFill>
              <a:prstDash val="solid"/>
              <a:miter lim="1612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355;p50">
              <a:extLst>
                <a:ext uri="{FF2B5EF4-FFF2-40B4-BE49-F238E27FC236}">
                  <a16:creationId xmlns:a16="http://schemas.microsoft.com/office/drawing/2014/main" id="{6F2C4085-EC51-0AB3-AF0E-EE651F88B9D6}"/>
                </a:ext>
              </a:extLst>
            </p:cNvPr>
            <p:cNvSpPr/>
            <p:nvPr/>
          </p:nvSpPr>
          <p:spPr>
            <a:xfrm>
              <a:off x="4879631" y="2659522"/>
              <a:ext cx="296737" cy="338281"/>
            </a:xfrm>
            <a:custGeom>
              <a:avLst/>
              <a:gdLst/>
              <a:ahLst/>
              <a:cxnLst/>
              <a:rect l="l" t="t" r="r" b="b"/>
              <a:pathLst>
                <a:path w="3807" h="4340" fill="none" extrusionOk="0">
                  <a:moveTo>
                    <a:pt x="3807" y="4340"/>
                  </a:moveTo>
                  <a:cubicBezTo>
                    <a:pt x="1710" y="3856"/>
                    <a:pt x="484" y="1985"/>
                    <a:pt x="0" y="1"/>
                  </a:cubicBezTo>
                  <a:cubicBezTo>
                    <a:pt x="1904" y="630"/>
                    <a:pt x="3178" y="2178"/>
                    <a:pt x="3807" y="4340"/>
                  </a:cubicBezTo>
                  <a:close/>
                </a:path>
              </a:pathLst>
            </a:custGeom>
            <a:noFill/>
            <a:ln w="5250" cap="flat" cmpd="sng">
              <a:solidFill>
                <a:schemeClr val="dk1"/>
              </a:solidFill>
              <a:prstDash val="solid"/>
              <a:miter lim="1612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356;p50">
              <a:extLst>
                <a:ext uri="{FF2B5EF4-FFF2-40B4-BE49-F238E27FC236}">
                  <a16:creationId xmlns:a16="http://schemas.microsoft.com/office/drawing/2014/main" id="{5F9968DA-A956-5D39-1FE8-DC688210EF63}"/>
                </a:ext>
              </a:extLst>
            </p:cNvPr>
            <p:cNvSpPr/>
            <p:nvPr/>
          </p:nvSpPr>
          <p:spPr>
            <a:xfrm>
              <a:off x="4879631" y="2658275"/>
              <a:ext cx="282940" cy="333215"/>
            </a:xfrm>
            <a:custGeom>
              <a:avLst/>
              <a:gdLst/>
              <a:ahLst/>
              <a:cxnLst/>
              <a:rect l="l" t="t" r="r" b="b"/>
              <a:pathLst>
                <a:path w="3630" h="4275" fill="none" extrusionOk="0">
                  <a:moveTo>
                    <a:pt x="0" y="1"/>
                  </a:moveTo>
                  <a:cubicBezTo>
                    <a:pt x="1145" y="1501"/>
                    <a:pt x="2355" y="2904"/>
                    <a:pt x="3629" y="4275"/>
                  </a:cubicBezTo>
                </a:path>
              </a:pathLst>
            </a:custGeom>
            <a:noFill/>
            <a:ln w="5250" cap="flat" cmpd="sng">
              <a:solidFill>
                <a:schemeClr val="dk1"/>
              </a:solidFill>
              <a:prstDash val="solid"/>
              <a:miter lim="1612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357;p50">
              <a:extLst>
                <a:ext uri="{FF2B5EF4-FFF2-40B4-BE49-F238E27FC236}">
                  <a16:creationId xmlns:a16="http://schemas.microsoft.com/office/drawing/2014/main" id="{4D997D7D-A5B6-8A29-D13B-7305901E2CCC}"/>
                </a:ext>
              </a:extLst>
            </p:cNvPr>
            <p:cNvSpPr/>
            <p:nvPr/>
          </p:nvSpPr>
          <p:spPr>
            <a:xfrm>
              <a:off x="4900988" y="3215353"/>
              <a:ext cx="81764" cy="86597"/>
            </a:xfrm>
            <a:custGeom>
              <a:avLst/>
              <a:gdLst/>
              <a:ahLst/>
              <a:cxnLst/>
              <a:rect l="l" t="t" r="r" b="b"/>
              <a:pathLst>
                <a:path w="1049" h="1111" extrusionOk="0">
                  <a:moveTo>
                    <a:pt x="480" y="1"/>
                  </a:moveTo>
                  <a:cubicBezTo>
                    <a:pt x="454" y="1"/>
                    <a:pt x="425" y="15"/>
                    <a:pt x="404" y="15"/>
                  </a:cubicBezTo>
                  <a:lnTo>
                    <a:pt x="388" y="15"/>
                  </a:lnTo>
                  <a:cubicBezTo>
                    <a:pt x="339" y="31"/>
                    <a:pt x="275" y="47"/>
                    <a:pt x="242" y="80"/>
                  </a:cubicBezTo>
                  <a:cubicBezTo>
                    <a:pt x="226" y="96"/>
                    <a:pt x="178" y="112"/>
                    <a:pt x="162" y="128"/>
                  </a:cubicBezTo>
                  <a:cubicBezTo>
                    <a:pt x="113" y="160"/>
                    <a:pt x="97" y="192"/>
                    <a:pt x="81" y="209"/>
                  </a:cubicBezTo>
                  <a:cubicBezTo>
                    <a:pt x="65" y="209"/>
                    <a:pt x="65" y="241"/>
                    <a:pt x="65" y="241"/>
                  </a:cubicBezTo>
                  <a:cubicBezTo>
                    <a:pt x="65" y="273"/>
                    <a:pt x="33" y="289"/>
                    <a:pt x="17" y="338"/>
                  </a:cubicBezTo>
                  <a:lnTo>
                    <a:pt x="17" y="354"/>
                  </a:lnTo>
                  <a:lnTo>
                    <a:pt x="17" y="370"/>
                  </a:lnTo>
                  <a:cubicBezTo>
                    <a:pt x="17" y="418"/>
                    <a:pt x="0" y="451"/>
                    <a:pt x="0" y="499"/>
                  </a:cubicBezTo>
                  <a:lnTo>
                    <a:pt x="0" y="531"/>
                  </a:lnTo>
                  <a:lnTo>
                    <a:pt x="0" y="612"/>
                  </a:lnTo>
                  <a:lnTo>
                    <a:pt x="0" y="692"/>
                  </a:lnTo>
                  <a:cubicBezTo>
                    <a:pt x="0" y="741"/>
                    <a:pt x="17" y="757"/>
                    <a:pt x="17" y="773"/>
                  </a:cubicBezTo>
                  <a:cubicBezTo>
                    <a:pt x="33" y="918"/>
                    <a:pt x="146" y="1047"/>
                    <a:pt x="275" y="1080"/>
                  </a:cubicBezTo>
                  <a:cubicBezTo>
                    <a:pt x="339" y="1096"/>
                    <a:pt x="388" y="1096"/>
                    <a:pt x="420" y="1096"/>
                  </a:cubicBezTo>
                  <a:lnTo>
                    <a:pt x="468" y="1096"/>
                  </a:lnTo>
                  <a:cubicBezTo>
                    <a:pt x="479" y="1106"/>
                    <a:pt x="492" y="1110"/>
                    <a:pt x="505" y="1110"/>
                  </a:cubicBezTo>
                  <a:cubicBezTo>
                    <a:pt x="531" y="1110"/>
                    <a:pt x="560" y="1096"/>
                    <a:pt x="581" y="1096"/>
                  </a:cubicBezTo>
                  <a:lnTo>
                    <a:pt x="597" y="1096"/>
                  </a:lnTo>
                  <a:cubicBezTo>
                    <a:pt x="630" y="1080"/>
                    <a:pt x="662" y="1080"/>
                    <a:pt x="710" y="1063"/>
                  </a:cubicBezTo>
                  <a:lnTo>
                    <a:pt x="726" y="1063"/>
                  </a:lnTo>
                  <a:lnTo>
                    <a:pt x="807" y="999"/>
                  </a:lnTo>
                  <a:lnTo>
                    <a:pt x="839" y="967"/>
                  </a:lnTo>
                  <a:lnTo>
                    <a:pt x="888" y="918"/>
                  </a:lnTo>
                  <a:lnTo>
                    <a:pt x="904" y="902"/>
                  </a:lnTo>
                  <a:cubicBezTo>
                    <a:pt x="952" y="854"/>
                    <a:pt x="968" y="805"/>
                    <a:pt x="984" y="757"/>
                  </a:cubicBezTo>
                  <a:cubicBezTo>
                    <a:pt x="984" y="741"/>
                    <a:pt x="1000" y="725"/>
                    <a:pt x="1000" y="692"/>
                  </a:cubicBezTo>
                  <a:cubicBezTo>
                    <a:pt x="1000" y="660"/>
                    <a:pt x="1033" y="612"/>
                    <a:pt x="1033" y="580"/>
                  </a:cubicBezTo>
                  <a:cubicBezTo>
                    <a:pt x="1049" y="531"/>
                    <a:pt x="1033" y="483"/>
                    <a:pt x="1033" y="434"/>
                  </a:cubicBezTo>
                  <a:lnTo>
                    <a:pt x="1033" y="418"/>
                  </a:lnTo>
                  <a:cubicBezTo>
                    <a:pt x="1033" y="418"/>
                    <a:pt x="1017" y="370"/>
                    <a:pt x="904" y="321"/>
                  </a:cubicBezTo>
                  <a:cubicBezTo>
                    <a:pt x="904" y="289"/>
                    <a:pt x="888" y="273"/>
                    <a:pt x="888" y="257"/>
                  </a:cubicBezTo>
                  <a:lnTo>
                    <a:pt x="888" y="241"/>
                  </a:lnTo>
                  <a:cubicBezTo>
                    <a:pt x="871" y="209"/>
                    <a:pt x="839" y="176"/>
                    <a:pt x="823" y="160"/>
                  </a:cubicBezTo>
                  <a:cubicBezTo>
                    <a:pt x="791" y="128"/>
                    <a:pt x="759" y="96"/>
                    <a:pt x="726" y="80"/>
                  </a:cubicBezTo>
                  <a:lnTo>
                    <a:pt x="678" y="47"/>
                  </a:lnTo>
                  <a:cubicBezTo>
                    <a:pt x="678" y="47"/>
                    <a:pt x="662" y="31"/>
                    <a:pt x="646" y="31"/>
                  </a:cubicBezTo>
                  <a:cubicBezTo>
                    <a:pt x="630" y="31"/>
                    <a:pt x="565" y="15"/>
                    <a:pt x="549" y="15"/>
                  </a:cubicBezTo>
                  <a:lnTo>
                    <a:pt x="517" y="15"/>
                  </a:lnTo>
                  <a:cubicBezTo>
                    <a:pt x="506" y="4"/>
                    <a:pt x="493" y="1"/>
                    <a:pt x="4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358;p50">
              <a:extLst>
                <a:ext uri="{FF2B5EF4-FFF2-40B4-BE49-F238E27FC236}">
                  <a16:creationId xmlns:a16="http://schemas.microsoft.com/office/drawing/2014/main" id="{74801D17-C08C-5C6B-E51E-A0B29A506ECD}"/>
                </a:ext>
              </a:extLst>
            </p:cNvPr>
            <p:cNvSpPr/>
            <p:nvPr/>
          </p:nvSpPr>
          <p:spPr>
            <a:xfrm>
              <a:off x="4986494" y="3166169"/>
              <a:ext cx="41545" cy="49105"/>
            </a:xfrm>
            <a:custGeom>
              <a:avLst/>
              <a:gdLst/>
              <a:ahLst/>
              <a:cxnLst/>
              <a:rect l="l" t="t" r="r" b="b"/>
              <a:pathLst>
                <a:path w="533" h="630" extrusionOk="0">
                  <a:moveTo>
                    <a:pt x="274" y="1"/>
                  </a:moveTo>
                  <a:cubicBezTo>
                    <a:pt x="242" y="1"/>
                    <a:pt x="194" y="1"/>
                    <a:pt x="178" y="17"/>
                  </a:cubicBezTo>
                  <a:cubicBezTo>
                    <a:pt x="129" y="17"/>
                    <a:pt x="113" y="33"/>
                    <a:pt x="81" y="82"/>
                  </a:cubicBezTo>
                  <a:cubicBezTo>
                    <a:pt x="49" y="98"/>
                    <a:pt x="33" y="114"/>
                    <a:pt x="33" y="146"/>
                  </a:cubicBezTo>
                  <a:cubicBezTo>
                    <a:pt x="16" y="194"/>
                    <a:pt x="0" y="227"/>
                    <a:pt x="0" y="275"/>
                  </a:cubicBezTo>
                  <a:lnTo>
                    <a:pt x="0" y="356"/>
                  </a:lnTo>
                  <a:lnTo>
                    <a:pt x="0" y="388"/>
                  </a:lnTo>
                  <a:cubicBezTo>
                    <a:pt x="0" y="420"/>
                    <a:pt x="16" y="436"/>
                    <a:pt x="33" y="485"/>
                  </a:cubicBezTo>
                  <a:cubicBezTo>
                    <a:pt x="49" y="517"/>
                    <a:pt x="81" y="549"/>
                    <a:pt x="113" y="565"/>
                  </a:cubicBezTo>
                  <a:cubicBezTo>
                    <a:pt x="129" y="582"/>
                    <a:pt x="145" y="582"/>
                    <a:pt x="178" y="598"/>
                  </a:cubicBezTo>
                  <a:cubicBezTo>
                    <a:pt x="210" y="630"/>
                    <a:pt x="258" y="630"/>
                    <a:pt x="274" y="630"/>
                  </a:cubicBezTo>
                  <a:cubicBezTo>
                    <a:pt x="291" y="630"/>
                    <a:pt x="307" y="630"/>
                    <a:pt x="355" y="598"/>
                  </a:cubicBezTo>
                  <a:cubicBezTo>
                    <a:pt x="387" y="598"/>
                    <a:pt x="420" y="582"/>
                    <a:pt x="452" y="549"/>
                  </a:cubicBezTo>
                  <a:cubicBezTo>
                    <a:pt x="484" y="517"/>
                    <a:pt x="500" y="501"/>
                    <a:pt x="500" y="485"/>
                  </a:cubicBezTo>
                  <a:cubicBezTo>
                    <a:pt x="516" y="436"/>
                    <a:pt x="533" y="404"/>
                    <a:pt x="533" y="340"/>
                  </a:cubicBezTo>
                  <a:lnTo>
                    <a:pt x="533" y="323"/>
                  </a:lnTo>
                  <a:lnTo>
                    <a:pt x="533" y="307"/>
                  </a:lnTo>
                  <a:cubicBezTo>
                    <a:pt x="533" y="259"/>
                    <a:pt x="533" y="227"/>
                    <a:pt x="516" y="194"/>
                  </a:cubicBezTo>
                  <a:cubicBezTo>
                    <a:pt x="516" y="178"/>
                    <a:pt x="500" y="162"/>
                    <a:pt x="484" y="146"/>
                  </a:cubicBezTo>
                  <a:cubicBezTo>
                    <a:pt x="452" y="98"/>
                    <a:pt x="436" y="82"/>
                    <a:pt x="404" y="65"/>
                  </a:cubicBezTo>
                  <a:cubicBezTo>
                    <a:pt x="371" y="33"/>
                    <a:pt x="355" y="33"/>
                    <a:pt x="339" y="17"/>
                  </a:cubicBezTo>
                  <a:cubicBezTo>
                    <a:pt x="307" y="17"/>
                    <a:pt x="291" y="17"/>
                    <a:pt x="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359;p50">
              <a:extLst>
                <a:ext uri="{FF2B5EF4-FFF2-40B4-BE49-F238E27FC236}">
                  <a16:creationId xmlns:a16="http://schemas.microsoft.com/office/drawing/2014/main" id="{BEF11862-8DEE-1458-0D54-C7E0EB5B943A}"/>
                </a:ext>
              </a:extLst>
            </p:cNvPr>
            <p:cNvSpPr/>
            <p:nvPr/>
          </p:nvSpPr>
          <p:spPr>
            <a:xfrm>
              <a:off x="5383782" y="3312551"/>
              <a:ext cx="94313" cy="92599"/>
            </a:xfrm>
            <a:custGeom>
              <a:avLst/>
              <a:gdLst/>
              <a:ahLst/>
              <a:cxnLst/>
              <a:rect l="l" t="t" r="r" b="b"/>
              <a:pathLst>
                <a:path w="1210" h="1188" extrusionOk="0">
                  <a:moveTo>
                    <a:pt x="693" y="0"/>
                  </a:moveTo>
                  <a:cubicBezTo>
                    <a:pt x="664" y="0"/>
                    <a:pt x="632" y="4"/>
                    <a:pt x="597" y="10"/>
                  </a:cubicBezTo>
                  <a:cubicBezTo>
                    <a:pt x="484" y="42"/>
                    <a:pt x="403" y="91"/>
                    <a:pt x="291" y="155"/>
                  </a:cubicBezTo>
                  <a:cubicBezTo>
                    <a:pt x="210" y="220"/>
                    <a:pt x="178" y="284"/>
                    <a:pt x="113" y="333"/>
                  </a:cubicBezTo>
                  <a:cubicBezTo>
                    <a:pt x="81" y="381"/>
                    <a:pt x="49" y="445"/>
                    <a:pt x="32" y="494"/>
                  </a:cubicBezTo>
                  <a:cubicBezTo>
                    <a:pt x="0" y="607"/>
                    <a:pt x="0" y="687"/>
                    <a:pt x="16" y="784"/>
                  </a:cubicBezTo>
                  <a:cubicBezTo>
                    <a:pt x="32" y="849"/>
                    <a:pt x="49" y="897"/>
                    <a:pt x="81" y="946"/>
                  </a:cubicBezTo>
                  <a:cubicBezTo>
                    <a:pt x="129" y="1042"/>
                    <a:pt x="210" y="1123"/>
                    <a:pt x="339" y="1171"/>
                  </a:cubicBezTo>
                  <a:cubicBezTo>
                    <a:pt x="371" y="1171"/>
                    <a:pt x="403" y="1187"/>
                    <a:pt x="436" y="1187"/>
                  </a:cubicBezTo>
                  <a:lnTo>
                    <a:pt x="500" y="1187"/>
                  </a:lnTo>
                  <a:cubicBezTo>
                    <a:pt x="532" y="1187"/>
                    <a:pt x="597" y="1187"/>
                    <a:pt x="645" y="1171"/>
                  </a:cubicBezTo>
                  <a:cubicBezTo>
                    <a:pt x="678" y="1139"/>
                    <a:pt x="726" y="1139"/>
                    <a:pt x="758" y="1123"/>
                  </a:cubicBezTo>
                  <a:cubicBezTo>
                    <a:pt x="774" y="1107"/>
                    <a:pt x="774" y="1107"/>
                    <a:pt x="807" y="1107"/>
                  </a:cubicBezTo>
                  <a:cubicBezTo>
                    <a:pt x="823" y="1107"/>
                    <a:pt x="823" y="1091"/>
                    <a:pt x="839" y="1091"/>
                  </a:cubicBezTo>
                  <a:cubicBezTo>
                    <a:pt x="887" y="1042"/>
                    <a:pt x="903" y="1026"/>
                    <a:pt x="936" y="1010"/>
                  </a:cubicBezTo>
                  <a:lnTo>
                    <a:pt x="1000" y="946"/>
                  </a:lnTo>
                  <a:cubicBezTo>
                    <a:pt x="1049" y="897"/>
                    <a:pt x="1065" y="865"/>
                    <a:pt x="1097" y="816"/>
                  </a:cubicBezTo>
                  <a:cubicBezTo>
                    <a:pt x="1129" y="784"/>
                    <a:pt x="1145" y="720"/>
                    <a:pt x="1162" y="655"/>
                  </a:cubicBezTo>
                  <a:cubicBezTo>
                    <a:pt x="1162" y="623"/>
                    <a:pt x="1194" y="558"/>
                    <a:pt x="1194" y="526"/>
                  </a:cubicBezTo>
                  <a:cubicBezTo>
                    <a:pt x="1210" y="478"/>
                    <a:pt x="1194" y="413"/>
                    <a:pt x="1194" y="381"/>
                  </a:cubicBezTo>
                  <a:cubicBezTo>
                    <a:pt x="1162" y="284"/>
                    <a:pt x="1129" y="171"/>
                    <a:pt x="1065" y="171"/>
                  </a:cubicBezTo>
                  <a:cubicBezTo>
                    <a:pt x="1016" y="123"/>
                    <a:pt x="936" y="58"/>
                    <a:pt x="855" y="42"/>
                  </a:cubicBezTo>
                  <a:cubicBezTo>
                    <a:pt x="794" y="12"/>
                    <a:pt x="745" y="0"/>
                    <a:pt x="6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360;p50">
              <a:extLst>
                <a:ext uri="{FF2B5EF4-FFF2-40B4-BE49-F238E27FC236}">
                  <a16:creationId xmlns:a16="http://schemas.microsoft.com/office/drawing/2014/main" id="{CB36F2D0-5E49-12C1-04A6-A61E7EB0DA7D}"/>
                </a:ext>
              </a:extLst>
            </p:cNvPr>
            <p:cNvSpPr/>
            <p:nvPr/>
          </p:nvSpPr>
          <p:spPr>
            <a:xfrm>
              <a:off x="5209106" y="3312005"/>
              <a:ext cx="3430" cy="702"/>
            </a:xfrm>
            <a:custGeom>
              <a:avLst/>
              <a:gdLst/>
              <a:ahLst/>
              <a:cxnLst/>
              <a:rect l="l" t="t" r="r" b="b"/>
              <a:pathLst>
                <a:path w="44" h="9" extrusionOk="0">
                  <a:moveTo>
                    <a:pt x="15" y="1"/>
                  </a:moveTo>
                  <a:cubicBezTo>
                    <a:pt x="5" y="1"/>
                    <a:pt x="1" y="8"/>
                    <a:pt x="5" y="8"/>
                  </a:cubicBezTo>
                  <a:cubicBezTo>
                    <a:pt x="6" y="8"/>
                    <a:pt x="10" y="6"/>
                    <a:pt x="15" y="1"/>
                  </a:cubicBezTo>
                  <a:close/>
                  <a:moveTo>
                    <a:pt x="15" y="1"/>
                  </a:moveTo>
                  <a:cubicBezTo>
                    <a:pt x="26" y="6"/>
                    <a:pt x="33" y="8"/>
                    <a:pt x="37" y="8"/>
                  </a:cubicBezTo>
                  <a:cubicBezTo>
                    <a:pt x="44" y="8"/>
                    <a:pt x="37" y="1"/>
                    <a:pt x="15" y="1"/>
                  </a:cubicBezTo>
                  <a:close/>
                </a:path>
              </a:pathLst>
            </a:custGeom>
            <a:solidFill>
              <a:srgbClr val="EA64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975CC3-5C50-3208-4593-B8DE4AB6CD3B}"/>
              </a:ext>
            </a:extLst>
          </p:cNvPr>
          <p:cNvSpPr/>
          <p:nvPr/>
        </p:nvSpPr>
        <p:spPr>
          <a:xfrm>
            <a:off x="1" y="0"/>
            <a:ext cx="9144000" cy="5143500"/>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TextBox 3">
            <a:extLst>
              <a:ext uri="{FF2B5EF4-FFF2-40B4-BE49-F238E27FC236}">
                <a16:creationId xmlns:a16="http://schemas.microsoft.com/office/drawing/2014/main" id="{F3DE58FE-90F3-E0B8-E2B9-4756AA83D071}"/>
              </a:ext>
            </a:extLst>
          </p:cNvPr>
          <p:cNvSpPr txBox="1"/>
          <p:nvPr/>
        </p:nvSpPr>
        <p:spPr>
          <a:xfrm>
            <a:off x="2689822" y="328473"/>
            <a:ext cx="3974331" cy="523220"/>
          </a:xfrm>
          <a:prstGeom prst="rect">
            <a:avLst/>
          </a:prstGeom>
          <a:noFill/>
        </p:spPr>
        <p:txBody>
          <a:bodyPr wrap="square" rtlCol="0">
            <a:spAutoFit/>
          </a:bodyPr>
          <a:lstStyle/>
          <a:p>
            <a:r>
              <a:rPr lang="en-VN" sz="2800" b="1" u="sng" dirty="0">
                <a:latin typeface="Times New Roman" panose="02020603050405020304" pitchFamily="18" charset="0"/>
                <a:cs typeface="Times New Roman" panose="02020603050405020304" pitchFamily="18" charset="0"/>
              </a:rPr>
              <a:t>Bài tập 1:</a:t>
            </a:r>
            <a:r>
              <a:rPr lang="en-VN" sz="2800" b="1" dirty="0">
                <a:latin typeface="Times New Roman" panose="02020603050405020304" pitchFamily="18" charset="0"/>
                <a:cs typeface="Times New Roman" panose="02020603050405020304" pitchFamily="18" charset="0"/>
              </a:rPr>
              <a:t> </a:t>
            </a:r>
            <a:r>
              <a:rPr lang="en-VN" sz="2800" b="1" dirty="0">
                <a:solidFill>
                  <a:srgbClr val="0432FF"/>
                </a:solidFill>
                <a:latin typeface="Times New Roman" panose="02020603050405020304" pitchFamily="18" charset="0"/>
                <a:cs typeface="Times New Roman" panose="02020603050405020304" pitchFamily="18" charset="0"/>
              </a:rPr>
              <a:t>Tính nhẩm</a:t>
            </a:r>
          </a:p>
        </p:txBody>
      </p:sp>
      <p:sp>
        <p:nvSpPr>
          <p:cNvPr id="9" name="TextBox 8">
            <a:extLst>
              <a:ext uri="{FF2B5EF4-FFF2-40B4-BE49-F238E27FC236}">
                <a16:creationId xmlns:a16="http://schemas.microsoft.com/office/drawing/2014/main" id="{733159A2-3D22-AC4A-2149-6D0472C83E64}"/>
              </a:ext>
            </a:extLst>
          </p:cNvPr>
          <p:cNvSpPr txBox="1"/>
          <p:nvPr/>
        </p:nvSpPr>
        <p:spPr>
          <a:xfrm>
            <a:off x="1152222" y="954746"/>
            <a:ext cx="1537600" cy="1845185"/>
          </a:xfrm>
          <a:prstGeom prst="rect">
            <a:avLst/>
          </a:prstGeom>
          <a:noFill/>
        </p:spPr>
        <p:txBody>
          <a:bodyPr wrap="none" rtlCol="0">
            <a:spAutoFit/>
          </a:bodyPr>
          <a:lstStyle/>
          <a:p>
            <a:pPr>
              <a:lnSpc>
                <a:spcPct val="200000"/>
              </a:lnSpc>
            </a:pPr>
            <a:r>
              <a:rPr lang="en-VN" sz="2000" b="1" dirty="0">
                <a:latin typeface="Times New Roman" panose="02020603050405020304" pitchFamily="18" charset="0"/>
                <a:cs typeface="Times New Roman" panose="02020603050405020304" pitchFamily="18" charset="0"/>
              </a:rPr>
              <a:t>a) </a:t>
            </a:r>
            <a:r>
              <a:rPr lang="en-VN" sz="2000" dirty="0">
                <a:latin typeface="Times New Roman" panose="02020603050405020304" pitchFamily="18" charset="0"/>
                <a:cs typeface="Times New Roman" panose="02020603050405020304" pitchFamily="18" charset="0"/>
              </a:rPr>
              <a:t>29,37 : 10</a:t>
            </a:r>
          </a:p>
          <a:p>
            <a:pPr>
              <a:lnSpc>
                <a:spcPct val="200000"/>
              </a:lnSpc>
            </a:pPr>
            <a:r>
              <a:rPr lang="en-US" sz="2000" dirty="0">
                <a:latin typeface="Times New Roman" panose="02020603050405020304" pitchFamily="18" charset="0"/>
                <a:cs typeface="Times New Roman" panose="02020603050405020304" pitchFamily="18" charset="0"/>
              </a:rPr>
              <a:t>      </a:t>
            </a:r>
            <a:r>
              <a:rPr lang="en-VN" sz="2000" dirty="0">
                <a:latin typeface="Times New Roman" panose="02020603050405020304" pitchFamily="18" charset="0"/>
                <a:cs typeface="Times New Roman" panose="02020603050405020304" pitchFamily="18" charset="0"/>
              </a:rPr>
              <a:t>8,97 : 10</a:t>
            </a:r>
          </a:p>
          <a:p>
            <a:pPr>
              <a:lnSpc>
                <a:spcPct val="200000"/>
              </a:lnSpc>
            </a:pPr>
            <a:r>
              <a:rPr lang="en-US" sz="2000" dirty="0">
                <a:latin typeface="Times New Roman" panose="02020603050405020304" pitchFamily="18" charset="0"/>
                <a:cs typeface="Times New Roman" panose="02020603050405020304" pitchFamily="18" charset="0"/>
              </a:rPr>
              <a:t>       </a:t>
            </a:r>
            <a:r>
              <a:rPr lang="en-VN" sz="2000" dirty="0">
                <a:latin typeface="Times New Roman" panose="02020603050405020304" pitchFamily="18" charset="0"/>
                <a:cs typeface="Times New Roman" panose="02020603050405020304" pitchFamily="18" charset="0"/>
              </a:rPr>
              <a:t>0,23 : 10</a:t>
            </a:r>
          </a:p>
        </p:txBody>
      </p:sp>
      <p:sp>
        <p:nvSpPr>
          <p:cNvPr id="10" name="TextBox 9">
            <a:extLst>
              <a:ext uri="{FF2B5EF4-FFF2-40B4-BE49-F238E27FC236}">
                <a16:creationId xmlns:a16="http://schemas.microsoft.com/office/drawing/2014/main" id="{67163675-AAC4-3CBD-C8D2-09084B2364AA}"/>
              </a:ext>
            </a:extLst>
          </p:cNvPr>
          <p:cNvSpPr txBox="1"/>
          <p:nvPr/>
        </p:nvSpPr>
        <p:spPr>
          <a:xfrm>
            <a:off x="5094154" y="954746"/>
            <a:ext cx="1729961" cy="1845185"/>
          </a:xfrm>
          <a:prstGeom prst="rect">
            <a:avLst/>
          </a:prstGeom>
          <a:noFill/>
        </p:spPr>
        <p:txBody>
          <a:bodyPr wrap="none" rtlCol="0">
            <a:spAutoFit/>
          </a:bodyPr>
          <a:lstStyle/>
          <a:p>
            <a:pPr>
              <a:lnSpc>
                <a:spcPct val="200000"/>
              </a:lnSpc>
            </a:pPr>
            <a:r>
              <a:rPr lang="en-VN" sz="2000" b="1" dirty="0">
                <a:latin typeface="Times New Roman" panose="02020603050405020304" pitchFamily="18" charset="0"/>
                <a:cs typeface="Times New Roman" panose="02020603050405020304" pitchFamily="18" charset="0"/>
              </a:rPr>
              <a:t>b) </a:t>
            </a:r>
            <a:r>
              <a:rPr lang="en-VN" sz="2000" dirty="0">
                <a:latin typeface="Times New Roman" panose="02020603050405020304" pitchFamily="18" charset="0"/>
                <a:cs typeface="Times New Roman" panose="02020603050405020304" pitchFamily="18" charset="0"/>
              </a:rPr>
              <a:t>265,4 : 100</a:t>
            </a:r>
          </a:p>
          <a:p>
            <a:pPr>
              <a:lnSpc>
                <a:spcPct val="200000"/>
              </a:lnSpc>
            </a:pPr>
            <a:r>
              <a:rPr lang="en-US" sz="2000" dirty="0">
                <a:latin typeface="Times New Roman" panose="02020603050405020304" pitchFamily="18" charset="0"/>
                <a:cs typeface="Times New Roman" panose="02020603050405020304" pitchFamily="18" charset="0"/>
              </a:rPr>
              <a:t>       </a:t>
            </a:r>
            <a:r>
              <a:rPr lang="en-VN" sz="2000" dirty="0">
                <a:latin typeface="Times New Roman" panose="02020603050405020304" pitchFamily="18" charset="0"/>
                <a:cs typeface="Times New Roman" panose="02020603050405020304" pitchFamily="18" charset="0"/>
              </a:rPr>
              <a:t>31,5 : 100</a:t>
            </a:r>
          </a:p>
          <a:p>
            <a:pPr>
              <a:lnSpc>
                <a:spcPct val="200000"/>
              </a:lnSpc>
            </a:pPr>
            <a:r>
              <a:rPr lang="en-US" sz="2000" dirty="0">
                <a:latin typeface="Times New Roman" panose="02020603050405020304" pitchFamily="18" charset="0"/>
                <a:cs typeface="Times New Roman" panose="02020603050405020304" pitchFamily="18" charset="0"/>
              </a:rPr>
              <a:t>       </a:t>
            </a:r>
            <a:r>
              <a:rPr lang="en-VN" sz="2000" dirty="0">
                <a:latin typeface="Times New Roman" panose="02020603050405020304" pitchFamily="18" charset="0"/>
                <a:cs typeface="Times New Roman" panose="02020603050405020304" pitchFamily="18" charset="0"/>
              </a:rPr>
              <a:t>5,82 : 100</a:t>
            </a:r>
          </a:p>
        </p:txBody>
      </p:sp>
      <p:sp>
        <p:nvSpPr>
          <p:cNvPr id="11" name="TextBox 10">
            <a:extLst>
              <a:ext uri="{FF2B5EF4-FFF2-40B4-BE49-F238E27FC236}">
                <a16:creationId xmlns:a16="http://schemas.microsoft.com/office/drawing/2014/main" id="{635219F6-9976-7413-1C73-ACF1DA85290E}"/>
              </a:ext>
            </a:extLst>
          </p:cNvPr>
          <p:cNvSpPr txBox="1"/>
          <p:nvPr/>
        </p:nvSpPr>
        <p:spPr>
          <a:xfrm>
            <a:off x="3032154" y="2804697"/>
            <a:ext cx="3079688" cy="1843453"/>
          </a:xfrm>
          <a:prstGeom prst="rect">
            <a:avLst/>
          </a:prstGeom>
          <a:noFill/>
        </p:spPr>
        <p:txBody>
          <a:bodyPr wrap="square" rtlCol="0">
            <a:spAutoFit/>
          </a:bodyPr>
          <a:lstStyle/>
          <a:p>
            <a:pPr>
              <a:lnSpc>
                <a:spcPct val="200000"/>
              </a:lnSpc>
            </a:pPr>
            <a:r>
              <a:rPr lang="en-VN" sz="2000" b="1" dirty="0">
                <a:latin typeface="Times New Roman" panose="02020603050405020304" pitchFamily="18" charset="0"/>
                <a:cs typeface="Times New Roman" panose="02020603050405020304" pitchFamily="18" charset="0"/>
              </a:rPr>
              <a:t>c) </a:t>
            </a:r>
            <a:r>
              <a:rPr lang="en-VN" sz="2000" dirty="0">
                <a:latin typeface="Times New Roman" panose="02020603050405020304" pitchFamily="18" charset="0"/>
                <a:cs typeface="Times New Roman" panose="02020603050405020304" pitchFamily="18" charset="0"/>
              </a:rPr>
              <a:t>279,6 : 1 000</a:t>
            </a:r>
          </a:p>
          <a:p>
            <a:pPr>
              <a:lnSpc>
                <a:spcPct val="200000"/>
              </a:lnSpc>
            </a:pPr>
            <a:r>
              <a:rPr lang="en-US" sz="2000" dirty="0">
                <a:latin typeface="Times New Roman" panose="02020603050405020304" pitchFamily="18" charset="0"/>
                <a:cs typeface="Times New Roman" panose="02020603050405020304" pitchFamily="18" charset="0"/>
              </a:rPr>
              <a:t>     </a:t>
            </a:r>
            <a:r>
              <a:rPr lang="en-VN" sz="2000" dirty="0">
                <a:latin typeface="Times New Roman" panose="02020603050405020304" pitchFamily="18" charset="0"/>
                <a:cs typeface="Times New Roman" panose="02020603050405020304" pitchFamily="18" charset="0"/>
              </a:rPr>
              <a:t>38,9 : 1 000</a:t>
            </a:r>
          </a:p>
          <a:p>
            <a:pPr>
              <a:lnSpc>
                <a:spcPct val="200000"/>
              </a:lnSpc>
            </a:pPr>
            <a:r>
              <a:rPr lang="en-US" sz="2000" dirty="0">
                <a:latin typeface="Times New Roman" panose="02020603050405020304" pitchFamily="18" charset="0"/>
                <a:cs typeface="Times New Roman" panose="02020603050405020304" pitchFamily="18" charset="0"/>
              </a:rPr>
              <a:t>     </a:t>
            </a:r>
            <a:r>
              <a:rPr lang="en-VN" sz="2000" dirty="0">
                <a:latin typeface="Times New Roman" panose="02020603050405020304" pitchFamily="18" charset="0"/>
                <a:cs typeface="Times New Roman" panose="02020603050405020304" pitchFamily="18" charset="0"/>
              </a:rPr>
              <a:t>40,5 : 1 000</a:t>
            </a:r>
          </a:p>
        </p:txBody>
      </p:sp>
      <p:sp>
        <p:nvSpPr>
          <p:cNvPr id="12" name="TextBox 11">
            <a:extLst>
              <a:ext uri="{FF2B5EF4-FFF2-40B4-BE49-F238E27FC236}">
                <a16:creationId xmlns:a16="http://schemas.microsoft.com/office/drawing/2014/main" id="{CF3C63BD-6802-2B6C-614B-7D565FA5F94B}"/>
              </a:ext>
            </a:extLst>
          </p:cNvPr>
          <p:cNvSpPr txBox="1"/>
          <p:nvPr/>
        </p:nvSpPr>
        <p:spPr>
          <a:xfrm>
            <a:off x="2632115" y="1156123"/>
            <a:ext cx="1186444" cy="400110"/>
          </a:xfrm>
          <a:prstGeom prst="rect">
            <a:avLst/>
          </a:prstGeom>
          <a:solidFill>
            <a:schemeClr val="accent6"/>
          </a:solidFill>
        </p:spPr>
        <p:txBody>
          <a:bodyPr wrap="square" rtlCol="0">
            <a:spAutoFit/>
          </a:bodyPr>
          <a:lstStyle/>
          <a:p>
            <a:r>
              <a:rPr lang="en-VN" sz="2000" b="1" dirty="0">
                <a:solidFill>
                  <a:srgbClr val="FF0000"/>
                </a:solidFill>
                <a:latin typeface="Times New Roman" panose="02020603050405020304" pitchFamily="18" charset="0"/>
                <a:cs typeface="Times New Roman" panose="02020603050405020304" pitchFamily="18" charset="0"/>
              </a:rPr>
              <a:t>= </a:t>
            </a:r>
            <a:r>
              <a:rPr lang="en-US" sz="2000" b="1" dirty="0">
                <a:solidFill>
                  <a:srgbClr val="FF0000"/>
                </a:solidFill>
                <a:latin typeface="Times New Roman" panose="02020603050405020304" pitchFamily="18" charset="0"/>
                <a:cs typeface="Times New Roman" panose="02020603050405020304" pitchFamily="18" charset="0"/>
              </a:rPr>
              <a:t> </a:t>
            </a:r>
            <a:r>
              <a:rPr lang="en-VN" sz="2000" b="1" dirty="0">
                <a:solidFill>
                  <a:srgbClr val="FF0000"/>
                </a:solidFill>
                <a:latin typeface="Times New Roman" panose="02020603050405020304" pitchFamily="18" charset="0"/>
                <a:cs typeface="Times New Roman" panose="02020603050405020304" pitchFamily="18" charset="0"/>
              </a:rPr>
              <a:t>2,937</a:t>
            </a:r>
          </a:p>
        </p:txBody>
      </p:sp>
      <p:sp>
        <p:nvSpPr>
          <p:cNvPr id="13" name="TextBox 12">
            <a:extLst>
              <a:ext uri="{FF2B5EF4-FFF2-40B4-BE49-F238E27FC236}">
                <a16:creationId xmlns:a16="http://schemas.microsoft.com/office/drawing/2014/main" id="{ED4AA876-4D60-C000-B575-232873D69EA8}"/>
              </a:ext>
            </a:extLst>
          </p:cNvPr>
          <p:cNvSpPr txBox="1"/>
          <p:nvPr/>
        </p:nvSpPr>
        <p:spPr>
          <a:xfrm>
            <a:off x="2632114" y="1777106"/>
            <a:ext cx="1333303" cy="400110"/>
          </a:xfrm>
          <a:prstGeom prst="rect">
            <a:avLst/>
          </a:prstGeom>
          <a:solidFill>
            <a:schemeClr val="accent6"/>
          </a:solidFill>
        </p:spPr>
        <p:txBody>
          <a:bodyPr wrap="square" rtlCol="0">
            <a:spAutoFit/>
          </a:bodyPr>
          <a:lstStyle/>
          <a:p>
            <a:r>
              <a:rPr lang="en-VN" sz="2000" b="1" dirty="0">
                <a:solidFill>
                  <a:srgbClr val="FF0000"/>
                </a:solidFill>
                <a:latin typeface="Times New Roman" panose="02020603050405020304" pitchFamily="18" charset="0"/>
                <a:cs typeface="Times New Roman" panose="02020603050405020304" pitchFamily="18" charset="0"/>
              </a:rPr>
              <a:t>= </a:t>
            </a:r>
            <a:r>
              <a:rPr lang="en-US" sz="2000" b="1" dirty="0">
                <a:solidFill>
                  <a:srgbClr val="FF0000"/>
                </a:solidFill>
                <a:latin typeface="Times New Roman" panose="02020603050405020304" pitchFamily="18" charset="0"/>
                <a:cs typeface="Times New Roman" panose="02020603050405020304" pitchFamily="18" charset="0"/>
              </a:rPr>
              <a:t> </a:t>
            </a:r>
            <a:r>
              <a:rPr lang="en-VN" sz="2000" b="1" dirty="0">
                <a:solidFill>
                  <a:srgbClr val="FF0000"/>
                </a:solidFill>
                <a:latin typeface="Times New Roman" panose="02020603050405020304" pitchFamily="18" charset="0"/>
                <a:cs typeface="Times New Roman" panose="02020603050405020304" pitchFamily="18" charset="0"/>
              </a:rPr>
              <a:t>0,897</a:t>
            </a:r>
          </a:p>
        </p:txBody>
      </p:sp>
      <p:sp>
        <p:nvSpPr>
          <p:cNvPr id="14" name="TextBox 13">
            <a:extLst>
              <a:ext uri="{FF2B5EF4-FFF2-40B4-BE49-F238E27FC236}">
                <a16:creationId xmlns:a16="http://schemas.microsoft.com/office/drawing/2014/main" id="{81D4E5AD-700F-48FB-0BE6-DA8105D716A9}"/>
              </a:ext>
            </a:extLst>
          </p:cNvPr>
          <p:cNvSpPr txBox="1"/>
          <p:nvPr/>
        </p:nvSpPr>
        <p:spPr>
          <a:xfrm>
            <a:off x="2632114" y="2382792"/>
            <a:ext cx="1261554" cy="400110"/>
          </a:xfrm>
          <a:prstGeom prst="rect">
            <a:avLst/>
          </a:prstGeom>
          <a:solidFill>
            <a:schemeClr val="accent6"/>
          </a:solidFill>
        </p:spPr>
        <p:txBody>
          <a:bodyPr wrap="square" rtlCol="0">
            <a:spAutoFit/>
          </a:bodyPr>
          <a:lstStyle/>
          <a:p>
            <a:r>
              <a:rPr lang="en-VN" sz="2000" b="1" dirty="0">
                <a:solidFill>
                  <a:srgbClr val="FF0000"/>
                </a:solidFill>
                <a:latin typeface="Times New Roman" panose="02020603050405020304" pitchFamily="18" charset="0"/>
                <a:cs typeface="Times New Roman" panose="02020603050405020304" pitchFamily="18" charset="0"/>
              </a:rPr>
              <a:t>= </a:t>
            </a:r>
            <a:r>
              <a:rPr lang="en-US" sz="2000" b="1" dirty="0">
                <a:solidFill>
                  <a:srgbClr val="FF0000"/>
                </a:solidFill>
                <a:latin typeface="Times New Roman" panose="02020603050405020304" pitchFamily="18" charset="0"/>
                <a:cs typeface="Times New Roman" panose="02020603050405020304" pitchFamily="18" charset="0"/>
              </a:rPr>
              <a:t> </a:t>
            </a:r>
            <a:r>
              <a:rPr lang="en-VN" sz="2000" b="1" dirty="0">
                <a:solidFill>
                  <a:srgbClr val="FF0000"/>
                </a:solidFill>
                <a:latin typeface="Times New Roman" panose="02020603050405020304" pitchFamily="18" charset="0"/>
                <a:cs typeface="Times New Roman" panose="02020603050405020304" pitchFamily="18" charset="0"/>
              </a:rPr>
              <a:t>0,023</a:t>
            </a:r>
          </a:p>
        </p:txBody>
      </p:sp>
      <p:sp>
        <p:nvSpPr>
          <p:cNvPr id="15" name="TextBox 14">
            <a:extLst>
              <a:ext uri="{FF2B5EF4-FFF2-40B4-BE49-F238E27FC236}">
                <a16:creationId xmlns:a16="http://schemas.microsoft.com/office/drawing/2014/main" id="{4F1BBA87-A28B-53DA-FC7B-05CB8A71B5E8}"/>
              </a:ext>
            </a:extLst>
          </p:cNvPr>
          <p:cNvSpPr txBox="1"/>
          <p:nvPr/>
        </p:nvSpPr>
        <p:spPr>
          <a:xfrm>
            <a:off x="6664153" y="1156123"/>
            <a:ext cx="1099980" cy="400110"/>
          </a:xfrm>
          <a:prstGeom prst="rect">
            <a:avLst/>
          </a:prstGeom>
          <a:solidFill>
            <a:schemeClr val="accent6"/>
          </a:solidFill>
        </p:spPr>
        <p:txBody>
          <a:bodyPr wrap="square" rtlCol="0">
            <a:spAutoFit/>
          </a:bodyPr>
          <a:lstStyle/>
          <a:p>
            <a:r>
              <a:rPr lang="en-VN" sz="2000" b="1" dirty="0">
                <a:solidFill>
                  <a:srgbClr val="FF0000"/>
                </a:solidFill>
                <a:latin typeface="Times New Roman" panose="02020603050405020304" pitchFamily="18" charset="0"/>
                <a:cs typeface="Times New Roman" panose="02020603050405020304" pitchFamily="18" charset="0"/>
              </a:rPr>
              <a:t>= 2,654</a:t>
            </a:r>
          </a:p>
        </p:txBody>
      </p:sp>
      <p:sp>
        <p:nvSpPr>
          <p:cNvPr id="16" name="TextBox 15">
            <a:extLst>
              <a:ext uri="{FF2B5EF4-FFF2-40B4-BE49-F238E27FC236}">
                <a16:creationId xmlns:a16="http://schemas.microsoft.com/office/drawing/2014/main" id="{8667E877-D0D8-C17F-7B82-C4C0D16ADFCF}"/>
              </a:ext>
            </a:extLst>
          </p:cNvPr>
          <p:cNvSpPr txBox="1"/>
          <p:nvPr/>
        </p:nvSpPr>
        <p:spPr>
          <a:xfrm>
            <a:off x="6664153" y="1777106"/>
            <a:ext cx="1181297" cy="400110"/>
          </a:xfrm>
          <a:prstGeom prst="rect">
            <a:avLst/>
          </a:prstGeom>
          <a:solidFill>
            <a:schemeClr val="accent6"/>
          </a:solidFill>
        </p:spPr>
        <p:txBody>
          <a:bodyPr wrap="square" rtlCol="0">
            <a:spAutoFit/>
          </a:bodyPr>
          <a:lstStyle/>
          <a:p>
            <a:r>
              <a:rPr lang="en-VN" sz="2000" b="1" dirty="0">
                <a:solidFill>
                  <a:srgbClr val="FF0000"/>
                </a:solidFill>
                <a:latin typeface="Times New Roman" panose="02020603050405020304" pitchFamily="18" charset="0"/>
                <a:cs typeface="Times New Roman" panose="02020603050405020304" pitchFamily="18" charset="0"/>
              </a:rPr>
              <a:t>= 0,315</a:t>
            </a:r>
          </a:p>
        </p:txBody>
      </p:sp>
      <p:sp>
        <p:nvSpPr>
          <p:cNvPr id="17" name="TextBox 16">
            <a:extLst>
              <a:ext uri="{FF2B5EF4-FFF2-40B4-BE49-F238E27FC236}">
                <a16:creationId xmlns:a16="http://schemas.microsoft.com/office/drawing/2014/main" id="{A2F4EBC7-BC9A-9B1D-09FC-B0EEF0034EF7}"/>
              </a:ext>
            </a:extLst>
          </p:cNvPr>
          <p:cNvSpPr txBox="1"/>
          <p:nvPr/>
        </p:nvSpPr>
        <p:spPr>
          <a:xfrm>
            <a:off x="6664154" y="2382792"/>
            <a:ext cx="1253046" cy="400110"/>
          </a:xfrm>
          <a:prstGeom prst="rect">
            <a:avLst/>
          </a:prstGeom>
          <a:solidFill>
            <a:schemeClr val="accent6"/>
          </a:solidFill>
        </p:spPr>
        <p:txBody>
          <a:bodyPr wrap="square" rtlCol="0">
            <a:spAutoFit/>
          </a:bodyPr>
          <a:lstStyle/>
          <a:p>
            <a:r>
              <a:rPr lang="en-VN" sz="2000" b="1" dirty="0">
                <a:solidFill>
                  <a:srgbClr val="FF0000"/>
                </a:solidFill>
                <a:latin typeface="Times New Roman" panose="02020603050405020304" pitchFamily="18" charset="0"/>
                <a:cs typeface="Times New Roman" panose="02020603050405020304" pitchFamily="18" charset="0"/>
              </a:rPr>
              <a:t>= 0,0582</a:t>
            </a:r>
          </a:p>
        </p:txBody>
      </p:sp>
      <p:sp>
        <p:nvSpPr>
          <p:cNvPr id="18" name="TextBox 17">
            <a:extLst>
              <a:ext uri="{FF2B5EF4-FFF2-40B4-BE49-F238E27FC236}">
                <a16:creationId xmlns:a16="http://schemas.microsoft.com/office/drawing/2014/main" id="{C2641391-B68B-8074-8CAE-F0432D240DA5}"/>
              </a:ext>
            </a:extLst>
          </p:cNvPr>
          <p:cNvSpPr txBox="1"/>
          <p:nvPr/>
        </p:nvSpPr>
        <p:spPr>
          <a:xfrm>
            <a:off x="4762124" y="3025570"/>
            <a:ext cx="1261554" cy="400110"/>
          </a:xfrm>
          <a:prstGeom prst="rect">
            <a:avLst/>
          </a:prstGeom>
          <a:solidFill>
            <a:schemeClr val="accent6"/>
          </a:solidFill>
        </p:spPr>
        <p:txBody>
          <a:bodyPr wrap="square" rtlCol="0">
            <a:spAutoFit/>
          </a:bodyPr>
          <a:lstStyle/>
          <a:p>
            <a:r>
              <a:rPr lang="en-VN" sz="2000" b="1" dirty="0">
                <a:solidFill>
                  <a:srgbClr val="FF0000"/>
                </a:solidFill>
                <a:latin typeface="Times New Roman" panose="02020603050405020304" pitchFamily="18" charset="0"/>
                <a:cs typeface="Times New Roman" panose="02020603050405020304" pitchFamily="18" charset="0"/>
              </a:rPr>
              <a:t>= </a:t>
            </a:r>
            <a:r>
              <a:rPr lang="en-US" sz="2000" b="1" dirty="0">
                <a:solidFill>
                  <a:srgbClr val="FF0000"/>
                </a:solidFill>
                <a:latin typeface="Times New Roman" panose="02020603050405020304" pitchFamily="18" charset="0"/>
                <a:cs typeface="Times New Roman" panose="02020603050405020304" pitchFamily="18" charset="0"/>
              </a:rPr>
              <a:t> </a:t>
            </a:r>
            <a:r>
              <a:rPr lang="en-VN" sz="2000" b="1" dirty="0">
                <a:solidFill>
                  <a:srgbClr val="FF0000"/>
                </a:solidFill>
                <a:latin typeface="Times New Roman" panose="02020603050405020304" pitchFamily="18" charset="0"/>
                <a:cs typeface="Times New Roman" panose="02020603050405020304" pitchFamily="18" charset="0"/>
              </a:rPr>
              <a:t>0,2796</a:t>
            </a:r>
          </a:p>
        </p:txBody>
      </p:sp>
      <p:sp>
        <p:nvSpPr>
          <p:cNvPr id="19" name="TextBox 18">
            <a:extLst>
              <a:ext uri="{FF2B5EF4-FFF2-40B4-BE49-F238E27FC236}">
                <a16:creationId xmlns:a16="http://schemas.microsoft.com/office/drawing/2014/main" id="{955C145C-B3D1-A131-B636-7FF298C2BDFD}"/>
              </a:ext>
            </a:extLst>
          </p:cNvPr>
          <p:cNvSpPr txBox="1"/>
          <p:nvPr/>
        </p:nvSpPr>
        <p:spPr>
          <a:xfrm>
            <a:off x="4712477" y="3627581"/>
            <a:ext cx="1622560" cy="400110"/>
          </a:xfrm>
          <a:prstGeom prst="rect">
            <a:avLst/>
          </a:prstGeom>
          <a:solidFill>
            <a:schemeClr val="accent6"/>
          </a:solidFill>
        </p:spPr>
        <p:txBody>
          <a:bodyPr wrap="squar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 </a:t>
            </a:r>
            <a:r>
              <a:rPr lang="en-VN" sz="2000" b="1" dirty="0">
                <a:solidFill>
                  <a:srgbClr val="FF0000"/>
                </a:solidFill>
                <a:latin typeface="Times New Roman" panose="02020603050405020304" pitchFamily="18" charset="0"/>
                <a:cs typeface="Times New Roman" panose="02020603050405020304" pitchFamily="18" charset="0"/>
              </a:rPr>
              <a:t>= </a:t>
            </a:r>
            <a:r>
              <a:rPr lang="en-US" sz="2000" b="1" dirty="0">
                <a:solidFill>
                  <a:srgbClr val="FF0000"/>
                </a:solidFill>
                <a:latin typeface="Times New Roman" panose="02020603050405020304" pitchFamily="18" charset="0"/>
                <a:cs typeface="Times New Roman" panose="02020603050405020304" pitchFamily="18" charset="0"/>
              </a:rPr>
              <a:t> </a:t>
            </a:r>
            <a:r>
              <a:rPr lang="en-VN" sz="2000" b="1" dirty="0">
                <a:solidFill>
                  <a:srgbClr val="FF0000"/>
                </a:solidFill>
                <a:latin typeface="Times New Roman" panose="02020603050405020304" pitchFamily="18" charset="0"/>
                <a:cs typeface="Times New Roman" panose="02020603050405020304" pitchFamily="18" charset="0"/>
              </a:rPr>
              <a:t>0,0389</a:t>
            </a:r>
          </a:p>
        </p:txBody>
      </p:sp>
      <p:sp>
        <p:nvSpPr>
          <p:cNvPr id="20" name="TextBox 19">
            <a:extLst>
              <a:ext uri="{FF2B5EF4-FFF2-40B4-BE49-F238E27FC236}">
                <a16:creationId xmlns:a16="http://schemas.microsoft.com/office/drawing/2014/main" id="{D08DE448-4492-DE7B-CF99-15124CBAE9AE}"/>
              </a:ext>
            </a:extLst>
          </p:cNvPr>
          <p:cNvSpPr txBox="1"/>
          <p:nvPr/>
        </p:nvSpPr>
        <p:spPr>
          <a:xfrm>
            <a:off x="4762124" y="4248564"/>
            <a:ext cx="1499531" cy="400110"/>
          </a:xfrm>
          <a:prstGeom prst="rect">
            <a:avLst/>
          </a:prstGeom>
          <a:solidFill>
            <a:schemeClr val="accent6"/>
          </a:solidFill>
        </p:spPr>
        <p:txBody>
          <a:bodyPr wrap="square" rtlCol="0">
            <a:spAutoFit/>
          </a:bodyPr>
          <a:lstStyle/>
          <a:p>
            <a:r>
              <a:rPr lang="en-VN" sz="2000" b="1" dirty="0">
                <a:solidFill>
                  <a:srgbClr val="FF0000"/>
                </a:solidFill>
                <a:latin typeface="Times New Roman" panose="02020603050405020304" pitchFamily="18" charset="0"/>
                <a:cs typeface="Times New Roman" panose="02020603050405020304" pitchFamily="18" charset="0"/>
              </a:rPr>
              <a:t>= </a:t>
            </a:r>
            <a:r>
              <a:rPr lang="en-US" sz="2000" b="1" dirty="0">
                <a:solidFill>
                  <a:srgbClr val="FF0000"/>
                </a:solidFill>
                <a:latin typeface="Times New Roman" panose="02020603050405020304" pitchFamily="18" charset="0"/>
                <a:cs typeface="Times New Roman" panose="02020603050405020304" pitchFamily="18" charset="0"/>
              </a:rPr>
              <a:t> </a:t>
            </a:r>
            <a:r>
              <a:rPr lang="en-VN" sz="2000" b="1" dirty="0">
                <a:solidFill>
                  <a:srgbClr val="FF0000"/>
                </a:solidFill>
                <a:latin typeface="Times New Roman" panose="02020603050405020304" pitchFamily="18" charset="0"/>
                <a:cs typeface="Times New Roman" panose="02020603050405020304" pitchFamily="18" charset="0"/>
              </a:rPr>
              <a:t>0,0405</a:t>
            </a:r>
          </a:p>
        </p:txBody>
      </p:sp>
      <p:sp>
        <p:nvSpPr>
          <p:cNvPr id="2" name="Freeform 27">
            <a:extLst>
              <a:ext uri="{FF2B5EF4-FFF2-40B4-BE49-F238E27FC236}">
                <a16:creationId xmlns:a16="http://schemas.microsoft.com/office/drawing/2014/main" id="{2FEF9F61-CF9B-08CC-0A76-D2AB26C01352}"/>
              </a:ext>
            </a:extLst>
          </p:cNvPr>
          <p:cNvSpPr/>
          <p:nvPr/>
        </p:nvSpPr>
        <p:spPr>
          <a:xfrm>
            <a:off x="176222" y="3499059"/>
            <a:ext cx="1718179" cy="1567838"/>
          </a:xfrm>
          <a:custGeom>
            <a:avLst/>
            <a:gdLst/>
            <a:ahLst/>
            <a:cxnLst/>
            <a:rect l="l" t="t" r="r" b="b"/>
            <a:pathLst>
              <a:path w="1718179" h="1567838">
                <a:moveTo>
                  <a:pt x="0" y="0"/>
                </a:moveTo>
                <a:lnTo>
                  <a:pt x="1718179" y="0"/>
                </a:lnTo>
                <a:lnTo>
                  <a:pt x="1718179" y="1567838"/>
                </a:lnTo>
                <a:lnTo>
                  <a:pt x="0" y="1567838"/>
                </a:lnTo>
                <a:lnTo>
                  <a:pt x="0" y="0"/>
                </a:lnTo>
                <a:close/>
              </a:path>
            </a:pathLst>
          </a:custGeom>
          <a:blipFill>
            <a:blip r:embed="rId2"/>
            <a:stretch>
              <a:fillRect/>
            </a:stretch>
          </a:blipFill>
        </p:spPr>
        <p:txBody>
          <a:bodyPr/>
          <a:lstStyle/>
          <a:p>
            <a:endParaRPr lang="vi-VN"/>
          </a:p>
        </p:txBody>
      </p:sp>
    </p:spTree>
    <p:extLst>
      <p:ext uri="{BB962C8B-B14F-4D97-AF65-F5344CB8AC3E}">
        <p14:creationId xmlns:p14="http://schemas.microsoft.com/office/powerpoint/2010/main" val="328605238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strips(downLeft)">
                                      <p:cBhvr>
                                        <p:cTn id="25" dur="500"/>
                                        <p:tgtEl>
                                          <p:spTgt spid="12"/>
                                        </p:tgtEl>
                                      </p:cBhvr>
                                    </p:animEffect>
                                  </p:childTnLst>
                                </p:cTn>
                              </p:par>
                              <p:par>
                                <p:cTn id="26" presetID="18" presetClass="entr" presetSubtype="12"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strips(downLeft)">
                                      <p:cBhvr>
                                        <p:cTn id="28" dur="500"/>
                                        <p:tgtEl>
                                          <p:spTgt spid="13"/>
                                        </p:tgtEl>
                                      </p:cBhvr>
                                    </p:animEffect>
                                  </p:childTnLst>
                                </p:cTn>
                              </p:par>
                              <p:par>
                                <p:cTn id="29" presetID="18" presetClass="entr" presetSubtype="12"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strips(downLef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strips(downLeft)">
                                      <p:cBhvr>
                                        <p:cTn id="36" dur="500"/>
                                        <p:tgtEl>
                                          <p:spTgt spid="15"/>
                                        </p:tgtEl>
                                      </p:cBhvr>
                                    </p:animEffect>
                                  </p:childTnLst>
                                </p:cTn>
                              </p:par>
                              <p:par>
                                <p:cTn id="37" presetID="18" presetClass="entr" presetSubtype="12"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strips(downLeft)">
                                      <p:cBhvr>
                                        <p:cTn id="39" dur="500"/>
                                        <p:tgtEl>
                                          <p:spTgt spid="16"/>
                                        </p:tgtEl>
                                      </p:cBhvr>
                                    </p:animEffect>
                                  </p:childTnLst>
                                </p:cTn>
                              </p:par>
                              <p:par>
                                <p:cTn id="40" presetID="18" presetClass="entr" presetSubtype="12"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strips(downLef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strips(downLeft)">
                                      <p:cBhvr>
                                        <p:cTn id="47" dur="500"/>
                                        <p:tgtEl>
                                          <p:spTgt spid="18"/>
                                        </p:tgtEl>
                                      </p:cBhvr>
                                    </p:animEffect>
                                  </p:childTnLst>
                                </p:cTn>
                              </p:par>
                              <p:par>
                                <p:cTn id="48" presetID="18" presetClass="entr" presetSubtype="12"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strips(downLeft)">
                                      <p:cBhvr>
                                        <p:cTn id="50" dur="500"/>
                                        <p:tgtEl>
                                          <p:spTgt spid="19"/>
                                        </p:tgtEl>
                                      </p:cBhvr>
                                    </p:animEffect>
                                  </p:childTnLst>
                                </p:cTn>
                              </p:par>
                              <p:par>
                                <p:cTn id="51" presetID="18" presetClass="entr" presetSubtype="12"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strips(downLeft)">
                                      <p:cBhvr>
                                        <p:cTn id="5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F834D1-EE5B-4A29-8A2C-C4C04394BE4D}"/>
              </a:ext>
            </a:extLst>
          </p:cNvPr>
          <p:cNvSpPr/>
          <p:nvPr/>
        </p:nvSpPr>
        <p:spPr>
          <a:xfrm>
            <a:off x="0" y="0"/>
            <a:ext cx="9143999" cy="5143500"/>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9B5A68F-001B-42F4-745A-C4C3D862C224}"/>
                  </a:ext>
                </a:extLst>
              </p:cNvPr>
              <p:cNvSpPr txBox="1"/>
              <p:nvPr/>
            </p:nvSpPr>
            <p:spPr>
              <a:xfrm>
                <a:off x="734383" y="419549"/>
                <a:ext cx="7675230" cy="2296591"/>
              </a:xfrm>
              <a:prstGeom prst="rect">
                <a:avLst/>
              </a:prstGeom>
              <a:noFill/>
            </p:spPr>
            <p:txBody>
              <a:bodyPr wrap="square">
                <a:spAutoFit/>
              </a:bodyPr>
              <a:lstStyle/>
              <a:p>
                <a:pPr algn="ctr">
                  <a:lnSpc>
                    <a:spcPct val="200000"/>
                  </a:lnSpc>
                  <a:spcAft>
                    <a:spcPts val="800"/>
                  </a:spcAft>
                </a:pPr>
                <a:r>
                  <a:rPr lang="vi-VN" sz="2800" b="1" u="sng"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Bài tập 2</a:t>
                </a:r>
                <a:r>
                  <a:rPr lang="en-US" sz="2800" b="1" u="sng"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r>
                  <a:rPr lang="en-US" sz="2800" b="1"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rPr>
                  <a:t>Tính nhẩm rồi so sánh kết quả:</a:t>
                </a:r>
                <a:endParaRPr lang="en-VN" sz="2800" b="1" dirty="0">
                  <a:solidFill>
                    <a:srgbClr val="0432FF"/>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200000"/>
                  </a:lnSpc>
                  <a:spcAft>
                    <a:spcPts val="800"/>
                  </a:spcAft>
                </a:pP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12,3 : 10 ….12,3 </a:t>
                </a:r>
                <a14:m>
                  <m:oMath xmlns:m="http://schemas.openxmlformats.org/officeDocument/2006/math">
                    <m:r>
                      <a:rPr lang="vi-VN" sz="2000" i="0" smtClean="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0,1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234,5 : 100 …. 234,5 </a:t>
                </a:r>
                <a14:m>
                  <m:oMath xmlns:m="http://schemas.openxmlformats.org/officeDocument/2006/math">
                    <m:r>
                      <a:rPr lang="vi-VN" sz="2000" i="0" smtClean="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0,01</a:t>
                </a:r>
                <a:endParaRPr lang="en-VN" sz="2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200000"/>
                  </a:lnSpc>
                  <a:spcAft>
                    <a:spcPts val="800"/>
                  </a:spcAft>
                </a:pP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6,7 : 10 …. 6,7 </a:t>
                </a:r>
                <a14:m>
                  <m:oMath xmlns:m="http://schemas.openxmlformats.org/officeDocument/2006/math">
                    <m:r>
                      <a:rPr lang="vi-VN" sz="2000" i="0" smtClean="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0,1</a:t>
                </a:r>
                <a:r>
                  <a:rPr lang="en-VN" sz="20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d) </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97,8 : 100 …. 97,8 </a:t>
                </a:r>
                <a14:m>
                  <m:oMath xmlns:m="http://schemas.openxmlformats.org/officeDocument/2006/math">
                    <m:r>
                      <a:rPr lang="vi-VN" sz="2000" i="0" smtClean="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0,01</a:t>
                </a:r>
                <a:endParaRPr lang="en-VN"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39B5A68F-001B-42F4-745A-C4C3D862C224}"/>
                  </a:ext>
                </a:extLst>
              </p:cNvPr>
              <p:cNvSpPr txBox="1">
                <a:spLocks noRot="1" noChangeAspect="1" noMove="1" noResize="1" noEditPoints="1" noAdjustHandles="1" noChangeArrowheads="1" noChangeShapeType="1" noTextEdit="1"/>
              </p:cNvSpPr>
              <p:nvPr/>
            </p:nvSpPr>
            <p:spPr>
              <a:xfrm>
                <a:off x="734383" y="419549"/>
                <a:ext cx="7675230" cy="2296591"/>
              </a:xfrm>
              <a:prstGeom prst="rect">
                <a:avLst/>
              </a:prstGeom>
              <a:blipFill>
                <a:blip r:embed="rId2"/>
                <a:stretch>
                  <a:fillRect l="-794" b="-3714"/>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9482B3A3-0F29-9D3D-7AB3-FB4A1E505861}"/>
              </a:ext>
            </a:extLst>
          </p:cNvPr>
          <p:cNvSpPr txBox="1"/>
          <p:nvPr/>
        </p:nvSpPr>
        <p:spPr>
          <a:xfrm>
            <a:off x="235390" y="2842788"/>
            <a:ext cx="8673220" cy="523220"/>
          </a:xfrm>
          <a:prstGeom prst="rect">
            <a:avLst/>
          </a:prstGeom>
          <a:solidFill>
            <a:schemeClr val="accent6"/>
          </a:solidFill>
          <a:ln>
            <a:solidFill>
              <a:srgbClr val="C00000"/>
            </a:solidFill>
          </a:ln>
        </p:spPr>
        <p:txBody>
          <a:bodyPr wrap="square">
            <a:spAutoFit/>
          </a:bodyPr>
          <a:lstStyle/>
          <a:p>
            <a:pPr algn="just">
              <a:spcAft>
                <a:spcPts val="800"/>
              </a:spcAft>
              <a:tabLst>
                <a:tab pos="160020" algn="l"/>
              </a:tabLst>
            </a:pPr>
            <a:r>
              <a:rPr lang="vi-VN" sz="2800" b="1" kern="1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Q</a:t>
            </a:r>
            <a:r>
              <a:rPr lang="vi-VN" sz="2800" b="1"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uy tắc nhân một số thập phân với 0,1; 0,01; 0,001,</a:t>
            </a:r>
            <a:r>
              <a:rPr lang="en-US" sz="2800" b="1"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VN" sz="2800" b="1"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405F00F7-D2C6-5BD0-24C9-37125970A2C0}"/>
              </a:ext>
            </a:extLst>
          </p:cNvPr>
          <p:cNvSpPr txBox="1"/>
          <p:nvPr/>
        </p:nvSpPr>
        <p:spPr>
          <a:xfrm>
            <a:off x="235389" y="3499131"/>
            <a:ext cx="8754701" cy="1384995"/>
          </a:xfrm>
          <a:prstGeom prst="rect">
            <a:avLst/>
          </a:prstGeom>
          <a:noFill/>
        </p:spPr>
        <p:txBody>
          <a:bodyPr wrap="square">
            <a:spAutoFit/>
          </a:bodyPr>
          <a:lstStyle/>
          <a:p>
            <a:pPr marL="457200" algn="just">
              <a:spcAft>
                <a:spcPts val="1000"/>
              </a:spcAft>
              <a:tabLst>
                <a:tab pos="160020" algn="l"/>
              </a:tabLst>
            </a:pPr>
            <a:r>
              <a:rPr lang="en-US" sz="2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i="1" dirty="0">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rPr>
              <a:t>Khi nhân một số thập phân với 0,1; 0,01; 0,001;</a:t>
            </a:r>
            <a:r>
              <a:rPr lang="en-US" sz="2800" b="1" i="1" dirty="0">
                <a:solidFill>
                  <a:srgbClr val="0432F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i="1" dirty="0">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i="1" dirty="0">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i="1" dirty="0">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rPr>
              <a:t>ta chỉ việc chuyển dấu phẩy của số đó lần lượt sang bên trái một, hai, ba,</a:t>
            </a:r>
            <a:r>
              <a:rPr lang="en-US" sz="2800" b="1" i="1" dirty="0">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i="1" dirty="0">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i="1" dirty="0">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i="1" dirty="0">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rPr>
              <a:t>chữ số.</a:t>
            </a:r>
            <a:endParaRPr lang="en-VN" sz="2800" b="1"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573720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3DF397-43F1-746C-8A49-5F46467AC159}"/>
              </a:ext>
            </a:extLst>
          </p:cNvPr>
          <p:cNvSpPr/>
          <p:nvPr/>
        </p:nvSpPr>
        <p:spPr>
          <a:xfrm>
            <a:off x="1" y="0"/>
            <a:ext cx="9144000" cy="5143500"/>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TextBox 4">
            <a:extLst>
              <a:ext uri="{FF2B5EF4-FFF2-40B4-BE49-F238E27FC236}">
                <a16:creationId xmlns:a16="http://schemas.microsoft.com/office/drawing/2014/main" id="{0B4BAEC9-62FD-926F-45E5-4FAE9D6F054B}"/>
              </a:ext>
            </a:extLst>
          </p:cNvPr>
          <p:cNvSpPr txBox="1"/>
          <p:nvPr/>
        </p:nvSpPr>
        <p:spPr>
          <a:xfrm>
            <a:off x="3727482" y="411690"/>
            <a:ext cx="934871" cy="369332"/>
          </a:xfrm>
          <a:prstGeom prst="rect">
            <a:avLst/>
          </a:prstGeom>
          <a:noFill/>
        </p:spPr>
        <p:txBody>
          <a:bodyPr wrap="none" rtlCol="0">
            <a:spAutoFit/>
          </a:bodyPr>
          <a:lstStyle/>
          <a:p>
            <a:r>
              <a:rPr lang="en-VN" sz="1800" b="1" u="sng" dirty="0">
                <a:solidFill>
                  <a:schemeClr val="tx1"/>
                </a:solidFill>
                <a:latin typeface="Times New Roman" panose="02020603050405020304" pitchFamily="18" charset="0"/>
                <a:cs typeface="Times New Roman" panose="02020603050405020304" pitchFamily="18" charset="0"/>
              </a:rPr>
              <a:t>Bài giải</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075AF2D-261F-6205-3F8E-ABB3238A4440}"/>
                  </a:ext>
                </a:extLst>
              </p:cNvPr>
              <p:cNvSpPr txBox="1"/>
              <p:nvPr/>
            </p:nvSpPr>
            <p:spPr>
              <a:xfrm>
                <a:off x="940513" y="816846"/>
                <a:ext cx="7056305" cy="2530116"/>
              </a:xfrm>
              <a:prstGeom prst="rect">
                <a:avLst/>
              </a:prstGeom>
              <a:noFill/>
            </p:spPr>
            <p:txBody>
              <a:bodyPr wrap="square">
                <a:spAutoFit/>
              </a:bodyPr>
              <a:lstStyle/>
              <a:p>
                <a:pPr algn="just">
                  <a:lnSpc>
                    <a:spcPct val="200000"/>
                  </a:lnSpc>
                  <a:spcAft>
                    <a:spcPts val="800"/>
                  </a:spcAft>
                </a:pP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12,3 : 10 …. 12,3 </a:t>
                </a:r>
                <a14:m>
                  <m:oMath xmlns:m="http://schemas.openxmlformats.org/officeDocument/2006/math">
                    <m:r>
                      <a:rPr lang="vi-VN" sz="1800" i="0" smtClean="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0,1		</a:t>
                </a: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234,5 : 100 …. 234,5 </a:t>
                </a:r>
                <a14:m>
                  <m:oMath xmlns:m="http://schemas.openxmlformats.org/officeDocument/2006/math">
                    <m:r>
                      <a:rPr lang="vi-VN" sz="1800" i="0" smtClean="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0,01</a:t>
                </a:r>
                <a:endParaRPr lang="en-VN" sz="1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200000"/>
                  </a:lnSpc>
                  <a:spcAft>
                    <a:spcPts val="800"/>
                  </a:spcAft>
                </a:pPr>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200000"/>
                  </a:lnSpc>
                  <a:spcAft>
                    <a:spcPts val="800"/>
                  </a:spcAft>
                </a:pPr>
                <a:endParaRPr lang="vi-VN" sz="1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200000"/>
                  </a:lnSpc>
                  <a:spcAft>
                    <a:spcPts val="800"/>
                  </a:spcAft>
                </a:pP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6,7 : 10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6,7 </a:t>
                </a:r>
                <a14:m>
                  <m:oMath xmlns:m="http://schemas.openxmlformats.org/officeDocument/2006/math">
                    <m:r>
                      <a:rPr lang="vi-VN" sz="1800" i="0" smtClean="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0,1</a:t>
                </a:r>
                <a:r>
                  <a:rPr lang="en-VN" sz="1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d)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97,8 : 100 …. 97,8 </a:t>
                </a:r>
                <a14:m>
                  <m:oMath xmlns:m="http://schemas.openxmlformats.org/officeDocument/2006/math">
                    <m:r>
                      <a:rPr lang="vi-VN" sz="1800" i="0" smtClean="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0,01</a:t>
                </a:r>
                <a:endParaRPr lang="en-VN"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2075AF2D-261F-6205-3F8E-ABB3238A4440}"/>
                  </a:ext>
                </a:extLst>
              </p:cNvPr>
              <p:cNvSpPr txBox="1">
                <a:spLocks noRot="1" noChangeAspect="1" noMove="1" noResize="1" noEditPoints="1" noAdjustHandles="1" noChangeArrowheads="1" noChangeShapeType="1" noTextEdit="1"/>
              </p:cNvSpPr>
              <p:nvPr/>
            </p:nvSpPr>
            <p:spPr>
              <a:xfrm>
                <a:off x="940513" y="816846"/>
                <a:ext cx="7056305" cy="2530116"/>
              </a:xfrm>
              <a:prstGeom prst="rect">
                <a:avLst/>
              </a:prstGeom>
              <a:blipFill>
                <a:blip r:embed="rId2"/>
                <a:stretch>
                  <a:fillRect l="-691" b="-31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8A1FD1C-361D-1041-EFE1-38EB7AD28AC0}"/>
                  </a:ext>
                </a:extLst>
              </p:cNvPr>
              <p:cNvSpPr txBox="1"/>
              <p:nvPr/>
            </p:nvSpPr>
            <p:spPr>
              <a:xfrm>
                <a:off x="563431" y="1335577"/>
                <a:ext cx="3872484" cy="1492653"/>
              </a:xfrm>
              <a:prstGeom prst="rect">
                <a:avLst/>
              </a:prstGeom>
              <a:noFill/>
            </p:spPr>
            <p:txBody>
              <a:bodyPr wrap="square">
                <a:spAutoFit/>
              </a:bodyPr>
              <a:lstStyle/>
              <a:p>
                <a:pPr>
                  <a:lnSpc>
                    <a:spcPct val="150000"/>
                  </a:lnSpc>
                  <a:spcAft>
                    <a:spcPts val="800"/>
                  </a:spcAft>
                </a:pPr>
                <a:r>
                  <a:rPr lang="fr-FR" sz="1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Ta </a:t>
                </a:r>
                <a:r>
                  <a:rPr lang="fr-FR" sz="18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fr-FR" sz="1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12,3 : 10 = 1,23; </a:t>
                </a:r>
                <a:endParaRPr lang="en-VN" sz="1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fr-FR" sz="1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12,3 </a:t>
                </a:r>
                <a14:m>
                  <m:oMath xmlns:m="http://schemas.openxmlformats.org/officeDocument/2006/math">
                    <m:r>
                      <a:rPr lang="fr-FR" sz="1800" i="0" kern="10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0,1 = 1,23</a:t>
                </a:r>
                <a:endParaRPr lang="en-VN" sz="1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fr-FR" sz="18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fr-FR" sz="1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12,3 : 10 = 12,3 </a:t>
                </a:r>
                <a14:m>
                  <m:oMath xmlns:m="http://schemas.openxmlformats.org/officeDocument/2006/math">
                    <m:r>
                      <a:rPr lang="fr-FR" sz="1800" i="0" kern="10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0,1</a:t>
                </a:r>
                <a:endParaRPr lang="en-VN" sz="18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A8A1FD1C-361D-1041-EFE1-38EB7AD28AC0}"/>
                  </a:ext>
                </a:extLst>
              </p:cNvPr>
              <p:cNvSpPr txBox="1">
                <a:spLocks noRot="1" noChangeAspect="1" noMove="1" noResize="1" noEditPoints="1" noAdjustHandles="1" noChangeArrowheads="1" noChangeShapeType="1" noTextEdit="1"/>
              </p:cNvSpPr>
              <p:nvPr/>
            </p:nvSpPr>
            <p:spPr>
              <a:xfrm>
                <a:off x="563431" y="1335577"/>
                <a:ext cx="3872484" cy="1492653"/>
              </a:xfrm>
              <a:prstGeom prst="rect">
                <a:avLst/>
              </a:prstGeom>
              <a:blipFill>
                <a:blip r:embed="rId3"/>
                <a:stretch>
                  <a:fillRect l="-1258" b="-5714"/>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E4E51579-6BAC-4D20-6564-46236E046E87}"/>
              </a:ext>
            </a:extLst>
          </p:cNvPr>
          <p:cNvSpPr txBox="1"/>
          <p:nvPr/>
        </p:nvSpPr>
        <p:spPr>
          <a:xfrm flipH="1">
            <a:off x="2098184" y="1001512"/>
            <a:ext cx="400572" cy="369332"/>
          </a:xfrm>
          <a:prstGeom prst="rect">
            <a:avLst/>
          </a:prstGeom>
          <a:solidFill>
            <a:schemeClr val="accent6"/>
          </a:solidFill>
        </p:spPr>
        <p:txBody>
          <a:bodyPr wrap="square" rtlCol="0">
            <a:spAutoFit/>
          </a:bodyPr>
          <a:lstStyle/>
          <a:p>
            <a:r>
              <a:rPr lang="en-VN" sz="1800" b="1" dirty="0">
                <a:solidFill>
                  <a:srgbClr val="FF0000"/>
                </a:solidFill>
              </a:rPr>
              <a:t>=</a:t>
            </a:r>
            <a:endParaRPr lang="en-VN" b="1" dirty="0">
              <a:solidFill>
                <a:srgbClr val="FF0000"/>
              </a:solidFill>
            </a:endParaRPr>
          </a:p>
        </p:txBody>
      </p:sp>
      <p:sp>
        <p:nvSpPr>
          <p:cNvPr id="16" name="TextBox 15">
            <a:extLst>
              <a:ext uri="{FF2B5EF4-FFF2-40B4-BE49-F238E27FC236}">
                <a16:creationId xmlns:a16="http://schemas.microsoft.com/office/drawing/2014/main" id="{A36FEBAF-FC8E-6309-0BD6-95FF99FA6147}"/>
              </a:ext>
            </a:extLst>
          </p:cNvPr>
          <p:cNvSpPr txBox="1"/>
          <p:nvPr/>
        </p:nvSpPr>
        <p:spPr>
          <a:xfrm flipH="1">
            <a:off x="6047945" y="1001512"/>
            <a:ext cx="327990" cy="369332"/>
          </a:xfrm>
          <a:prstGeom prst="rect">
            <a:avLst/>
          </a:prstGeom>
          <a:solidFill>
            <a:schemeClr val="accent6"/>
          </a:solidFill>
        </p:spPr>
        <p:txBody>
          <a:bodyPr wrap="square" rtlCol="0">
            <a:spAutoFit/>
          </a:bodyPr>
          <a:lstStyle/>
          <a:p>
            <a:r>
              <a:rPr lang="en-VN" sz="1800" b="1" dirty="0">
                <a:solidFill>
                  <a:srgbClr val="FF0000"/>
                </a:solidFill>
              </a:rPr>
              <a:t>=</a:t>
            </a:r>
            <a:endParaRPr lang="en-VN" b="1" dirty="0">
              <a:solidFill>
                <a:srgbClr val="FF0000"/>
              </a:solidFill>
            </a:endParaRPr>
          </a:p>
        </p:txBody>
      </p:sp>
      <p:sp>
        <p:nvSpPr>
          <p:cNvPr id="17" name="TextBox 16">
            <a:extLst>
              <a:ext uri="{FF2B5EF4-FFF2-40B4-BE49-F238E27FC236}">
                <a16:creationId xmlns:a16="http://schemas.microsoft.com/office/drawing/2014/main" id="{A3757F37-6ED9-9FCC-E828-4F42E25A3B5A}"/>
              </a:ext>
            </a:extLst>
          </p:cNvPr>
          <p:cNvSpPr txBox="1"/>
          <p:nvPr/>
        </p:nvSpPr>
        <p:spPr>
          <a:xfrm flipH="1">
            <a:off x="2018923" y="2977629"/>
            <a:ext cx="407252" cy="369332"/>
          </a:xfrm>
          <a:prstGeom prst="rect">
            <a:avLst/>
          </a:prstGeom>
          <a:solidFill>
            <a:schemeClr val="accent6"/>
          </a:solidFill>
        </p:spPr>
        <p:txBody>
          <a:bodyPr wrap="square" rtlCol="0">
            <a:spAutoFit/>
          </a:bodyPr>
          <a:lstStyle/>
          <a:p>
            <a:r>
              <a:rPr lang="en-VN" sz="1800" b="1" dirty="0">
                <a:solidFill>
                  <a:srgbClr val="FF0000"/>
                </a:solidFill>
              </a:rPr>
              <a:t>=</a:t>
            </a:r>
            <a:endParaRPr lang="en-VN" b="1" dirty="0">
              <a:solidFill>
                <a:srgbClr val="FF0000"/>
              </a:solidFill>
            </a:endParaRPr>
          </a:p>
        </p:txBody>
      </p:sp>
      <p:sp>
        <p:nvSpPr>
          <p:cNvPr id="18" name="TextBox 17">
            <a:extLst>
              <a:ext uri="{FF2B5EF4-FFF2-40B4-BE49-F238E27FC236}">
                <a16:creationId xmlns:a16="http://schemas.microsoft.com/office/drawing/2014/main" id="{6EA41AFF-9E1E-52F3-E976-B7039355B8CE}"/>
              </a:ext>
            </a:extLst>
          </p:cNvPr>
          <p:cNvSpPr txBox="1"/>
          <p:nvPr/>
        </p:nvSpPr>
        <p:spPr>
          <a:xfrm flipH="1">
            <a:off x="5884752" y="2977629"/>
            <a:ext cx="327992" cy="369332"/>
          </a:xfrm>
          <a:prstGeom prst="rect">
            <a:avLst/>
          </a:prstGeom>
          <a:solidFill>
            <a:schemeClr val="accent6"/>
          </a:solidFill>
        </p:spPr>
        <p:txBody>
          <a:bodyPr wrap="square" rtlCol="0">
            <a:spAutoFit/>
          </a:bodyPr>
          <a:lstStyle/>
          <a:p>
            <a:r>
              <a:rPr lang="en-VN" sz="1800" b="1" dirty="0">
                <a:solidFill>
                  <a:srgbClr val="FF0000"/>
                </a:solidFill>
              </a:rPr>
              <a:t>=</a:t>
            </a:r>
            <a:endParaRPr lang="en-VN" b="1" dirty="0">
              <a:solidFill>
                <a:srgbClr val="FF0000"/>
              </a:solidFill>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2D22869-A2E3-5E79-C088-82C63E457141}"/>
                  </a:ext>
                </a:extLst>
              </p:cNvPr>
              <p:cNvSpPr txBox="1"/>
              <p:nvPr/>
            </p:nvSpPr>
            <p:spPr>
              <a:xfrm>
                <a:off x="4586994" y="1333882"/>
                <a:ext cx="3367007" cy="1492653"/>
              </a:xfrm>
              <a:prstGeom prst="rect">
                <a:avLst/>
              </a:prstGeom>
              <a:noFill/>
            </p:spPr>
            <p:txBody>
              <a:bodyPr wrap="square">
                <a:spAutoFit/>
              </a:bodyPr>
              <a:lstStyle/>
              <a:p>
                <a:pPr algn="just">
                  <a:lnSpc>
                    <a:spcPct val="150000"/>
                  </a:lnSpc>
                  <a:spcAft>
                    <a:spcPts val="800"/>
                  </a:spcAft>
                </a:pPr>
                <a:r>
                  <a:rPr lang="fr-FR" sz="1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Ta </a:t>
                </a:r>
                <a:r>
                  <a:rPr lang="fr-FR" sz="18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fr-FR" sz="1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234,5 : 100 = 2,345;</a:t>
                </a:r>
                <a:endParaRPr lang="en-VN" sz="1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fr-FR" sz="1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234,5 </a:t>
                </a:r>
                <a14:m>
                  <m:oMath xmlns:m="http://schemas.openxmlformats.org/officeDocument/2006/math">
                    <m:r>
                      <a:rPr lang="fr-FR" sz="1800" i="0" kern="10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0,01 = 2,345</a:t>
                </a:r>
                <a:endParaRPr lang="en-VN" sz="1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fr-FR" sz="18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fr-FR" sz="1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234,5 : 100 = 234,5 </a:t>
                </a:r>
                <a14:m>
                  <m:oMath xmlns:m="http://schemas.openxmlformats.org/officeDocument/2006/math">
                    <m:r>
                      <a:rPr lang="fr-FR" sz="1800" i="0" kern="10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0,01</a:t>
                </a:r>
                <a:endParaRPr lang="en-VN" sz="1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B2D22869-A2E3-5E79-C088-82C63E457141}"/>
                  </a:ext>
                </a:extLst>
              </p:cNvPr>
              <p:cNvSpPr txBox="1">
                <a:spLocks noRot="1" noChangeAspect="1" noMove="1" noResize="1" noEditPoints="1" noAdjustHandles="1" noChangeArrowheads="1" noChangeShapeType="1" noTextEdit="1"/>
              </p:cNvSpPr>
              <p:nvPr/>
            </p:nvSpPr>
            <p:spPr>
              <a:xfrm>
                <a:off x="4586994" y="1333882"/>
                <a:ext cx="3367007" cy="1492653"/>
              </a:xfrm>
              <a:prstGeom prst="rect">
                <a:avLst/>
              </a:prstGeom>
              <a:blipFill>
                <a:blip r:embed="rId4"/>
                <a:stretch>
                  <a:fillRect l="-1447" b="-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1167A1B-BD90-593B-40DE-3E82937EAE81}"/>
                  </a:ext>
                </a:extLst>
              </p:cNvPr>
              <p:cNvSpPr txBox="1"/>
              <p:nvPr/>
            </p:nvSpPr>
            <p:spPr>
              <a:xfrm>
                <a:off x="657430" y="3269211"/>
                <a:ext cx="3537488" cy="1493870"/>
              </a:xfrm>
              <a:prstGeom prst="rect">
                <a:avLst/>
              </a:prstGeom>
              <a:noFill/>
            </p:spPr>
            <p:txBody>
              <a:bodyPr wrap="square">
                <a:spAutoFit/>
              </a:bodyPr>
              <a:lstStyle/>
              <a:p>
                <a:pPr algn="just">
                  <a:lnSpc>
                    <a:spcPct val="150000"/>
                  </a:lnSpc>
                  <a:spcAft>
                    <a:spcPts val="800"/>
                  </a:spcAft>
                </a:pPr>
                <a:r>
                  <a:rPr lang="fr-FR" sz="1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Ta </a:t>
                </a:r>
                <a:r>
                  <a:rPr lang="fr-FR" sz="18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fr-FR" sz="1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6,7 : 10 = 0,67; </a:t>
                </a:r>
                <a:endParaRPr lang="en-VN" sz="1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fr-FR" sz="1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6,7 </a:t>
                </a:r>
                <a14:m>
                  <m:oMath xmlns:m="http://schemas.openxmlformats.org/officeDocument/2006/math">
                    <m:r>
                      <a:rPr lang="fr-FR" sz="1800" i="0" kern="10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0,1 = 0,67</a:t>
                </a:r>
                <a:endParaRPr lang="en-VN" sz="1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fr-FR" sz="18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fr-FR" sz="1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6,7 : 10 = 6,7 </a:t>
                </a:r>
                <a14:m>
                  <m:oMath xmlns:m="http://schemas.openxmlformats.org/officeDocument/2006/math">
                    <m:r>
                      <a:rPr lang="fr-FR" sz="1800" i="0" kern="10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0,1</a:t>
                </a:r>
                <a:endParaRPr lang="en-VN" sz="18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01167A1B-BD90-593B-40DE-3E82937EAE81}"/>
                  </a:ext>
                </a:extLst>
              </p:cNvPr>
              <p:cNvSpPr txBox="1">
                <a:spLocks noRot="1" noChangeAspect="1" noMove="1" noResize="1" noEditPoints="1" noAdjustHandles="1" noChangeArrowheads="1" noChangeShapeType="1" noTextEdit="1"/>
              </p:cNvSpPr>
              <p:nvPr/>
            </p:nvSpPr>
            <p:spPr>
              <a:xfrm>
                <a:off x="657430" y="3269211"/>
                <a:ext cx="3537488" cy="1493870"/>
              </a:xfrm>
              <a:prstGeom prst="rect">
                <a:avLst/>
              </a:prstGeom>
              <a:blipFill>
                <a:blip r:embed="rId5"/>
                <a:stretch>
                  <a:fillRect l="-1552" b="-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DFBA5BA-C856-ADB1-DBF7-30BF8D338778}"/>
                  </a:ext>
                </a:extLst>
              </p:cNvPr>
              <p:cNvSpPr txBox="1"/>
              <p:nvPr/>
            </p:nvSpPr>
            <p:spPr>
              <a:xfrm>
                <a:off x="4572000" y="3223941"/>
                <a:ext cx="4261695" cy="1492716"/>
              </a:xfrm>
              <a:prstGeom prst="rect">
                <a:avLst/>
              </a:prstGeom>
              <a:noFill/>
            </p:spPr>
            <p:txBody>
              <a:bodyPr wrap="square">
                <a:spAutoFit/>
              </a:bodyPr>
              <a:lstStyle/>
              <a:p>
                <a:pPr algn="just">
                  <a:lnSpc>
                    <a:spcPct val="150000"/>
                  </a:lnSpc>
                  <a:spcAft>
                    <a:spcPts val="800"/>
                  </a:spcAft>
                </a:pPr>
                <a:r>
                  <a:rPr lang="fr-FR" sz="1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Ta </a:t>
                </a:r>
                <a:r>
                  <a:rPr lang="fr-FR" sz="18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fr-FR" sz="1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97,8 : 100 = 0,978; </a:t>
                </a:r>
                <a:endParaRPr lang="en-VN" sz="1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fr-FR" sz="1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97,8 </a:t>
                </a:r>
                <a14:m>
                  <m:oMath xmlns:m="http://schemas.openxmlformats.org/officeDocument/2006/math">
                    <m:r>
                      <a:rPr lang="fr-FR" sz="1800" i="0" kern="10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0,01 = 0,978</a:t>
                </a:r>
                <a:endParaRPr lang="en-VN" sz="1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fr-FR" sz="18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fr-FR" sz="1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97,8 : 100 = 97,8 </a:t>
                </a:r>
                <a14:m>
                  <m:oMath xmlns:m="http://schemas.openxmlformats.org/officeDocument/2006/math">
                    <m:r>
                      <a:rPr lang="fr-FR" sz="1800" i="0" kern="10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0,01</a:t>
                </a:r>
                <a:endParaRPr lang="en-VN" sz="1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4" name="TextBox 23">
                <a:extLst>
                  <a:ext uri="{FF2B5EF4-FFF2-40B4-BE49-F238E27FC236}">
                    <a16:creationId xmlns:a16="http://schemas.microsoft.com/office/drawing/2014/main" id="{1DFBA5BA-C856-ADB1-DBF7-30BF8D338778}"/>
                  </a:ext>
                </a:extLst>
              </p:cNvPr>
              <p:cNvSpPr txBox="1">
                <a:spLocks noRot="1" noChangeAspect="1" noMove="1" noResize="1" noEditPoints="1" noAdjustHandles="1" noChangeArrowheads="1" noChangeShapeType="1" noTextEdit="1"/>
              </p:cNvSpPr>
              <p:nvPr/>
            </p:nvSpPr>
            <p:spPr>
              <a:xfrm>
                <a:off x="4572000" y="3223941"/>
                <a:ext cx="4261695" cy="1492716"/>
              </a:xfrm>
              <a:prstGeom prst="rect">
                <a:avLst/>
              </a:prstGeom>
              <a:blipFill>
                <a:blip r:embed="rId6"/>
                <a:stretch>
                  <a:fillRect l="-1144" b="-5714"/>
                </a:stretch>
              </a:blipFill>
            </p:spPr>
            <p:txBody>
              <a:bodyPr/>
              <a:lstStyle/>
              <a:p>
                <a:r>
                  <a:rPr lang="en-US">
                    <a:noFill/>
                  </a:rPr>
                  <a:t> </a:t>
                </a:r>
              </a:p>
            </p:txBody>
          </p:sp>
        </mc:Fallback>
      </mc:AlternateContent>
    </p:spTree>
    <p:extLst>
      <p:ext uri="{BB962C8B-B14F-4D97-AF65-F5344CB8AC3E}">
        <p14:creationId xmlns:p14="http://schemas.microsoft.com/office/powerpoint/2010/main" val="367907074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strips(downLeft)">
                                      <p:cBhvr>
                                        <p:cTn id="17" dur="500"/>
                                        <p:tgtEl>
                                          <p:spTgt spid="14"/>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strips(down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strips(downLeft)">
                                      <p:cBhvr>
                                        <p:cTn id="25" dur="500"/>
                                        <p:tgtEl>
                                          <p:spTgt spid="16"/>
                                        </p:tgtEl>
                                      </p:cBhvr>
                                    </p:animEffect>
                                  </p:childTnLst>
                                </p:cTn>
                              </p:par>
                              <p:par>
                                <p:cTn id="26" presetID="18" presetClass="entr" presetSubtype="12"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strips(downLeft)">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strips(downLeft)">
                                      <p:cBhvr>
                                        <p:cTn id="33" dur="500"/>
                                        <p:tgtEl>
                                          <p:spTgt spid="17"/>
                                        </p:tgtEl>
                                      </p:cBhvr>
                                    </p:animEffect>
                                  </p:childTnLst>
                                </p:cTn>
                              </p:par>
                              <p:par>
                                <p:cTn id="34" presetID="18" presetClass="entr" presetSubtype="12"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strips(downLeft)">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strips(downLeft)">
                                      <p:cBhvr>
                                        <p:cTn id="41" dur="500"/>
                                        <p:tgtEl>
                                          <p:spTgt spid="18"/>
                                        </p:tgtEl>
                                      </p:cBhvr>
                                    </p:animEffect>
                                  </p:childTnLst>
                                </p:cTn>
                              </p:par>
                              <p:par>
                                <p:cTn id="42" presetID="18" presetClass="entr" presetSubtype="12"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strips(downLeft)">
                                      <p:cBhvr>
                                        <p:cTn id="4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4" grpId="0"/>
      <p:bldP spid="15" grpId="0" animBg="1"/>
      <p:bldP spid="16" grpId="0" animBg="1"/>
      <p:bldP spid="17" grpId="0" animBg="1"/>
      <p:bldP spid="18" grpId="0" animBg="1"/>
      <p:bldP spid="20" grpId="0"/>
      <p:bldP spid="22"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F834D1-EE5B-4A29-8A2C-C4C04394BE4D}"/>
              </a:ext>
            </a:extLst>
          </p:cNvPr>
          <p:cNvSpPr/>
          <p:nvPr/>
        </p:nvSpPr>
        <p:spPr>
          <a:xfrm>
            <a:off x="0" y="0"/>
            <a:ext cx="9143999" cy="5143500"/>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TextBox 3">
            <a:extLst>
              <a:ext uri="{FF2B5EF4-FFF2-40B4-BE49-F238E27FC236}">
                <a16:creationId xmlns:a16="http://schemas.microsoft.com/office/drawing/2014/main" id="{C86B9FAD-F470-F78C-8B88-72726082FFE9}"/>
              </a:ext>
            </a:extLst>
          </p:cNvPr>
          <p:cNvSpPr txBox="1"/>
          <p:nvPr/>
        </p:nvSpPr>
        <p:spPr>
          <a:xfrm>
            <a:off x="3812011" y="461727"/>
            <a:ext cx="1420892" cy="523220"/>
          </a:xfrm>
          <a:prstGeom prst="rect">
            <a:avLst/>
          </a:prstGeom>
          <a:solidFill>
            <a:schemeClr val="accent6"/>
          </a:solidFill>
          <a:ln>
            <a:solidFill>
              <a:srgbClr val="C00000"/>
            </a:solidFill>
          </a:ln>
        </p:spPr>
        <p:txBody>
          <a:bodyPr wrap="square" rtlCol="0">
            <a:spAutoFit/>
          </a:bodyPr>
          <a:lstStyle/>
          <a:p>
            <a:r>
              <a:rPr lang="en-VN" sz="2800" b="1" dirty="0">
                <a:solidFill>
                  <a:srgbClr val="C00000"/>
                </a:solidFill>
                <a:latin typeface="Times New Roman" panose="02020603050405020304" pitchFamily="18" charset="0"/>
                <a:cs typeface="Times New Roman" panose="02020603050405020304" pitchFamily="18" charset="0"/>
              </a:rPr>
              <a:t>Lưu ý</a:t>
            </a:r>
          </a:p>
        </p:txBody>
      </p:sp>
      <p:sp>
        <p:nvSpPr>
          <p:cNvPr id="6" name="TextBox 5">
            <a:extLst>
              <a:ext uri="{FF2B5EF4-FFF2-40B4-BE49-F238E27FC236}">
                <a16:creationId xmlns:a16="http://schemas.microsoft.com/office/drawing/2014/main" id="{605B14D8-C343-87E0-E78B-9CA14EC2141A}"/>
              </a:ext>
            </a:extLst>
          </p:cNvPr>
          <p:cNvSpPr txBox="1"/>
          <p:nvPr/>
        </p:nvSpPr>
        <p:spPr>
          <a:xfrm>
            <a:off x="262550" y="1343785"/>
            <a:ext cx="8600793" cy="1384995"/>
          </a:xfrm>
          <a:prstGeom prst="rect">
            <a:avLst/>
          </a:prstGeom>
          <a:noFill/>
        </p:spPr>
        <p:txBody>
          <a:bodyPr wrap="square">
            <a:spAutoFit/>
          </a:bodyPr>
          <a:lstStyle/>
          <a:p>
            <a:pPr algn="just"/>
            <a:r>
              <a:rPr lang="en-US" sz="2000" b="1" kern="100"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	</a:t>
            </a:r>
            <a:r>
              <a:rPr lang="vi-VN" sz="2800" b="1" kern="100"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K</a:t>
            </a:r>
            <a:r>
              <a:rPr lang="vi-VN" sz="2800" b="1" kern="1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hi chia một số thập phân cho 10; 100; 1000,</a:t>
            </a:r>
            <a:r>
              <a:rPr lang="en-US" sz="2800" b="1" kern="1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kern="1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 có kết quả bằng với kết quả của việc nhân số thập phân đó với 0,1; 0,01; 0,001;</a:t>
            </a:r>
            <a:r>
              <a:rPr lang="en-US" sz="2800" b="1" kern="1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kern="1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VN" sz="2800" b="1" dirty="0">
              <a:solidFill>
                <a:srgbClr val="0432FF"/>
              </a:solidFill>
              <a:latin typeface="Times New Roman" panose="02020603050405020304" pitchFamily="18" charset="0"/>
              <a:cs typeface="Times New Roman" panose="02020603050405020304" pitchFamily="18" charset="0"/>
            </a:endParaRPr>
          </a:p>
        </p:txBody>
      </p:sp>
      <p:sp>
        <p:nvSpPr>
          <p:cNvPr id="5" name="Freeform 21">
            <a:extLst>
              <a:ext uri="{FF2B5EF4-FFF2-40B4-BE49-F238E27FC236}">
                <a16:creationId xmlns:a16="http://schemas.microsoft.com/office/drawing/2014/main" id="{96C52500-97CB-63C7-CA5A-4675AF1C5EA8}"/>
              </a:ext>
            </a:extLst>
          </p:cNvPr>
          <p:cNvSpPr/>
          <p:nvPr/>
        </p:nvSpPr>
        <p:spPr>
          <a:xfrm>
            <a:off x="3812010" y="2845938"/>
            <a:ext cx="1519973" cy="1679529"/>
          </a:xfrm>
          <a:custGeom>
            <a:avLst/>
            <a:gdLst/>
            <a:ahLst/>
            <a:cxnLst/>
            <a:rect l="l" t="t" r="r" b="b"/>
            <a:pathLst>
              <a:path w="1519973" h="1679529">
                <a:moveTo>
                  <a:pt x="0" y="0"/>
                </a:moveTo>
                <a:lnTo>
                  <a:pt x="1519973" y="0"/>
                </a:lnTo>
                <a:lnTo>
                  <a:pt x="1519973" y="1679528"/>
                </a:lnTo>
                <a:lnTo>
                  <a:pt x="0" y="1679528"/>
                </a:lnTo>
                <a:lnTo>
                  <a:pt x="0" y="0"/>
                </a:lnTo>
                <a:close/>
              </a:path>
            </a:pathLst>
          </a:custGeom>
          <a:blipFill>
            <a:blip r:embed="rId2"/>
            <a:stretch>
              <a:fillRect/>
            </a:stretch>
          </a:blipFill>
        </p:spPr>
        <p:txBody>
          <a:bodyPr/>
          <a:lstStyle/>
          <a:p>
            <a:endParaRPr lang="vi-VN"/>
          </a:p>
        </p:txBody>
      </p:sp>
    </p:spTree>
    <p:extLst>
      <p:ext uri="{BB962C8B-B14F-4D97-AF65-F5344CB8AC3E}">
        <p14:creationId xmlns:p14="http://schemas.microsoft.com/office/powerpoint/2010/main" val="126572345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FAF686-DD80-1351-37F4-27761E69B9D9}"/>
              </a:ext>
            </a:extLst>
          </p:cNvPr>
          <p:cNvSpPr/>
          <p:nvPr/>
        </p:nvSpPr>
        <p:spPr>
          <a:xfrm>
            <a:off x="0" y="0"/>
            <a:ext cx="9143999" cy="5143500"/>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TextBox 4">
            <a:extLst>
              <a:ext uri="{FF2B5EF4-FFF2-40B4-BE49-F238E27FC236}">
                <a16:creationId xmlns:a16="http://schemas.microsoft.com/office/drawing/2014/main" id="{32789CFF-9E4E-9127-D8D8-D163EE732219}"/>
              </a:ext>
            </a:extLst>
          </p:cNvPr>
          <p:cNvSpPr txBox="1"/>
          <p:nvPr/>
        </p:nvSpPr>
        <p:spPr>
          <a:xfrm>
            <a:off x="27159" y="48088"/>
            <a:ext cx="3250195" cy="1590179"/>
          </a:xfrm>
          <a:prstGeom prst="rect">
            <a:avLst/>
          </a:prstGeom>
          <a:noFill/>
        </p:spPr>
        <p:txBody>
          <a:bodyPr wrap="square">
            <a:spAutoFit/>
          </a:bodyPr>
          <a:lstStyle/>
          <a:p>
            <a:pPr algn="just">
              <a:spcAft>
                <a:spcPts val="800"/>
              </a:spcAft>
            </a:pPr>
            <a:r>
              <a:rPr lang="vi-VN" sz="2800" b="1" u="sng" kern="100" dirty="0">
                <a:solidFill>
                  <a:schemeClr val="tx1"/>
                </a:solidFill>
                <a:effectLst/>
                <a:latin typeface="+mj-lt"/>
                <a:ea typeface="Calibri" panose="020F0502020204030204" pitchFamily="34" charset="0"/>
                <a:cs typeface="Arial" panose="020B0604020202020204" pitchFamily="34" charset="0"/>
              </a:rPr>
              <a:t>Bài tập 3:</a:t>
            </a:r>
            <a:endParaRPr lang="en-VN" sz="2800" u="sng" kern="100" dirty="0">
              <a:solidFill>
                <a:schemeClr val="tx1"/>
              </a:solidFill>
              <a:effectLst/>
              <a:latin typeface="+mj-lt"/>
              <a:ea typeface="Calibri" panose="020F0502020204030204" pitchFamily="34" charset="0"/>
              <a:cs typeface="Arial" panose="020B0604020202020204" pitchFamily="34" charset="0"/>
            </a:endParaRPr>
          </a:p>
          <a:p>
            <a:pPr marL="514350" indent="-514350" algn="just">
              <a:spcAft>
                <a:spcPts val="800"/>
              </a:spcAft>
              <a:buAutoNum type="alphaLcParenR"/>
            </a:pPr>
            <a:r>
              <a:rPr lang="vi-VN" sz="2800" b="1" kern="100" dirty="0">
                <a:solidFill>
                  <a:srgbClr val="0432FF"/>
                </a:solidFill>
                <a:effectLst/>
                <a:latin typeface="+mj-lt"/>
                <a:ea typeface="Calibri" panose="020F0502020204030204" pitchFamily="34" charset="0"/>
                <a:cs typeface="Arial" panose="020B0604020202020204" pitchFamily="34" charset="0"/>
              </a:rPr>
              <a:t>Thảo luận </a:t>
            </a:r>
            <a:endParaRPr lang="en-US" sz="2800" b="1" kern="100" dirty="0">
              <a:solidFill>
                <a:srgbClr val="0432FF"/>
              </a:solidFill>
              <a:effectLst/>
              <a:latin typeface="+mj-lt"/>
              <a:ea typeface="Calibri" panose="020F0502020204030204" pitchFamily="34" charset="0"/>
              <a:cs typeface="Arial" panose="020B0604020202020204" pitchFamily="34" charset="0"/>
            </a:endParaRPr>
          </a:p>
          <a:p>
            <a:pPr algn="just">
              <a:spcAft>
                <a:spcPts val="800"/>
              </a:spcAft>
            </a:pPr>
            <a:r>
              <a:rPr lang="vi-VN" sz="2800" b="1" kern="100" dirty="0">
                <a:solidFill>
                  <a:srgbClr val="0432FF"/>
                </a:solidFill>
                <a:effectLst/>
                <a:latin typeface="+mj-lt"/>
                <a:ea typeface="Calibri" panose="020F0502020204030204" pitchFamily="34" charset="0"/>
                <a:cs typeface="Arial" panose="020B0604020202020204" pitchFamily="34" charset="0"/>
              </a:rPr>
              <a:t>cách tính sau:</a:t>
            </a:r>
            <a:endParaRPr lang="en-VN" sz="2800" b="1" kern="100" dirty="0">
              <a:solidFill>
                <a:srgbClr val="0432FF"/>
              </a:solidFill>
              <a:effectLst/>
              <a:latin typeface="+mj-lt"/>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E3E974A0-E094-079C-7543-DC5B0F991896}"/>
              </a:ext>
            </a:extLst>
          </p:cNvPr>
          <p:cNvSpPr txBox="1"/>
          <p:nvPr/>
        </p:nvSpPr>
        <p:spPr>
          <a:xfrm>
            <a:off x="181067" y="3422210"/>
            <a:ext cx="8962931" cy="1590179"/>
          </a:xfrm>
          <a:prstGeom prst="rect">
            <a:avLst/>
          </a:prstGeom>
          <a:noFill/>
        </p:spPr>
        <p:txBody>
          <a:bodyPr wrap="square">
            <a:spAutoFit/>
          </a:bodyPr>
          <a:lstStyle/>
          <a:p>
            <a:pPr algn="just">
              <a:spcAft>
                <a:spcPts val="800"/>
              </a:spcAft>
            </a:pP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b="1" kern="100" dirty="0" err="1">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Thử</a:t>
            </a:r>
            <a:r>
              <a:rPr lang="en-US" sz="2800" b="1" kern="1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b="1" kern="1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b="1" kern="1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2800" b="1" kern="1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kern="1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b="1" kern="1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2800" b="1" kern="1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b="1" kern="1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b="1" kern="1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b="1" kern="1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2800" b="1" kern="1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kern="1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VN" sz="2800" b="1" kern="1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      			897,23 : 100</a:t>
            </a:r>
            <a:endParaRPr lang="en-VN" sz="28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        			45,89 : 100</a:t>
            </a:r>
            <a:endParaRPr lang="en-VN" sz="2800" b="1"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299314" y="126750"/>
            <a:ext cx="6663618" cy="3295460"/>
          </a:xfrm>
          <a:prstGeom prst="rect">
            <a:avLst/>
          </a:prstGeom>
        </p:spPr>
      </p:pic>
    </p:spTree>
    <p:extLst>
      <p:ext uri="{BB962C8B-B14F-4D97-AF65-F5344CB8AC3E}">
        <p14:creationId xmlns:p14="http://schemas.microsoft.com/office/powerpoint/2010/main" val="401254572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17"/>
        <p:cNvGrpSpPr/>
        <p:nvPr/>
      </p:nvGrpSpPr>
      <p:grpSpPr>
        <a:xfrm>
          <a:off x="0" y="0"/>
          <a:ext cx="0" cy="0"/>
          <a:chOff x="0" y="0"/>
          <a:chExt cx="0" cy="0"/>
        </a:xfrm>
      </p:grpSpPr>
      <p:sp>
        <p:nvSpPr>
          <p:cNvPr id="2918" name="Google Shape;2918;p36"/>
          <p:cNvSpPr/>
          <p:nvPr/>
        </p:nvSpPr>
        <p:spPr>
          <a:xfrm>
            <a:off x="6361482" y="294487"/>
            <a:ext cx="1313482" cy="1247819"/>
          </a:xfrm>
          <a:custGeom>
            <a:avLst/>
            <a:gdLst/>
            <a:ahLst/>
            <a:cxnLst/>
            <a:rect l="l" t="t" r="r" b="b"/>
            <a:pathLst>
              <a:path w="14327" h="15245" extrusionOk="0">
                <a:moveTo>
                  <a:pt x="4219" y="1"/>
                </a:moveTo>
                <a:cubicBezTo>
                  <a:pt x="3984" y="1"/>
                  <a:pt x="3793" y="176"/>
                  <a:pt x="3709" y="391"/>
                </a:cubicBezTo>
                <a:cubicBezTo>
                  <a:pt x="3142" y="1729"/>
                  <a:pt x="393" y="10877"/>
                  <a:pt x="73" y="11692"/>
                </a:cubicBezTo>
                <a:cubicBezTo>
                  <a:pt x="1" y="11852"/>
                  <a:pt x="88" y="12041"/>
                  <a:pt x="248" y="12113"/>
                </a:cubicBezTo>
                <a:cubicBezTo>
                  <a:pt x="2139" y="12942"/>
                  <a:pt x="8451" y="14789"/>
                  <a:pt x="10036" y="15226"/>
                </a:cubicBezTo>
                <a:cubicBezTo>
                  <a:pt x="10079" y="15238"/>
                  <a:pt x="10122" y="15244"/>
                  <a:pt x="10166" y="15244"/>
                </a:cubicBezTo>
                <a:cubicBezTo>
                  <a:pt x="10373" y="15244"/>
                  <a:pt x="10575" y="15105"/>
                  <a:pt x="10647" y="14877"/>
                </a:cubicBezTo>
                <a:cubicBezTo>
                  <a:pt x="11534" y="11953"/>
                  <a:pt x="14036" y="4318"/>
                  <a:pt x="14268" y="3474"/>
                </a:cubicBezTo>
                <a:cubicBezTo>
                  <a:pt x="14326" y="3242"/>
                  <a:pt x="14152" y="2965"/>
                  <a:pt x="13905" y="2878"/>
                </a:cubicBezTo>
                <a:cubicBezTo>
                  <a:pt x="12450" y="2383"/>
                  <a:pt x="5978" y="493"/>
                  <a:pt x="4378" y="27"/>
                </a:cubicBezTo>
                <a:cubicBezTo>
                  <a:pt x="4323" y="9"/>
                  <a:pt x="4270" y="1"/>
                  <a:pt x="4219" y="1"/>
                </a:cubicBezTo>
                <a:close/>
              </a:path>
            </a:pathLst>
          </a:custGeom>
          <a:solidFill>
            <a:schemeClr val="accent4"/>
          </a:solidFill>
          <a:ln w="1143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6"/>
          <p:cNvSpPr txBox="1">
            <a:spLocks noGrp="1"/>
          </p:cNvSpPr>
          <p:nvPr>
            <p:ph type="ctrTitle"/>
          </p:nvPr>
        </p:nvSpPr>
        <p:spPr>
          <a:xfrm>
            <a:off x="889800" y="1876650"/>
            <a:ext cx="7357200" cy="1390200"/>
          </a:xfrm>
          <a:prstGeom prst="rect">
            <a:avLst/>
          </a:prstGeom>
        </p:spPr>
        <p:txBody>
          <a:bodyPr spcFirstLastPara="1" wrap="square" lIns="91425" tIns="91425" rIns="91425" bIns="91425" anchor="ctr" anchorCtr="0">
            <a:noAutofit/>
          </a:bodyPr>
          <a:lstStyle/>
          <a:p>
            <a:pPr marL="0" lvl="0" indent="0" rtl="0">
              <a:lnSpc>
                <a:spcPct val="150000"/>
              </a:lnSpc>
              <a:spcBef>
                <a:spcPts val="0"/>
              </a:spcBef>
              <a:spcAft>
                <a:spcPts val="0"/>
              </a:spcAft>
              <a:buNone/>
            </a:pPr>
            <a:r>
              <a:rPr lang="en" sz="3600" dirty="0">
                <a:solidFill>
                  <a:schemeClr val="tx1"/>
                </a:solidFill>
                <a:latin typeface="Times New Roman" panose="02020603050405020304" pitchFamily="18" charset="0"/>
                <a:cs typeface="Times New Roman" panose="02020603050405020304" pitchFamily="18" charset="0"/>
              </a:rPr>
              <a:t>VUI MỪNG CHÀO ĐÓN CÁC EM</a:t>
            </a:r>
            <a:br>
              <a:rPr lang="en" sz="3600" dirty="0">
                <a:solidFill>
                  <a:schemeClr val="tx1"/>
                </a:solidFill>
                <a:latin typeface="Times New Roman" panose="02020603050405020304" pitchFamily="18" charset="0"/>
                <a:cs typeface="Times New Roman" panose="02020603050405020304" pitchFamily="18" charset="0"/>
              </a:rPr>
            </a:br>
            <a:r>
              <a:rPr lang="en" sz="3600" dirty="0">
                <a:solidFill>
                  <a:schemeClr val="tx1"/>
                </a:solidFill>
                <a:latin typeface="Times New Roman" panose="02020603050405020304" pitchFamily="18" charset="0"/>
                <a:cs typeface="Times New Roman" panose="02020603050405020304" pitchFamily="18" charset="0"/>
              </a:rPr>
              <a:t>ĐẾN VỚI TIẾT HỌC HÔM NAY</a:t>
            </a:r>
            <a:endParaRPr sz="3600" dirty="0">
              <a:solidFill>
                <a:schemeClr val="tx1"/>
              </a:solidFill>
              <a:latin typeface="Times New Roman" panose="02020603050405020304" pitchFamily="18" charset="0"/>
              <a:cs typeface="Times New Roman" panose="02020603050405020304" pitchFamily="18" charset="0"/>
            </a:endParaRPr>
          </a:p>
        </p:txBody>
      </p:sp>
      <p:grpSp>
        <p:nvGrpSpPr>
          <p:cNvPr id="2922" name="Google Shape;2922;p36"/>
          <p:cNvGrpSpPr/>
          <p:nvPr/>
        </p:nvGrpSpPr>
        <p:grpSpPr>
          <a:xfrm>
            <a:off x="6361482" y="286612"/>
            <a:ext cx="1313482" cy="1247328"/>
            <a:chOff x="3203325" y="3595800"/>
            <a:chExt cx="358175" cy="380975"/>
          </a:xfrm>
        </p:grpSpPr>
        <p:sp>
          <p:nvSpPr>
            <p:cNvPr id="2923" name="Google Shape;2923;p36"/>
            <p:cNvSpPr/>
            <p:nvPr/>
          </p:nvSpPr>
          <p:spPr>
            <a:xfrm>
              <a:off x="3203325" y="3595800"/>
              <a:ext cx="358175" cy="380975"/>
            </a:xfrm>
            <a:custGeom>
              <a:avLst/>
              <a:gdLst/>
              <a:ahLst/>
              <a:cxnLst/>
              <a:rect l="l" t="t" r="r" b="b"/>
              <a:pathLst>
                <a:path w="14327" h="15239" extrusionOk="0">
                  <a:moveTo>
                    <a:pt x="4235" y="0"/>
                  </a:moveTo>
                  <a:cubicBezTo>
                    <a:pt x="3997" y="0"/>
                    <a:pt x="3807" y="177"/>
                    <a:pt x="3709" y="385"/>
                  </a:cubicBezTo>
                  <a:cubicBezTo>
                    <a:pt x="3142" y="1723"/>
                    <a:pt x="408" y="10871"/>
                    <a:pt x="73" y="11685"/>
                  </a:cubicBezTo>
                  <a:cubicBezTo>
                    <a:pt x="0" y="11860"/>
                    <a:pt x="88" y="12034"/>
                    <a:pt x="262" y="12107"/>
                  </a:cubicBezTo>
                  <a:cubicBezTo>
                    <a:pt x="2153" y="12951"/>
                    <a:pt x="8450" y="14783"/>
                    <a:pt x="10036" y="15219"/>
                  </a:cubicBezTo>
                  <a:cubicBezTo>
                    <a:pt x="10081" y="15232"/>
                    <a:pt x="10126" y="15238"/>
                    <a:pt x="10171" y="15238"/>
                  </a:cubicBezTo>
                  <a:cubicBezTo>
                    <a:pt x="10383" y="15238"/>
                    <a:pt x="10577" y="15099"/>
                    <a:pt x="10661" y="14870"/>
                  </a:cubicBezTo>
                  <a:cubicBezTo>
                    <a:pt x="11534" y="11962"/>
                    <a:pt x="14006" y="4326"/>
                    <a:pt x="14254" y="3512"/>
                  </a:cubicBezTo>
                  <a:cubicBezTo>
                    <a:pt x="14326" y="3235"/>
                    <a:pt x="14166" y="2973"/>
                    <a:pt x="13904" y="2872"/>
                  </a:cubicBezTo>
                  <a:cubicBezTo>
                    <a:pt x="12450" y="2392"/>
                    <a:pt x="5978" y="501"/>
                    <a:pt x="4378" y="21"/>
                  </a:cubicBezTo>
                  <a:cubicBezTo>
                    <a:pt x="4329" y="7"/>
                    <a:pt x="4281" y="0"/>
                    <a:pt x="4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6"/>
            <p:cNvSpPr/>
            <p:nvPr/>
          </p:nvSpPr>
          <p:spPr>
            <a:xfrm>
              <a:off x="3352400" y="3795575"/>
              <a:ext cx="134550" cy="153825"/>
            </a:xfrm>
            <a:custGeom>
              <a:avLst/>
              <a:gdLst/>
              <a:ahLst/>
              <a:cxnLst/>
              <a:rect l="l" t="t" r="r" b="b"/>
              <a:pathLst>
                <a:path w="5382" h="6153" extrusionOk="0">
                  <a:moveTo>
                    <a:pt x="1658" y="102"/>
                  </a:moveTo>
                  <a:lnTo>
                    <a:pt x="5309" y="1280"/>
                  </a:lnTo>
                  <a:cubicBezTo>
                    <a:pt x="4771" y="2851"/>
                    <a:pt x="4218" y="4509"/>
                    <a:pt x="3724" y="6080"/>
                  </a:cubicBezTo>
                  <a:lnTo>
                    <a:pt x="88" y="4843"/>
                  </a:lnTo>
                  <a:cubicBezTo>
                    <a:pt x="640" y="3287"/>
                    <a:pt x="1164" y="1687"/>
                    <a:pt x="1658" y="102"/>
                  </a:cubicBezTo>
                  <a:close/>
                  <a:moveTo>
                    <a:pt x="1600" y="0"/>
                  </a:moveTo>
                  <a:cubicBezTo>
                    <a:pt x="1600" y="0"/>
                    <a:pt x="1586" y="0"/>
                    <a:pt x="1586" y="15"/>
                  </a:cubicBezTo>
                  <a:cubicBezTo>
                    <a:pt x="1091" y="1629"/>
                    <a:pt x="568" y="3273"/>
                    <a:pt x="0" y="4843"/>
                  </a:cubicBezTo>
                  <a:lnTo>
                    <a:pt x="0" y="4887"/>
                  </a:lnTo>
                  <a:cubicBezTo>
                    <a:pt x="0" y="4887"/>
                    <a:pt x="0" y="4901"/>
                    <a:pt x="15" y="4901"/>
                  </a:cubicBezTo>
                  <a:lnTo>
                    <a:pt x="3753" y="6152"/>
                  </a:lnTo>
                  <a:lnTo>
                    <a:pt x="3767" y="6138"/>
                  </a:lnTo>
                  <a:cubicBezTo>
                    <a:pt x="3767" y="6138"/>
                    <a:pt x="3782" y="6138"/>
                    <a:pt x="3782" y="6123"/>
                  </a:cubicBezTo>
                  <a:cubicBezTo>
                    <a:pt x="4276" y="4523"/>
                    <a:pt x="4815" y="2836"/>
                    <a:pt x="5382" y="1251"/>
                  </a:cubicBezTo>
                  <a:lnTo>
                    <a:pt x="5382" y="1207"/>
                  </a:lnTo>
                  <a:cubicBezTo>
                    <a:pt x="5382" y="1207"/>
                    <a:pt x="5382" y="1193"/>
                    <a:pt x="5367" y="1193"/>
                  </a:cubicBezTo>
                  <a:lnTo>
                    <a:pt x="16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6"/>
            <p:cNvSpPr/>
            <p:nvPr/>
          </p:nvSpPr>
          <p:spPr>
            <a:xfrm>
              <a:off x="3352775" y="3825475"/>
              <a:ext cx="134550" cy="92275"/>
            </a:xfrm>
            <a:custGeom>
              <a:avLst/>
              <a:gdLst/>
              <a:ahLst/>
              <a:cxnLst/>
              <a:rect l="l" t="t" r="r" b="b"/>
              <a:pathLst>
                <a:path w="5382" h="3691" extrusionOk="0">
                  <a:moveTo>
                    <a:pt x="5343" y="0"/>
                  </a:moveTo>
                  <a:cubicBezTo>
                    <a:pt x="5334" y="0"/>
                    <a:pt x="5323" y="4"/>
                    <a:pt x="5309" y="11"/>
                  </a:cubicBezTo>
                  <a:cubicBezTo>
                    <a:pt x="4116" y="884"/>
                    <a:pt x="2822" y="1757"/>
                    <a:pt x="1571" y="2600"/>
                  </a:cubicBezTo>
                  <a:cubicBezTo>
                    <a:pt x="1062" y="2949"/>
                    <a:pt x="553" y="3269"/>
                    <a:pt x="44" y="3618"/>
                  </a:cubicBezTo>
                  <a:cubicBezTo>
                    <a:pt x="29" y="3633"/>
                    <a:pt x="0" y="3647"/>
                    <a:pt x="29" y="3676"/>
                  </a:cubicBezTo>
                  <a:cubicBezTo>
                    <a:pt x="44" y="3691"/>
                    <a:pt x="44" y="3691"/>
                    <a:pt x="58" y="3691"/>
                  </a:cubicBezTo>
                  <a:cubicBezTo>
                    <a:pt x="58" y="3691"/>
                    <a:pt x="73" y="3691"/>
                    <a:pt x="102" y="3676"/>
                  </a:cubicBezTo>
                  <a:cubicBezTo>
                    <a:pt x="596" y="3342"/>
                    <a:pt x="1120" y="2993"/>
                    <a:pt x="1614" y="2658"/>
                  </a:cubicBezTo>
                  <a:cubicBezTo>
                    <a:pt x="2880" y="1815"/>
                    <a:pt x="4160" y="957"/>
                    <a:pt x="5367" y="69"/>
                  </a:cubicBezTo>
                  <a:cubicBezTo>
                    <a:pt x="5381" y="55"/>
                    <a:pt x="5381" y="40"/>
                    <a:pt x="5367" y="11"/>
                  </a:cubicBezTo>
                  <a:cubicBezTo>
                    <a:pt x="5359" y="4"/>
                    <a:pt x="5352" y="0"/>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6"/>
            <p:cNvSpPr/>
            <p:nvPr/>
          </p:nvSpPr>
          <p:spPr>
            <a:xfrm>
              <a:off x="3392750" y="3795925"/>
              <a:ext cx="54575" cy="153475"/>
            </a:xfrm>
            <a:custGeom>
              <a:avLst/>
              <a:gdLst/>
              <a:ahLst/>
              <a:cxnLst/>
              <a:rect l="l" t="t" r="r" b="b"/>
              <a:pathLst>
                <a:path w="2183" h="6139" extrusionOk="0">
                  <a:moveTo>
                    <a:pt x="44" y="1"/>
                  </a:moveTo>
                  <a:cubicBezTo>
                    <a:pt x="1" y="15"/>
                    <a:pt x="1" y="30"/>
                    <a:pt x="1" y="59"/>
                  </a:cubicBezTo>
                  <a:cubicBezTo>
                    <a:pt x="481" y="1920"/>
                    <a:pt x="1223" y="3855"/>
                    <a:pt x="1935" y="5702"/>
                  </a:cubicBezTo>
                  <a:lnTo>
                    <a:pt x="2095" y="6124"/>
                  </a:lnTo>
                  <a:cubicBezTo>
                    <a:pt x="2095" y="6124"/>
                    <a:pt x="2110" y="6138"/>
                    <a:pt x="2139" y="6138"/>
                  </a:cubicBezTo>
                  <a:cubicBezTo>
                    <a:pt x="2168" y="6138"/>
                    <a:pt x="2168" y="6109"/>
                    <a:pt x="2182" y="6095"/>
                  </a:cubicBezTo>
                  <a:lnTo>
                    <a:pt x="2022" y="5673"/>
                  </a:lnTo>
                  <a:cubicBezTo>
                    <a:pt x="1310" y="3811"/>
                    <a:pt x="568" y="1891"/>
                    <a:pt x="103" y="30"/>
                  </a:cubicBezTo>
                  <a:cubicBezTo>
                    <a:pt x="74" y="1"/>
                    <a:pt x="59"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6"/>
            <p:cNvSpPr/>
            <p:nvPr/>
          </p:nvSpPr>
          <p:spPr>
            <a:xfrm>
              <a:off x="3307325" y="3634350"/>
              <a:ext cx="219275" cy="74700"/>
            </a:xfrm>
            <a:custGeom>
              <a:avLst/>
              <a:gdLst/>
              <a:ahLst/>
              <a:cxnLst/>
              <a:rect l="l" t="t" r="r" b="b"/>
              <a:pathLst>
                <a:path w="8771" h="2988" extrusionOk="0">
                  <a:moveTo>
                    <a:pt x="57" y="0"/>
                  </a:moveTo>
                  <a:cubicBezTo>
                    <a:pt x="44" y="0"/>
                    <a:pt x="29" y="10"/>
                    <a:pt x="29" y="21"/>
                  </a:cubicBezTo>
                  <a:cubicBezTo>
                    <a:pt x="0" y="50"/>
                    <a:pt x="29" y="79"/>
                    <a:pt x="44" y="79"/>
                  </a:cubicBezTo>
                  <a:cubicBezTo>
                    <a:pt x="1716" y="704"/>
                    <a:pt x="3767" y="1373"/>
                    <a:pt x="5730" y="2013"/>
                  </a:cubicBezTo>
                  <a:cubicBezTo>
                    <a:pt x="6807" y="2348"/>
                    <a:pt x="7810" y="2682"/>
                    <a:pt x="8726" y="2988"/>
                  </a:cubicBezTo>
                  <a:cubicBezTo>
                    <a:pt x="8755" y="2988"/>
                    <a:pt x="8755" y="2973"/>
                    <a:pt x="8755" y="2973"/>
                  </a:cubicBezTo>
                  <a:cubicBezTo>
                    <a:pt x="8770" y="2959"/>
                    <a:pt x="8755" y="2915"/>
                    <a:pt x="8726" y="2915"/>
                  </a:cubicBezTo>
                  <a:cubicBezTo>
                    <a:pt x="7825" y="2610"/>
                    <a:pt x="6821" y="2275"/>
                    <a:pt x="5745" y="1940"/>
                  </a:cubicBezTo>
                  <a:cubicBezTo>
                    <a:pt x="3781" y="1301"/>
                    <a:pt x="1745" y="632"/>
                    <a:pt x="73" y="6"/>
                  </a:cubicBezTo>
                  <a:cubicBezTo>
                    <a:pt x="68" y="2"/>
                    <a:pt x="63"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6"/>
            <p:cNvSpPr/>
            <p:nvPr/>
          </p:nvSpPr>
          <p:spPr>
            <a:xfrm>
              <a:off x="3298225" y="3661600"/>
              <a:ext cx="219625" cy="74725"/>
            </a:xfrm>
            <a:custGeom>
              <a:avLst/>
              <a:gdLst/>
              <a:ahLst/>
              <a:cxnLst/>
              <a:rect l="l" t="t" r="r" b="b"/>
              <a:pathLst>
                <a:path w="8785" h="2989" extrusionOk="0">
                  <a:moveTo>
                    <a:pt x="58" y="1"/>
                  </a:moveTo>
                  <a:cubicBezTo>
                    <a:pt x="44" y="1"/>
                    <a:pt x="29" y="11"/>
                    <a:pt x="29" y="21"/>
                  </a:cubicBezTo>
                  <a:cubicBezTo>
                    <a:pt x="0" y="51"/>
                    <a:pt x="29" y="80"/>
                    <a:pt x="44" y="80"/>
                  </a:cubicBezTo>
                  <a:cubicBezTo>
                    <a:pt x="1717" y="705"/>
                    <a:pt x="3753" y="1374"/>
                    <a:pt x="5731" y="2014"/>
                  </a:cubicBezTo>
                  <a:cubicBezTo>
                    <a:pt x="6807" y="2349"/>
                    <a:pt x="7811" y="2683"/>
                    <a:pt x="8727" y="2988"/>
                  </a:cubicBezTo>
                  <a:cubicBezTo>
                    <a:pt x="8756" y="2988"/>
                    <a:pt x="8770" y="2974"/>
                    <a:pt x="8770" y="2974"/>
                  </a:cubicBezTo>
                  <a:cubicBezTo>
                    <a:pt x="8785" y="2959"/>
                    <a:pt x="8770" y="2916"/>
                    <a:pt x="8756" y="2916"/>
                  </a:cubicBezTo>
                  <a:cubicBezTo>
                    <a:pt x="7840" y="2610"/>
                    <a:pt x="6836" y="2276"/>
                    <a:pt x="5774" y="1941"/>
                  </a:cubicBezTo>
                  <a:cubicBezTo>
                    <a:pt x="3782" y="1301"/>
                    <a:pt x="1746" y="632"/>
                    <a:pt x="73" y="7"/>
                  </a:cubicBezTo>
                  <a:cubicBezTo>
                    <a:pt x="69" y="3"/>
                    <a:pt x="63"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6"/>
            <p:cNvSpPr/>
            <p:nvPr/>
          </p:nvSpPr>
          <p:spPr>
            <a:xfrm>
              <a:off x="3289850" y="3692525"/>
              <a:ext cx="218925" cy="74700"/>
            </a:xfrm>
            <a:custGeom>
              <a:avLst/>
              <a:gdLst/>
              <a:ahLst/>
              <a:cxnLst/>
              <a:rect l="l" t="t" r="r" b="b"/>
              <a:pathLst>
                <a:path w="8757" h="2988" extrusionOk="0">
                  <a:moveTo>
                    <a:pt x="49" y="0"/>
                  </a:moveTo>
                  <a:cubicBezTo>
                    <a:pt x="30" y="0"/>
                    <a:pt x="15" y="10"/>
                    <a:pt x="15" y="21"/>
                  </a:cubicBezTo>
                  <a:cubicBezTo>
                    <a:pt x="1" y="35"/>
                    <a:pt x="15" y="79"/>
                    <a:pt x="30" y="79"/>
                  </a:cubicBezTo>
                  <a:cubicBezTo>
                    <a:pt x="1703" y="704"/>
                    <a:pt x="3753" y="1373"/>
                    <a:pt x="5717" y="2013"/>
                  </a:cubicBezTo>
                  <a:cubicBezTo>
                    <a:pt x="6793" y="2348"/>
                    <a:pt x="7796" y="2682"/>
                    <a:pt x="8727" y="2988"/>
                  </a:cubicBezTo>
                  <a:cubicBezTo>
                    <a:pt x="8742" y="2988"/>
                    <a:pt x="8756" y="2988"/>
                    <a:pt x="8742" y="2973"/>
                  </a:cubicBezTo>
                  <a:cubicBezTo>
                    <a:pt x="8756" y="2959"/>
                    <a:pt x="8742" y="2915"/>
                    <a:pt x="8727" y="2915"/>
                  </a:cubicBezTo>
                  <a:cubicBezTo>
                    <a:pt x="7811" y="2610"/>
                    <a:pt x="6807" y="2275"/>
                    <a:pt x="5746" y="1941"/>
                  </a:cubicBezTo>
                  <a:cubicBezTo>
                    <a:pt x="3768" y="1301"/>
                    <a:pt x="1746" y="632"/>
                    <a:pt x="74" y="6"/>
                  </a:cubicBezTo>
                  <a:cubicBezTo>
                    <a:pt x="65" y="2"/>
                    <a:pt x="57" y="0"/>
                    <a:pt x="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6"/>
            <p:cNvSpPr/>
            <p:nvPr/>
          </p:nvSpPr>
          <p:spPr>
            <a:xfrm>
              <a:off x="3267675" y="3759425"/>
              <a:ext cx="98200" cy="33250"/>
            </a:xfrm>
            <a:custGeom>
              <a:avLst/>
              <a:gdLst/>
              <a:ahLst/>
              <a:cxnLst/>
              <a:rect l="l" t="t" r="r" b="b"/>
              <a:pathLst>
                <a:path w="3928" h="1330" extrusionOk="0">
                  <a:moveTo>
                    <a:pt x="58" y="0"/>
                  </a:moveTo>
                  <a:cubicBezTo>
                    <a:pt x="44" y="0"/>
                    <a:pt x="30" y="11"/>
                    <a:pt x="30" y="21"/>
                  </a:cubicBezTo>
                  <a:cubicBezTo>
                    <a:pt x="1" y="35"/>
                    <a:pt x="30" y="79"/>
                    <a:pt x="44" y="79"/>
                  </a:cubicBezTo>
                  <a:cubicBezTo>
                    <a:pt x="335" y="166"/>
                    <a:pt x="670" y="283"/>
                    <a:pt x="990" y="384"/>
                  </a:cubicBezTo>
                  <a:cubicBezTo>
                    <a:pt x="1993" y="719"/>
                    <a:pt x="3099" y="1083"/>
                    <a:pt x="3884" y="1330"/>
                  </a:cubicBezTo>
                  <a:cubicBezTo>
                    <a:pt x="3899" y="1330"/>
                    <a:pt x="3899" y="1330"/>
                    <a:pt x="3913" y="1315"/>
                  </a:cubicBezTo>
                  <a:cubicBezTo>
                    <a:pt x="3928" y="1301"/>
                    <a:pt x="3913" y="1257"/>
                    <a:pt x="3899" y="1257"/>
                  </a:cubicBezTo>
                  <a:cubicBezTo>
                    <a:pt x="3142" y="995"/>
                    <a:pt x="2008" y="632"/>
                    <a:pt x="1019" y="312"/>
                  </a:cubicBezTo>
                  <a:cubicBezTo>
                    <a:pt x="699" y="210"/>
                    <a:pt x="364" y="94"/>
                    <a:pt x="73" y="6"/>
                  </a:cubicBezTo>
                  <a:cubicBezTo>
                    <a:pt x="69" y="2"/>
                    <a:pt x="64"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6"/>
            <p:cNvSpPr/>
            <p:nvPr/>
          </p:nvSpPr>
          <p:spPr>
            <a:xfrm>
              <a:off x="3260050" y="3785225"/>
              <a:ext cx="98200" cy="33275"/>
            </a:xfrm>
            <a:custGeom>
              <a:avLst/>
              <a:gdLst/>
              <a:ahLst/>
              <a:cxnLst/>
              <a:rect l="l" t="t" r="r" b="b"/>
              <a:pathLst>
                <a:path w="3928" h="1331" extrusionOk="0">
                  <a:moveTo>
                    <a:pt x="58" y="1"/>
                  </a:moveTo>
                  <a:cubicBezTo>
                    <a:pt x="44" y="1"/>
                    <a:pt x="29" y="11"/>
                    <a:pt x="29" y="21"/>
                  </a:cubicBezTo>
                  <a:cubicBezTo>
                    <a:pt x="0" y="36"/>
                    <a:pt x="29" y="80"/>
                    <a:pt x="44" y="80"/>
                  </a:cubicBezTo>
                  <a:cubicBezTo>
                    <a:pt x="335" y="167"/>
                    <a:pt x="640" y="283"/>
                    <a:pt x="975" y="385"/>
                  </a:cubicBezTo>
                  <a:cubicBezTo>
                    <a:pt x="1949" y="690"/>
                    <a:pt x="3084" y="1083"/>
                    <a:pt x="3854" y="1330"/>
                  </a:cubicBezTo>
                  <a:cubicBezTo>
                    <a:pt x="3884" y="1330"/>
                    <a:pt x="3898" y="1330"/>
                    <a:pt x="3913" y="1316"/>
                  </a:cubicBezTo>
                  <a:cubicBezTo>
                    <a:pt x="3927" y="1301"/>
                    <a:pt x="3913" y="1258"/>
                    <a:pt x="3898" y="1258"/>
                  </a:cubicBezTo>
                  <a:cubicBezTo>
                    <a:pt x="3127" y="1010"/>
                    <a:pt x="2007" y="647"/>
                    <a:pt x="1004" y="312"/>
                  </a:cubicBezTo>
                  <a:cubicBezTo>
                    <a:pt x="669" y="211"/>
                    <a:pt x="364" y="94"/>
                    <a:pt x="73" y="7"/>
                  </a:cubicBezTo>
                  <a:cubicBezTo>
                    <a:pt x="69" y="3"/>
                    <a:pt x="63"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6"/>
            <p:cNvSpPr/>
            <p:nvPr/>
          </p:nvSpPr>
          <p:spPr>
            <a:xfrm>
              <a:off x="3251675" y="3811625"/>
              <a:ext cx="98575" cy="33425"/>
            </a:xfrm>
            <a:custGeom>
              <a:avLst/>
              <a:gdLst/>
              <a:ahLst/>
              <a:cxnLst/>
              <a:rect l="l" t="t" r="r" b="b"/>
              <a:pathLst>
                <a:path w="3943" h="1337" extrusionOk="0">
                  <a:moveTo>
                    <a:pt x="47" y="0"/>
                  </a:moveTo>
                  <a:cubicBezTo>
                    <a:pt x="29" y="0"/>
                    <a:pt x="15" y="17"/>
                    <a:pt x="15" y="27"/>
                  </a:cubicBezTo>
                  <a:cubicBezTo>
                    <a:pt x="1" y="42"/>
                    <a:pt x="15" y="85"/>
                    <a:pt x="30" y="85"/>
                  </a:cubicBezTo>
                  <a:cubicBezTo>
                    <a:pt x="321" y="173"/>
                    <a:pt x="655" y="274"/>
                    <a:pt x="975" y="391"/>
                  </a:cubicBezTo>
                  <a:cubicBezTo>
                    <a:pt x="1964" y="711"/>
                    <a:pt x="3084" y="1074"/>
                    <a:pt x="3869" y="1336"/>
                  </a:cubicBezTo>
                  <a:cubicBezTo>
                    <a:pt x="3884" y="1336"/>
                    <a:pt x="3899" y="1322"/>
                    <a:pt x="3928" y="1322"/>
                  </a:cubicBezTo>
                  <a:cubicBezTo>
                    <a:pt x="3942" y="1292"/>
                    <a:pt x="3928" y="1263"/>
                    <a:pt x="3899" y="1263"/>
                  </a:cubicBezTo>
                  <a:cubicBezTo>
                    <a:pt x="3128" y="1002"/>
                    <a:pt x="2008" y="638"/>
                    <a:pt x="1019" y="318"/>
                  </a:cubicBezTo>
                  <a:cubicBezTo>
                    <a:pt x="684" y="202"/>
                    <a:pt x="364" y="100"/>
                    <a:pt x="73" y="13"/>
                  </a:cubicBezTo>
                  <a:cubicBezTo>
                    <a:pt x="64" y="4"/>
                    <a:pt x="55"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3" name="Google Shape;2933;p36"/>
          <p:cNvGrpSpPr/>
          <p:nvPr/>
        </p:nvGrpSpPr>
        <p:grpSpPr>
          <a:xfrm>
            <a:off x="2155552" y="469106"/>
            <a:ext cx="1008735" cy="1018194"/>
            <a:chOff x="-544397" y="1570785"/>
            <a:chExt cx="973871" cy="983003"/>
          </a:xfrm>
        </p:grpSpPr>
        <p:sp>
          <p:nvSpPr>
            <p:cNvPr id="2934" name="Google Shape;2934;p36"/>
            <p:cNvSpPr/>
            <p:nvPr/>
          </p:nvSpPr>
          <p:spPr>
            <a:xfrm>
              <a:off x="-543636" y="1574008"/>
              <a:ext cx="972586" cy="976753"/>
            </a:xfrm>
            <a:custGeom>
              <a:avLst/>
              <a:gdLst/>
              <a:ahLst/>
              <a:cxnLst/>
              <a:rect l="l" t="t" r="r" b="b"/>
              <a:pathLst>
                <a:path w="11360" h="11409" extrusionOk="0">
                  <a:moveTo>
                    <a:pt x="5426" y="1"/>
                  </a:moveTo>
                  <a:cubicBezTo>
                    <a:pt x="4917" y="1"/>
                    <a:pt x="4437" y="88"/>
                    <a:pt x="3942" y="219"/>
                  </a:cubicBezTo>
                  <a:cubicBezTo>
                    <a:pt x="3797" y="248"/>
                    <a:pt x="3637" y="306"/>
                    <a:pt x="3491" y="364"/>
                  </a:cubicBezTo>
                  <a:cubicBezTo>
                    <a:pt x="2968" y="568"/>
                    <a:pt x="2488" y="844"/>
                    <a:pt x="2051" y="1208"/>
                  </a:cubicBezTo>
                  <a:cubicBezTo>
                    <a:pt x="1891" y="1324"/>
                    <a:pt x="1746" y="1455"/>
                    <a:pt x="1601" y="1601"/>
                  </a:cubicBezTo>
                  <a:cubicBezTo>
                    <a:pt x="975" y="2241"/>
                    <a:pt x="495" y="3055"/>
                    <a:pt x="219" y="4059"/>
                  </a:cubicBezTo>
                  <a:cubicBezTo>
                    <a:pt x="103" y="4480"/>
                    <a:pt x="30" y="4888"/>
                    <a:pt x="15" y="5309"/>
                  </a:cubicBezTo>
                  <a:cubicBezTo>
                    <a:pt x="1" y="5600"/>
                    <a:pt x="1" y="5891"/>
                    <a:pt x="30" y="6182"/>
                  </a:cubicBezTo>
                  <a:cubicBezTo>
                    <a:pt x="103" y="6924"/>
                    <a:pt x="306" y="7636"/>
                    <a:pt x="655" y="8276"/>
                  </a:cubicBezTo>
                  <a:cubicBezTo>
                    <a:pt x="728" y="8407"/>
                    <a:pt x="786" y="8524"/>
                    <a:pt x="859" y="8640"/>
                  </a:cubicBezTo>
                  <a:cubicBezTo>
                    <a:pt x="1179" y="9178"/>
                    <a:pt x="1601" y="9673"/>
                    <a:pt x="2095" y="10065"/>
                  </a:cubicBezTo>
                  <a:cubicBezTo>
                    <a:pt x="2342" y="10269"/>
                    <a:pt x="2604" y="10472"/>
                    <a:pt x="2866" y="10618"/>
                  </a:cubicBezTo>
                  <a:cubicBezTo>
                    <a:pt x="3724" y="11123"/>
                    <a:pt x="4726" y="11409"/>
                    <a:pt x="5812" y="11409"/>
                  </a:cubicBezTo>
                  <a:cubicBezTo>
                    <a:pt x="5977" y="11409"/>
                    <a:pt x="6144" y="11402"/>
                    <a:pt x="6313" y="11389"/>
                  </a:cubicBezTo>
                  <a:cubicBezTo>
                    <a:pt x="7709" y="11272"/>
                    <a:pt x="8960" y="10618"/>
                    <a:pt x="9876" y="9614"/>
                  </a:cubicBezTo>
                  <a:cubicBezTo>
                    <a:pt x="10167" y="9309"/>
                    <a:pt x="10414" y="8960"/>
                    <a:pt x="10618" y="8582"/>
                  </a:cubicBezTo>
                  <a:cubicBezTo>
                    <a:pt x="10676" y="8494"/>
                    <a:pt x="10720" y="8393"/>
                    <a:pt x="10763" y="8291"/>
                  </a:cubicBezTo>
                  <a:cubicBezTo>
                    <a:pt x="10967" y="7884"/>
                    <a:pt x="11112" y="7476"/>
                    <a:pt x="11200" y="7011"/>
                  </a:cubicBezTo>
                  <a:cubicBezTo>
                    <a:pt x="11229" y="6822"/>
                    <a:pt x="11272" y="6618"/>
                    <a:pt x="11301" y="6400"/>
                  </a:cubicBezTo>
                  <a:cubicBezTo>
                    <a:pt x="11360" y="5891"/>
                    <a:pt x="11360" y="5382"/>
                    <a:pt x="11287" y="4873"/>
                  </a:cubicBezTo>
                  <a:cubicBezTo>
                    <a:pt x="11301" y="4713"/>
                    <a:pt x="11272" y="4509"/>
                    <a:pt x="11214" y="4306"/>
                  </a:cubicBezTo>
                  <a:cubicBezTo>
                    <a:pt x="11040" y="3564"/>
                    <a:pt x="10720" y="2851"/>
                    <a:pt x="10240" y="2270"/>
                  </a:cubicBezTo>
                  <a:cubicBezTo>
                    <a:pt x="9847" y="1804"/>
                    <a:pt x="9411" y="1397"/>
                    <a:pt x="8960" y="1077"/>
                  </a:cubicBezTo>
                  <a:cubicBezTo>
                    <a:pt x="8858" y="1004"/>
                    <a:pt x="8742" y="932"/>
                    <a:pt x="8611" y="859"/>
                  </a:cubicBezTo>
                  <a:cubicBezTo>
                    <a:pt x="8233" y="626"/>
                    <a:pt x="7854" y="437"/>
                    <a:pt x="7433" y="306"/>
                  </a:cubicBezTo>
                  <a:cubicBezTo>
                    <a:pt x="7331" y="277"/>
                    <a:pt x="7200" y="233"/>
                    <a:pt x="7084" y="204"/>
                  </a:cubicBezTo>
                  <a:cubicBezTo>
                    <a:pt x="6647" y="88"/>
                    <a:pt x="6211" y="15"/>
                    <a:pt x="5775" y="1"/>
                  </a:cubicBezTo>
                  <a:close/>
                </a:path>
              </a:pathLst>
            </a:custGeom>
            <a:solidFill>
              <a:schemeClr val="accent4"/>
            </a:solidFill>
            <a:ln w="1143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35" name="Google Shape;2935;p36"/>
            <p:cNvGrpSpPr/>
            <p:nvPr/>
          </p:nvGrpSpPr>
          <p:grpSpPr>
            <a:xfrm>
              <a:off x="-544397" y="1570785"/>
              <a:ext cx="973871" cy="983003"/>
              <a:chOff x="1017350" y="2873100"/>
              <a:chExt cx="284375" cy="287050"/>
            </a:xfrm>
          </p:grpSpPr>
          <p:sp>
            <p:nvSpPr>
              <p:cNvPr id="2936" name="Google Shape;2936;p36"/>
              <p:cNvSpPr/>
              <p:nvPr/>
            </p:nvSpPr>
            <p:spPr>
              <a:xfrm>
                <a:off x="1191150" y="2881475"/>
                <a:ext cx="49850" cy="154200"/>
              </a:xfrm>
              <a:custGeom>
                <a:avLst/>
                <a:gdLst/>
                <a:ahLst/>
                <a:cxnLst/>
                <a:rect l="l" t="t" r="r" b="b"/>
                <a:pathLst>
                  <a:path w="1994" h="6168" extrusionOk="0">
                    <a:moveTo>
                      <a:pt x="466" y="0"/>
                    </a:moveTo>
                    <a:cubicBezTo>
                      <a:pt x="423" y="73"/>
                      <a:pt x="408" y="131"/>
                      <a:pt x="365" y="204"/>
                    </a:cubicBezTo>
                    <a:cubicBezTo>
                      <a:pt x="30" y="1179"/>
                      <a:pt x="1" y="2269"/>
                      <a:pt x="45" y="3287"/>
                    </a:cubicBezTo>
                    <a:cubicBezTo>
                      <a:pt x="59" y="3811"/>
                      <a:pt x="103" y="4349"/>
                      <a:pt x="175" y="4858"/>
                    </a:cubicBezTo>
                    <a:cubicBezTo>
                      <a:pt x="205" y="5120"/>
                      <a:pt x="248" y="5382"/>
                      <a:pt x="292" y="5629"/>
                    </a:cubicBezTo>
                    <a:cubicBezTo>
                      <a:pt x="335" y="5804"/>
                      <a:pt x="365" y="5978"/>
                      <a:pt x="394" y="6167"/>
                    </a:cubicBezTo>
                    <a:cubicBezTo>
                      <a:pt x="917" y="6036"/>
                      <a:pt x="1455" y="5891"/>
                      <a:pt x="1964" y="5702"/>
                    </a:cubicBezTo>
                    <a:cubicBezTo>
                      <a:pt x="1964" y="5702"/>
                      <a:pt x="1993" y="5702"/>
                      <a:pt x="1993" y="5687"/>
                    </a:cubicBezTo>
                    <a:cubicBezTo>
                      <a:pt x="1674" y="4756"/>
                      <a:pt x="1499" y="3782"/>
                      <a:pt x="1412" y="2822"/>
                    </a:cubicBezTo>
                    <a:cubicBezTo>
                      <a:pt x="1339" y="2051"/>
                      <a:pt x="1354" y="1251"/>
                      <a:pt x="1644" y="539"/>
                    </a:cubicBezTo>
                    <a:cubicBezTo>
                      <a:pt x="1266" y="306"/>
                      <a:pt x="874" y="131"/>
                      <a:pt x="4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6"/>
              <p:cNvSpPr/>
              <p:nvPr/>
            </p:nvSpPr>
            <p:spPr>
              <a:xfrm>
                <a:off x="1018075" y="2997475"/>
                <a:ext cx="283650" cy="99075"/>
              </a:xfrm>
              <a:custGeom>
                <a:avLst/>
                <a:gdLst/>
                <a:ahLst/>
                <a:cxnLst/>
                <a:rect l="l" t="t" r="r" b="b"/>
                <a:pathLst>
                  <a:path w="11346" h="3963" extrusionOk="0">
                    <a:moveTo>
                      <a:pt x="11273" y="0"/>
                    </a:moveTo>
                    <a:lnTo>
                      <a:pt x="11156" y="102"/>
                    </a:lnTo>
                    <a:cubicBezTo>
                      <a:pt x="10793" y="480"/>
                      <a:pt x="10356" y="829"/>
                      <a:pt x="9891" y="1105"/>
                    </a:cubicBezTo>
                    <a:cubicBezTo>
                      <a:pt x="8960" y="1644"/>
                      <a:pt x="7927" y="1963"/>
                      <a:pt x="6895" y="2138"/>
                    </a:cubicBezTo>
                    <a:cubicBezTo>
                      <a:pt x="5746" y="2342"/>
                      <a:pt x="4582" y="2443"/>
                      <a:pt x="3433" y="2473"/>
                    </a:cubicBezTo>
                    <a:cubicBezTo>
                      <a:pt x="3368" y="2473"/>
                      <a:pt x="3302" y="2474"/>
                      <a:pt x="3235" y="2474"/>
                    </a:cubicBezTo>
                    <a:cubicBezTo>
                      <a:pt x="2216" y="2474"/>
                      <a:pt x="1143" y="2354"/>
                      <a:pt x="365" y="1644"/>
                    </a:cubicBezTo>
                    <a:cubicBezTo>
                      <a:pt x="219" y="1527"/>
                      <a:pt x="103" y="1382"/>
                      <a:pt x="1" y="1236"/>
                    </a:cubicBezTo>
                    <a:lnTo>
                      <a:pt x="1" y="1236"/>
                    </a:lnTo>
                    <a:cubicBezTo>
                      <a:pt x="74" y="1978"/>
                      <a:pt x="277" y="2691"/>
                      <a:pt x="612" y="3316"/>
                    </a:cubicBezTo>
                    <a:lnTo>
                      <a:pt x="728" y="3374"/>
                    </a:lnTo>
                    <a:cubicBezTo>
                      <a:pt x="932" y="3505"/>
                      <a:pt x="1165" y="3578"/>
                      <a:pt x="1397" y="3636"/>
                    </a:cubicBezTo>
                    <a:cubicBezTo>
                      <a:pt x="1892" y="3738"/>
                      <a:pt x="2386" y="3825"/>
                      <a:pt x="2881" y="3883"/>
                    </a:cubicBezTo>
                    <a:cubicBezTo>
                      <a:pt x="3335" y="3936"/>
                      <a:pt x="3791" y="3962"/>
                      <a:pt x="4247" y="3962"/>
                    </a:cubicBezTo>
                    <a:cubicBezTo>
                      <a:pt x="5558" y="3962"/>
                      <a:pt x="6869" y="3744"/>
                      <a:pt x="8131" y="3302"/>
                    </a:cubicBezTo>
                    <a:cubicBezTo>
                      <a:pt x="8946" y="3011"/>
                      <a:pt x="9745" y="2633"/>
                      <a:pt x="10473" y="2153"/>
                    </a:cubicBezTo>
                    <a:cubicBezTo>
                      <a:pt x="10764" y="1963"/>
                      <a:pt x="11040" y="1760"/>
                      <a:pt x="11287" y="1527"/>
                    </a:cubicBezTo>
                    <a:cubicBezTo>
                      <a:pt x="11345" y="1018"/>
                      <a:pt x="11345" y="509"/>
                      <a:pt x="1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6"/>
              <p:cNvSpPr/>
              <p:nvPr/>
            </p:nvSpPr>
            <p:spPr>
              <a:xfrm>
                <a:off x="1097000" y="2873100"/>
                <a:ext cx="54925" cy="173475"/>
              </a:xfrm>
              <a:custGeom>
                <a:avLst/>
                <a:gdLst/>
                <a:ahLst/>
                <a:cxnLst/>
                <a:rect l="l" t="t" r="r" b="b"/>
                <a:pathLst>
                  <a:path w="2197" h="6939" extrusionOk="0">
                    <a:moveTo>
                      <a:pt x="2196" y="1"/>
                    </a:moveTo>
                    <a:cubicBezTo>
                      <a:pt x="1687" y="1"/>
                      <a:pt x="1193" y="88"/>
                      <a:pt x="698" y="219"/>
                    </a:cubicBezTo>
                    <a:cubicBezTo>
                      <a:pt x="640" y="335"/>
                      <a:pt x="611" y="423"/>
                      <a:pt x="553" y="539"/>
                    </a:cubicBezTo>
                    <a:cubicBezTo>
                      <a:pt x="204" y="1586"/>
                      <a:pt x="116" y="2677"/>
                      <a:pt x="58" y="3753"/>
                    </a:cubicBezTo>
                    <a:cubicBezTo>
                      <a:pt x="29" y="4321"/>
                      <a:pt x="0" y="4873"/>
                      <a:pt x="29" y="5440"/>
                    </a:cubicBezTo>
                    <a:cubicBezTo>
                      <a:pt x="29" y="5717"/>
                      <a:pt x="44" y="5993"/>
                      <a:pt x="87" y="6255"/>
                    </a:cubicBezTo>
                    <a:cubicBezTo>
                      <a:pt x="102" y="6400"/>
                      <a:pt x="116" y="6575"/>
                      <a:pt x="131" y="6720"/>
                    </a:cubicBezTo>
                    <a:cubicBezTo>
                      <a:pt x="160" y="6793"/>
                      <a:pt x="175" y="6866"/>
                      <a:pt x="160" y="6938"/>
                    </a:cubicBezTo>
                    <a:cubicBezTo>
                      <a:pt x="756" y="6938"/>
                      <a:pt x="1353" y="6895"/>
                      <a:pt x="1949" y="6837"/>
                    </a:cubicBezTo>
                    <a:cubicBezTo>
                      <a:pt x="1920" y="6735"/>
                      <a:pt x="1876" y="6604"/>
                      <a:pt x="1847" y="6473"/>
                    </a:cubicBezTo>
                    <a:cubicBezTo>
                      <a:pt x="1804" y="6313"/>
                      <a:pt x="1789" y="6168"/>
                      <a:pt x="1774" y="6008"/>
                    </a:cubicBezTo>
                    <a:cubicBezTo>
                      <a:pt x="1716" y="5702"/>
                      <a:pt x="1687" y="5411"/>
                      <a:pt x="1658" y="5091"/>
                    </a:cubicBezTo>
                    <a:cubicBezTo>
                      <a:pt x="1571" y="3957"/>
                      <a:pt x="1644" y="2823"/>
                      <a:pt x="1804" y="1703"/>
                    </a:cubicBezTo>
                    <a:cubicBezTo>
                      <a:pt x="1905" y="1135"/>
                      <a:pt x="2007" y="568"/>
                      <a:pt x="2196" y="30"/>
                    </a:cubicBezTo>
                    <a:lnTo>
                      <a:pt x="21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6"/>
              <p:cNvSpPr/>
              <p:nvPr/>
            </p:nvSpPr>
            <p:spPr>
              <a:xfrm>
                <a:off x="1017350" y="2914575"/>
                <a:ext cx="39300" cy="127275"/>
              </a:xfrm>
              <a:custGeom>
                <a:avLst/>
                <a:gdLst/>
                <a:ahLst/>
                <a:cxnLst/>
                <a:rect l="l" t="t" r="r" b="b"/>
                <a:pathLst>
                  <a:path w="1572" h="5091" extrusionOk="0">
                    <a:moveTo>
                      <a:pt x="1572" y="0"/>
                    </a:moveTo>
                    <a:cubicBezTo>
                      <a:pt x="961" y="640"/>
                      <a:pt x="466" y="1454"/>
                      <a:pt x="190" y="2458"/>
                    </a:cubicBezTo>
                    <a:cubicBezTo>
                      <a:pt x="88" y="2865"/>
                      <a:pt x="15" y="3287"/>
                      <a:pt x="1" y="3709"/>
                    </a:cubicBezTo>
                    <a:cubicBezTo>
                      <a:pt x="15" y="3752"/>
                      <a:pt x="30" y="3796"/>
                      <a:pt x="45" y="3840"/>
                    </a:cubicBezTo>
                    <a:cubicBezTo>
                      <a:pt x="234" y="4305"/>
                      <a:pt x="597" y="4712"/>
                      <a:pt x="1034" y="4945"/>
                    </a:cubicBezTo>
                    <a:cubicBezTo>
                      <a:pt x="1135" y="5003"/>
                      <a:pt x="1237" y="5061"/>
                      <a:pt x="1339" y="5090"/>
                    </a:cubicBezTo>
                    <a:cubicBezTo>
                      <a:pt x="1237" y="4640"/>
                      <a:pt x="1121" y="4203"/>
                      <a:pt x="1092" y="3723"/>
                    </a:cubicBezTo>
                    <a:cubicBezTo>
                      <a:pt x="975" y="2705"/>
                      <a:pt x="1092" y="1702"/>
                      <a:pt x="1339" y="727"/>
                    </a:cubicBezTo>
                    <a:cubicBezTo>
                      <a:pt x="1412" y="480"/>
                      <a:pt x="1484" y="233"/>
                      <a:pt x="15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6"/>
              <p:cNvSpPr/>
              <p:nvPr/>
            </p:nvSpPr>
            <p:spPr>
              <a:xfrm>
                <a:off x="1038075" y="3050925"/>
                <a:ext cx="259650" cy="85875"/>
              </a:xfrm>
              <a:custGeom>
                <a:avLst/>
                <a:gdLst/>
                <a:ahLst/>
                <a:cxnLst/>
                <a:rect l="l" t="t" r="r" b="b"/>
                <a:pathLst>
                  <a:path w="10386" h="3435" extrusionOk="0">
                    <a:moveTo>
                      <a:pt x="10385" y="0"/>
                    </a:moveTo>
                    <a:lnTo>
                      <a:pt x="10385" y="0"/>
                    </a:lnTo>
                    <a:cubicBezTo>
                      <a:pt x="10153" y="189"/>
                      <a:pt x="9891" y="364"/>
                      <a:pt x="9614" y="524"/>
                    </a:cubicBezTo>
                    <a:cubicBezTo>
                      <a:pt x="8044" y="1498"/>
                      <a:pt x="6197" y="2022"/>
                      <a:pt x="4364" y="2153"/>
                    </a:cubicBezTo>
                    <a:cubicBezTo>
                      <a:pt x="4092" y="2174"/>
                      <a:pt x="3819" y="2184"/>
                      <a:pt x="3546" y="2184"/>
                    </a:cubicBezTo>
                    <a:cubicBezTo>
                      <a:pt x="2884" y="2184"/>
                      <a:pt x="2220" y="2125"/>
                      <a:pt x="1572" y="2022"/>
                    </a:cubicBezTo>
                    <a:cubicBezTo>
                      <a:pt x="1106" y="1949"/>
                      <a:pt x="655" y="1833"/>
                      <a:pt x="219" y="1673"/>
                    </a:cubicBezTo>
                    <a:cubicBezTo>
                      <a:pt x="146" y="1658"/>
                      <a:pt x="74" y="1614"/>
                      <a:pt x="1" y="1600"/>
                    </a:cubicBezTo>
                    <a:lnTo>
                      <a:pt x="1" y="1600"/>
                    </a:lnTo>
                    <a:cubicBezTo>
                      <a:pt x="335" y="2153"/>
                      <a:pt x="743" y="2632"/>
                      <a:pt x="1237" y="3040"/>
                    </a:cubicBezTo>
                    <a:lnTo>
                      <a:pt x="1572" y="3142"/>
                    </a:lnTo>
                    <a:cubicBezTo>
                      <a:pt x="1979" y="3272"/>
                      <a:pt x="2415" y="3345"/>
                      <a:pt x="2852" y="3389"/>
                    </a:cubicBezTo>
                    <a:cubicBezTo>
                      <a:pt x="3168" y="3420"/>
                      <a:pt x="3486" y="3435"/>
                      <a:pt x="3806" y="3435"/>
                    </a:cubicBezTo>
                    <a:cubicBezTo>
                      <a:pt x="5130" y="3435"/>
                      <a:pt x="6464" y="3174"/>
                      <a:pt x="7695" y="2705"/>
                    </a:cubicBezTo>
                    <a:cubicBezTo>
                      <a:pt x="8436" y="2429"/>
                      <a:pt x="9149" y="2051"/>
                      <a:pt x="9789" y="1571"/>
                    </a:cubicBezTo>
                    <a:cubicBezTo>
                      <a:pt x="9833" y="1469"/>
                      <a:pt x="9891" y="1382"/>
                      <a:pt x="9934" y="1280"/>
                    </a:cubicBezTo>
                    <a:cubicBezTo>
                      <a:pt x="10124" y="873"/>
                      <a:pt x="10269" y="436"/>
                      <a:pt x="103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36"/>
              <p:cNvSpPr/>
              <p:nvPr/>
            </p:nvSpPr>
            <p:spPr>
              <a:xfrm>
                <a:off x="1050075" y="2883300"/>
                <a:ext cx="53475" cy="163275"/>
              </a:xfrm>
              <a:custGeom>
                <a:avLst/>
                <a:gdLst/>
                <a:ahLst/>
                <a:cxnLst/>
                <a:rect l="l" t="t" r="r" b="b"/>
                <a:pathLst>
                  <a:path w="2139" h="6531" extrusionOk="0">
                    <a:moveTo>
                      <a:pt x="2139" y="0"/>
                    </a:moveTo>
                    <a:lnTo>
                      <a:pt x="2139" y="0"/>
                    </a:lnTo>
                    <a:cubicBezTo>
                      <a:pt x="1615" y="204"/>
                      <a:pt x="1135" y="466"/>
                      <a:pt x="699" y="829"/>
                    </a:cubicBezTo>
                    <a:cubicBezTo>
                      <a:pt x="335" y="1745"/>
                      <a:pt x="103" y="2705"/>
                      <a:pt x="45" y="3694"/>
                    </a:cubicBezTo>
                    <a:cubicBezTo>
                      <a:pt x="1" y="4596"/>
                      <a:pt x="88" y="5585"/>
                      <a:pt x="379" y="6458"/>
                    </a:cubicBezTo>
                    <a:cubicBezTo>
                      <a:pt x="408" y="6472"/>
                      <a:pt x="452" y="6472"/>
                      <a:pt x="481" y="6472"/>
                    </a:cubicBezTo>
                    <a:cubicBezTo>
                      <a:pt x="888" y="6487"/>
                      <a:pt x="1310" y="6530"/>
                      <a:pt x="1703" y="6530"/>
                    </a:cubicBezTo>
                    <a:cubicBezTo>
                      <a:pt x="1673" y="6458"/>
                      <a:pt x="1673" y="6356"/>
                      <a:pt x="1644" y="6283"/>
                    </a:cubicBezTo>
                    <a:cubicBezTo>
                      <a:pt x="1615" y="6123"/>
                      <a:pt x="1601" y="5963"/>
                      <a:pt x="1572" y="5803"/>
                    </a:cubicBezTo>
                    <a:cubicBezTo>
                      <a:pt x="1543" y="5469"/>
                      <a:pt x="1513" y="5149"/>
                      <a:pt x="1513" y="4829"/>
                    </a:cubicBezTo>
                    <a:cubicBezTo>
                      <a:pt x="1513" y="4233"/>
                      <a:pt x="1543" y="3651"/>
                      <a:pt x="1572" y="3054"/>
                    </a:cubicBezTo>
                    <a:cubicBezTo>
                      <a:pt x="1615" y="2473"/>
                      <a:pt x="1673" y="1891"/>
                      <a:pt x="1761" y="1309"/>
                    </a:cubicBezTo>
                    <a:cubicBezTo>
                      <a:pt x="1848" y="858"/>
                      <a:pt x="1979" y="422"/>
                      <a:pt x="2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36"/>
              <p:cNvSpPr/>
              <p:nvPr/>
            </p:nvSpPr>
            <p:spPr>
              <a:xfrm>
                <a:off x="1145350" y="2874200"/>
                <a:ext cx="48750" cy="169825"/>
              </a:xfrm>
              <a:custGeom>
                <a:avLst/>
                <a:gdLst/>
                <a:ahLst/>
                <a:cxnLst/>
                <a:rect l="l" t="t" r="r" b="b"/>
                <a:pathLst>
                  <a:path w="1950" h="6793" extrusionOk="0">
                    <a:moveTo>
                      <a:pt x="640" y="1"/>
                    </a:moveTo>
                    <a:cubicBezTo>
                      <a:pt x="582" y="117"/>
                      <a:pt x="524" y="262"/>
                      <a:pt x="495" y="408"/>
                    </a:cubicBezTo>
                    <a:cubicBezTo>
                      <a:pt x="189" y="1470"/>
                      <a:pt x="44" y="2575"/>
                      <a:pt x="15" y="3666"/>
                    </a:cubicBezTo>
                    <a:cubicBezTo>
                      <a:pt x="0" y="4218"/>
                      <a:pt x="15" y="4757"/>
                      <a:pt x="59" y="5309"/>
                    </a:cubicBezTo>
                    <a:cubicBezTo>
                      <a:pt x="73" y="5586"/>
                      <a:pt x="117" y="5847"/>
                      <a:pt x="146" y="6124"/>
                    </a:cubicBezTo>
                    <a:cubicBezTo>
                      <a:pt x="160" y="6269"/>
                      <a:pt x="175" y="6400"/>
                      <a:pt x="204" y="6545"/>
                    </a:cubicBezTo>
                    <a:cubicBezTo>
                      <a:pt x="219" y="6633"/>
                      <a:pt x="219" y="6720"/>
                      <a:pt x="219" y="6793"/>
                    </a:cubicBezTo>
                    <a:cubicBezTo>
                      <a:pt x="800" y="6749"/>
                      <a:pt x="1368" y="6647"/>
                      <a:pt x="1949" y="6531"/>
                    </a:cubicBezTo>
                    <a:cubicBezTo>
                      <a:pt x="1862" y="6327"/>
                      <a:pt x="1818" y="6065"/>
                      <a:pt x="1760" y="5847"/>
                    </a:cubicBezTo>
                    <a:cubicBezTo>
                      <a:pt x="1688" y="5542"/>
                      <a:pt x="1658" y="5236"/>
                      <a:pt x="1600" y="4916"/>
                    </a:cubicBezTo>
                    <a:cubicBezTo>
                      <a:pt x="1455" y="3811"/>
                      <a:pt x="1426" y="2662"/>
                      <a:pt x="1571" y="1557"/>
                    </a:cubicBezTo>
                    <a:cubicBezTo>
                      <a:pt x="1644" y="1091"/>
                      <a:pt x="1746" y="611"/>
                      <a:pt x="1949" y="190"/>
                    </a:cubicBezTo>
                    <a:cubicBezTo>
                      <a:pt x="1513" y="88"/>
                      <a:pt x="1077" y="15"/>
                      <a:pt x="6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6"/>
              <p:cNvSpPr/>
              <p:nvPr/>
            </p:nvSpPr>
            <p:spPr>
              <a:xfrm>
                <a:off x="1234075" y="2901475"/>
                <a:ext cx="62550" cy="119650"/>
              </a:xfrm>
              <a:custGeom>
                <a:avLst/>
                <a:gdLst/>
                <a:ahLst/>
                <a:cxnLst/>
                <a:rect l="l" t="t" r="r" b="b"/>
                <a:pathLst>
                  <a:path w="2502" h="4786" extrusionOk="0">
                    <a:moveTo>
                      <a:pt x="247" y="0"/>
                    </a:moveTo>
                    <a:cubicBezTo>
                      <a:pt x="0" y="655"/>
                      <a:pt x="0" y="1397"/>
                      <a:pt x="58" y="2109"/>
                    </a:cubicBezTo>
                    <a:cubicBezTo>
                      <a:pt x="131" y="3011"/>
                      <a:pt x="320" y="3913"/>
                      <a:pt x="582" y="4785"/>
                    </a:cubicBezTo>
                    <a:cubicBezTo>
                      <a:pt x="829" y="4654"/>
                      <a:pt x="1091" y="4509"/>
                      <a:pt x="1324" y="4349"/>
                    </a:cubicBezTo>
                    <a:cubicBezTo>
                      <a:pt x="1687" y="4102"/>
                      <a:pt x="2022" y="3811"/>
                      <a:pt x="2313" y="3491"/>
                    </a:cubicBezTo>
                    <a:cubicBezTo>
                      <a:pt x="2371" y="3418"/>
                      <a:pt x="2458" y="3331"/>
                      <a:pt x="2502" y="3229"/>
                    </a:cubicBezTo>
                    <a:cubicBezTo>
                      <a:pt x="2327" y="2487"/>
                      <a:pt x="2022" y="1775"/>
                      <a:pt x="1527" y="1193"/>
                    </a:cubicBezTo>
                    <a:cubicBezTo>
                      <a:pt x="1149" y="728"/>
                      <a:pt x="713" y="320"/>
                      <a:pt x="2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6"/>
              <p:cNvSpPr/>
              <p:nvPr/>
            </p:nvSpPr>
            <p:spPr>
              <a:xfrm>
                <a:off x="1089000" y="3115625"/>
                <a:ext cx="174900" cy="44525"/>
              </a:xfrm>
              <a:custGeom>
                <a:avLst/>
                <a:gdLst/>
                <a:ahLst/>
                <a:cxnLst/>
                <a:rect l="l" t="t" r="r" b="b"/>
                <a:pathLst>
                  <a:path w="6996" h="1781" extrusionOk="0">
                    <a:moveTo>
                      <a:pt x="6996" y="1"/>
                    </a:moveTo>
                    <a:cubicBezTo>
                      <a:pt x="5760" y="670"/>
                      <a:pt x="4363" y="1019"/>
                      <a:pt x="2982" y="1164"/>
                    </a:cubicBezTo>
                    <a:cubicBezTo>
                      <a:pt x="2667" y="1191"/>
                      <a:pt x="2356" y="1204"/>
                      <a:pt x="2047" y="1204"/>
                    </a:cubicBezTo>
                    <a:cubicBezTo>
                      <a:pt x="1513" y="1204"/>
                      <a:pt x="985" y="1165"/>
                      <a:pt x="451" y="1092"/>
                    </a:cubicBezTo>
                    <a:cubicBezTo>
                      <a:pt x="306" y="1063"/>
                      <a:pt x="146" y="1033"/>
                      <a:pt x="0" y="990"/>
                    </a:cubicBezTo>
                    <a:lnTo>
                      <a:pt x="0" y="990"/>
                    </a:lnTo>
                    <a:cubicBezTo>
                      <a:pt x="859" y="1495"/>
                      <a:pt x="1860" y="1781"/>
                      <a:pt x="2937" y="1781"/>
                    </a:cubicBezTo>
                    <a:cubicBezTo>
                      <a:pt x="3100" y="1781"/>
                      <a:pt x="3266" y="1774"/>
                      <a:pt x="3432" y="1761"/>
                    </a:cubicBezTo>
                    <a:cubicBezTo>
                      <a:pt x="4843" y="1644"/>
                      <a:pt x="6094" y="990"/>
                      <a:pt x="6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6"/>
              <p:cNvSpPr/>
              <p:nvPr/>
            </p:nvSpPr>
            <p:spPr>
              <a:xfrm>
                <a:off x="1019175" y="2876375"/>
                <a:ext cx="280375" cy="183325"/>
              </a:xfrm>
              <a:custGeom>
                <a:avLst/>
                <a:gdLst/>
                <a:ahLst/>
                <a:cxnLst/>
                <a:rect l="l" t="t" r="r" b="b"/>
                <a:pathLst>
                  <a:path w="11215" h="7333" extrusionOk="0">
                    <a:moveTo>
                      <a:pt x="5382" y="1"/>
                    </a:moveTo>
                    <a:lnTo>
                      <a:pt x="5382" y="15"/>
                    </a:lnTo>
                    <a:cubicBezTo>
                      <a:pt x="5178" y="554"/>
                      <a:pt x="5062" y="1135"/>
                      <a:pt x="4989" y="1688"/>
                    </a:cubicBezTo>
                    <a:cubicBezTo>
                      <a:pt x="4815" y="2822"/>
                      <a:pt x="4757" y="3942"/>
                      <a:pt x="4844" y="5091"/>
                    </a:cubicBezTo>
                    <a:cubicBezTo>
                      <a:pt x="4873" y="5397"/>
                      <a:pt x="4902" y="5688"/>
                      <a:pt x="4960" y="6008"/>
                    </a:cubicBezTo>
                    <a:cubicBezTo>
                      <a:pt x="4975" y="6168"/>
                      <a:pt x="5018" y="6313"/>
                      <a:pt x="5033" y="6473"/>
                    </a:cubicBezTo>
                    <a:cubicBezTo>
                      <a:pt x="5047" y="6604"/>
                      <a:pt x="5091" y="6706"/>
                      <a:pt x="5135" y="6837"/>
                    </a:cubicBezTo>
                    <a:cubicBezTo>
                      <a:pt x="4538" y="6895"/>
                      <a:pt x="3942" y="6924"/>
                      <a:pt x="3346" y="6924"/>
                    </a:cubicBezTo>
                    <a:cubicBezTo>
                      <a:pt x="3360" y="6851"/>
                      <a:pt x="3346" y="6778"/>
                      <a:pt x="3317" y="6706"/>
                    </a:cubicBezTo>
                    <a:cubicBezTo>
                      <a:pt x="3302" y="6560"/>
                      <a:pt x="3288" y="6400"/>
                      <a:pt x="3273" y="6255"/>
                    </a:cubicBezTo>
                    <a:cubicBezTo>
                      <a:pt x="3229" y="5978"/>
                      <a:pt x="3229" y="5717"/>
                      <a:pt x="3215" y="5440"/>
                    </a:cubicBezTo>
                    <a:cubicBezTo>
                      <a:pt x="3200" y="4873"/>
                      <a:pt x="3215" y="4306"/>
                      <a:pt x="3244" y="3753"/>
                    </a:cubicBezTo>
                    <a:cubicBezTo>
                      <a:pt x="3302" y="2677"/>
                      <a:pt x="3389" y="1586"/>
                      <a:pt x="3768" y="568"/>
                    </a:cubicBezTo>
                    <a:cubicBezTo>
                      <a:pt x="3811" y="452"/>
                      <a:pt x="3869" y="350"/>
                      <a:pt x="3928" y="263"/>
                    </a:cubicBezTo>
                    <a:lnTo>
                      <a:pt x="3928" y="263"/>
                    </a:lnTo>
                    <a:cubicBezTo>
                      <a:pt x="3768" y="292"/>
                      <a:pt x="3608" y="350"/>
                      <a:pt x="3462" y="408"/>
                    </a:cubicBezTo>
                    <a:cubicBezTo>
                      <a:pt x="3302" y="815"/>
                      <a:pt x="3171" y="1252"/>
                      <a:pt x="3084" y="1717"/>
                    </a:cubicBezTo>
                    <a:cubicBezTo>
                      <a:pt x="2982" y="2299"/>
                      <a:pt x="2924" y="2881"/>
                      <a:pt x="2909" y="3462"/>
                    </a:cubicBezTo>
                    <a:cubicBezTo>
                      <a:pt x="2866" y="4044"/>
                      <a:pt x="2851" y="4640"/>
                      <a:pt x="2851" y="5237"/>
                    </a:cubicBezTo>
                    <a:cubicBezTo>
                      <a:pt x="2851" y="5571"/>
                      <a:pt x="2866" y="5891"/>
                      <a:pt x="2909" y="6197"/>
                    </a:cubicBezTo>
                    <a:cubicBezTo>
                      <a:pt x="2924" y="6371"/>
                      <a:pt x="2939" y="6531"/>
                      <a:pt x="2982" y="6691"/>
                    </a:cubicBezTo>
                    <a:cubicBezTo>
                      <a:pt x="2997" y="6778"/>
                      <a:pt x="2997" y="6851"/>
                      <a:pt x="3026" y="6924"/>
                    </a:cubicBezTo>
                    <a:cubicBezTo>
                      <a:pt x="2633" y="6909"/>
                      <a:pt x="2211" y="6895"/>
                      <a:pt x="1819" y="6880"/>
                    </a:cubicBezTo>
                    <a:cubicBezTo>
                      <a:pt x="1775" y="6880"/>
                      <a:pt x="1746" y="6851"/>
                      <a:pt x="1702" y="6851"/>
                    </a:cubicBezTo>
                    <a:cubicBezTo>
                      <a:pt x="1411" y="5978"/>
                      <a:pt x="1324" y="5019"/>
                      <a:pt x="1382" y="4088"/>
                    </a:cubicBezTo>
                    <a:cubicBezTo>
                      <a:pt x="1426" y="3113"/>
                      <a:pt x="1644" y="2153"/>
                      <a:pt x="2051" y="1237"/>
                    </a:cubicBezTo>
                    <a:lnTo>
                      <a:pt x="2051" y="1237"/>
                    </a:lnTo>
                    <a:cubicBezTo>
                      <a:pt x="1891" y="1368"/>
                      <a:pt x="1746" y="1499"/>
                      <a:pt x="1600" y="1644"/>
                    </a:cubicBezTo>
                    <a:cubicBezTo>
                      <a:pt x="1499" y="1877"/>
                      <a:pt x="1426" y="2110"/>
                      <a:pt x="1353" y="2372"/>
                    </a:cubicBezTo>
                    <a:cubicBezTo>
                      <a:pt x="1106" y="3346"/>
                      <a:pt x="990" y="4364"/>
                      <a:pt x="1106" y="5368"/>
                    </a:cubicBezTo>
                    <a:cubicBezTo>
                      <a:pt x="1164" y="5833"/>
                      <a:pt x="1251" y="6269"/>
                      <a:pt x="1353" y="6735"/>
                    </a:cubicBezTo>
                    <a:cubicBezTo>
                      <a:pt x="1251" y="6691"/>
                      <a:pt x="1135" y="6633"/>
                      <a:pt x="1048" y="6589"/>
                    </a:cubicBezTo>
                    <a:cubicBezTo>
                      <a:pt x="597" y="6342"/>
                      <a:pt x="248" y="5949"/>
                      <a:pt x="73" y="5469"/>
                    </a:cubicBezTo>
                    <a:cubicBezTo>
                      <a:pt x="44" y="5440"/>
                      <a:pt x="30" y="5382"/>
                      <a:pt x="15" y="5353"/>
                    </a:cubicBezTo>
                    <a:lnTo>
                      <a:pt x="15" y="5353"/>
                    </a:lnTo>
                    <a:cubicBezTo>
                      <a:pt x="1" y="5644"/>
                      <a:pt x="1" y="5935"/>
                      <a:pt x="30" y="6226"/>
                    </a:cubicBezTo>
                    <a:cubicBezTo>
                      <a:pt x="44" y="6255"/>
                      <a:pt x="161" y="6400"/>
                      <a:pt x="306" y="6517"/>
                    </a:cubicBezTo>
                    <a:cubicBezTo>
                      <a:pt x="1084" y="7213"/>
                      <a:pt x="2157" y="7332"/>
                      <a:pt x="3176" y="7332"/>
                    </a:cubicBezTo>
                    <a:cubicBezTo>
                      <a:pt x="3243" y="7332"/>
                      <a:pt x="3309" y="7332"/>
                      <a:pt x="3375" y="7331"/>
                    </a:cubicBezTo>
                    <a:cubicBezTo>
                      <a:pt x="4524" y="7317"/>
                      <a:pt x="5702" y="7200"/>
                      <a:pt x="6836" y="6997"/>
                    </a:cubicBezTo>
                    <a:cubicBezTo>
                      <a:pt x="7883" y="6822"/>
                      <a:pt x="8916" y="6517"/>
                      <a:pt x="9832" y="5964"/>
                    </a:cubicBezTo>
                    <a:cubicBezTo>
                      <a:pt x="10283" y="5688"/>
                      <a:pt x="10720" y="5353"/>
                      <a:pt x="11098" y="4960"/>
                    </a:cubicBezTo>
                    <a:lnTo>
                      <a:pt x="11214" y="4859"/>
                    </a:lnTo>
                    <a:cubicBezTo>
                      <a:pt x="11200" y="4655"/>
                      <a:pt x="11156" y="4451"/>
                      <a:pt x="11098" y="4262"/>
                    </a:cubicBezTo>
                    <a:cubicBezTo>
                      <a:pt x="11025" y="4350"/>
                      <a:pt x="10981" y="4422"/>
                      <a:pt x="10909" y="4510"/>
                    </a:cubicBezTo>
                    <a:cubicBezTo>
                      <a:pt x="10603" y="4844"/>
                      <a:pt x="10283" y="5135"/>
                      <a:pt x="9920" y="5368"/>
                    </a:cubicBezTo>
                    <a:cubicBezTo>
                      <a:pt x="9687" y="5528"/>
                      <a:pt x="9425" y="5673"/>
                      <a:pt x="9178" y="5804"/>
                    </a:cubicBezTo>
                    <a:cubicBezTo>
                      <a:pt x="8916" y="4931"/>
                      <a:pt x="8727" y="4044"/>
                      <a:pt x="8654" y="3128"/>
                    </a:cubicBezTo>
                    <a:cubicBezTo>
                      <a:pt x="8596" y="2415"/>
                      <a:pt x="8596" y="1673"/>
                      <a:pt x="8872" y="1019"/>
                    </a:cubicBezTo>
                    <a:cubicBezTo>
                      <a:pt x="8756" y="946"/>
                      <a:pt x="8654" y="874"/>
                      <a:pt x="8523" y="801"/>
                    </a:cubicBezTo>
                    <a:cubicBezTo>
                      <a:pt x="8233" y="1513"/>
                      <a:pt x="8218" y="2313"/>
                      <a:pt x="8291" y="3070"/>
                    </a:cubicBezTo>
                    <a:cubicBezTo>
                      <a:pt x="8378" y="4030"/>
                      <a:pt x="8553" y="5019"/>
                      <a:pt x="8872" y="5949"/>
                    </a:cubicBezTo>
                    <a:cubicBezTo>
                      <a:pt x="8872" y="5949"/>
                      <a:pt x="8843" y="5949"/>
                      <a:pt x="8843" y="5964"/>
                    </a:cubicBezTo>
                    <a:cubicBezTo>
                      <a:pt x="8334" y="6138"/>
                      <a:pt x="7811" y="6284"/>
                      <a:pt x="7273" y="6415"/>
                    </a:cubicBezTo>
                    <a:cubicBezTo>
                      <a:pt x="7273" y="6240"/>
                      <a:pt x="7214" y="6051"/>
                      <a:pt x="7171" y="5891"/>
                    </a:cubicBezTo>
                    <a:cubicBezTo>
                      <a:pt x="7113" y="5644"/>
                      <a:pt x="7084" y="5368"/>
                      <a:pt x="7054" y="5106"/>
                    </a:cubicBezTo>
                    <a:cubicBezTo>
                      <a:pt x="6982" y="4582"/>
                      <a:pt x="6938" y="4059"/>
                      <a:pt x="6924" y="3550"/>
                    </a:cubicBezTo>
                    <a:cubicBezTo>
                      <a:pt x="6880" y="2532"/>
                      <a:pt x="6909" y="1441"/>
                      <a:pt x="7273" y="495"/>
                    </a:cubicBezTo>
                    <a:cubicBezTo>
                      <a:pt x="7287" y="423"/>
                      <a:pt x="7316" y="364"/>
                      <a:pt x="7360" y="292"/>
                    </a:cubicBezTo>
                    <a:cubicBezTo>
                      <a:pt x="7244" y="263"/>
                      <a:pt x="7127" y="219"/>
                      <a:pt x="7011" y="190"/>
                    </a:cubicBezTo>
                    <a:cubicBezTo>
                      <a:pt x="6807" y="626"/>
                      <a:pt x="6705" y="1077"/>
                      <a:pt x="6633" y="1543"/>
                    </a:cubicBezTo>
                    <a:cubicBezTo>
                      <a:pt x="6487" y="2662"/>
                      <a:pt x="6516" y="3797"/>
                      <a:pt x="6662" y="4917"/>
                    </a:cubicBezTo>
                    <a:cubicBezTo>
                      <a:pt x="6705" y="5222"/>
                      <a:pt x="6764" y="5528"/>
                      <a:pt x="6836" y="5833"/>
                    </a:cubicBezTo>
                    <a:cubicBezTo>
                      <a:pt x="6865" y="6051"/>
                      <a:pt x="6909" y="6298"/>
                      <a:pt x="7011" y="6517"/>
                    </a:cubicBezTo>
                    <a:cubicBezTo>
                      <a:pt x="6444" y="6633"/>
                      <a:pt x="5862" y="6735"/>
                      <a:pt x="5280" y="6778"/>
                    </a:cubicBezTo>
                    <a:cubicBezTo>
                      <a:pt x="5280" y="6691"/>
                      <a:pt x="5280" y="6604"/>
                      <a:pt x="5266" y="6531"/>
                    </a:cubicBezTo>
                    <a:cubicBezTo>
                      <a:pt x="5251" y="6386"/>
                      <a:pt x="5236" y="6255"/>
                      <a:pt x="5207" y="6109"/>
                    </a:cubicBezTo>
                    <a:cubicBezTo>
                      <a:pt x="5178" y="5833"/>
                      <a:pt x="5164" y="5571"/>
                      <a:pt x="5120" y="5295"/>
                    </a:cubicBezTo>
                    <a:cubicBezTo>
                      <a:pt x="5091" y="4742"/>
                      <a:pt x="5062" y="4204"/>
                      <a:pt x="5091" y="3651"/>
                    </a:cubicBezTo>
                    <a:cubicBezTo>
                      <a:pt x="5120" y="2561"/>
                      <a:pt x="5266" y="1455"/>
                      <a:pt x="5571" y="423"/>
                    </a:cubicBezTo>
                    <a:cubicBezTo>
                      <a:pt x="5615" y="277"/>
                      <a:pt x="5673" y="146"/>
                      <a:pt x="57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6"/>
              <p:cNvSpPr/>
              <p:nvPr/>
            </p:nvSpPr>
            <p:spPr>
              <a:xfrm>
                <a:off x="1033000" y="3034925"/>
                <a:ext cx="267275" cy="70050"/>
              </a:xfrm>
              <a:custGeom>
                <a:avLst/>
                <a:gdLst/>
                <a:ahLst/>
                <a:cxnLst/>
                <a:rect l="l" t="t" r="r" b="b"/>
                <a:pathLst>
                  <a:path w="10691" h="2802" extrusionOk="0">
                    <a:moveTo>
                      <a:pt x="10690" y="0"/>
                    </a:moveTo>
                    <a:cubicBezTo>
                      <a:pt x="10443" y="247"/>
                      <a:pt x="10167" y="465"/>
                      <a:pt x="9876" y="640"/>
                    </a:cubicBezTo>
                    <a:cubicBezTo>
                      <a:pt x="9148" y="1120"/>
                      <a:pt x="8349" y="1498"/>
                      <a:pt x="7534" y="1789"/>
                    </a:cubicBezTo>
                    <a:cubicBezTo>
                      <a:pt x="6273" y="2224"/>
                      <a:pt x="4946" y="2448"/>
                      <a:pt x="3621" y="2448"/>
                    </a:cubicBezTo>
                    <a:cubicBezTo>
                      <a:pt x="3174" y="2448"/>
                      <a:pt x="2728" y="2422"/>
                      <a:pt x="2284" y="2371"/>
                    </a:cubicBezTo>
                    <a:cubicBezTo>
                      <a:pt x="1789" y="2313"/>
                      <a:pt x="1295" y="2225"/>
                      <a:pt x="800" y="2109"/>
                    </a:cubicBezTo>
                    <a:cubicBezTo>
                      <a:pt x="568" y="2065"/>
                      <a:pt x="335" y="1993"/>
                      <a:pt x="117" y="1891"/>
                    </a:cubicBezTo>
                    <a:lnTo>
                      <a:pt x="0" y="1847"/>
                    </a:lnTo>
                    <a:lnTo>
                      <a:pt x="0" y="1847"/>
                    </a:lnTo>
                    <a:cubicBezTo>
                      <a:pt x="73" y="1964"/>
                      <a:pt x="131" y="2094"/>
                      <a:pt x="204" y="2211"/>
                    </a:cubicBezTo>
                    <a:cubicBezTo>
                      <a:pt x="277" y="2240"/>
                      <a:pt x="349" y="2254"/>
                      <a:pt x="422" y="2283"/>
                    </a:cubicBezTo>
                    <a:cubicBezTo>
                      <a:pt x="858" y="2458"/>
                      <a:pt x="1309" y="2574"/>
                      <a:pt x="1775" y="2647"/>
                    </a:cubicBezTo>
                    <a:cubicBezTo>
                      <a:pt x="2379" y="2753"/>
                      <a:pt x="2996" y="2801"/>
                      <a:pt x="3613" y="2801"/>
                    </a:cubicBezTo>
                    <a:cubicBezTo>
                      <a:pt x="3931" y="2801"/>
                      <a:pt x="4250" y="2788"/>
                      <a:pt x="4567" y="2763"/>
                    </a:cubicBezTo>
                    <a:cubicBezTo>
                      <a:pt x="6400" y="2647"/>
                      <a:pt x="8247" y="2109"/>
                      <a:pt x="9817" y="1149"/>
                    </a:cubicBezTo>
                    <a:cubicBezTo>
                      <a:pt x="10079" y="989"/>
                      <a:pt x="10327" y="829"/>
                      <a:pt x="10588" y="625"/>
                    </a:cubicBezTo>
                    <a:cubicBezTo>
                      <a:pt x="10617" y="422"/>
                      <a:pt x="10661" y="218"/>
                      <a:pt x="106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6"/>
              <p:cNvSpPr/>
              <p:nvPr/>
            </p:nvSpPr>
            <p:spPr>
              <a:xfrm>
                <a:off x="1069000" y="3089100"/>
                <a:ext cx="213075" cy="56125"/>
              </a:xfrm>
              <a:custGeom>
                <a:avLst/>
                <a:gdLst/>
                <a:ahLst/>
                <a:cxnLst/>
                <a:rect l="l" t="t" r="r" b="b"/>
                <a:pathLst>
                  <a:path w="8523" h="2245" extrusionOk="0">
                    <a:moveTo>
                      <a:pt x="8523" y="0"/>
                    </a:moveTo>
                    <a:lnTo>
                      <a:pt x="8523" y="0"/>
                    </a:lnTo>
                    <a:cubicBezTo>
                      <a:pt x="7912" y="509"/>
                      <a:pt x="7199" y="887"/>
                      <a:pt x="6458" y="1164"/>
                    </a:cubicBezTo>
                    <a:cubicBezTo>
                      <a:pt x="5218" y="1624"/>
                      <a:pt x="3883" y="1874"/>
                      <a:pt x="2546" y="1874"/>
                    </a:cubicBezTo>
                    <a:cubicBezTo>
                      <a:pt x="2235" y="1874"/>
                      <a:pt x="1924" y="1860"/>
                      <a:pt x="1615" y="1833"/>
                    </a:cubicBezTo>
                    <a:cubicBezTo>
                      <a:pt x="1178" y="1804"/>
                      <a:pt x="742" y="1716"/>
                      <a:pt x="335" y="1600"/>
                    </a:cubicBezTo>
                    <a:lnTo>
                      <a:pt x="0" y="1498"/>
                    </a:lnTo>
                    <a:lnTo>
                      <a:pt x="0" y="1498"/>
                    </a:lnTo>
                    <a:cubicBezTo>
                      <a:pt x="262" y="1687"/>
                      <a:pt x="509" y="1891"/>
                      <a:pt x="786" y="2036"/>
                    </a:cubicBezTo>
                    <a:cubicBezTo>
                      <a:pt x="931" y="2080"/>
                      <a:pt x="1091" y="2109"/>
                      <a:pt x="1236" y="2124"/>
                    </a:cubicBezTo>
                    <a:cubicBezTo>
                      <a:pt x="1731" y="2209"/>
                      <a:pt x="2220" y="2244"/>
                      <a:pt x="2713" y="2244"/>
                    </a:cubicBezTo>
                    <a:cubicBezTo>
                      <a:pt x="3061" y="2244"/>
                      <a:pt x="3412" y="2226"/>
                      <a:pt x="3767" y="2196"/>
                    </a:cubicBezTo>
                    <a:cubicBezTo>
                      <a:pt x="5163" y="2051"/>
                      <a:pt x="6545" y="1716"/>
                      <a:pt x="7781" y="1033"/>
                    </a:cubicBezTo>
                    <a:cubicBezTo>
                      <a:pt x="8072" y="727"/>
                      <a:pt x="8334" y="378"/>
                      <a:pt x="85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48" name="Google Shape;2948;p36"/>
          <p:cNvGrpSpPr/>
          <p:nvPr/>
        </p:nvGrpSpPr>
        <p:grpSpPr>
          <a:xfrm rot="20798106">
            <a:off x="434807" y="3440549"/>
            <a:ext cx="1694288" cy="1633594"/>
            <a:chOff x="698863" y="2719000"/>
            <a:chExt cx="1694288" cy="1633594"/>
          </a:xfrm>
        </p:grpSpPr>
        <p:sp>
          <p:nvSpPr>
            <p:cNvPr id="2949" name="Google Shape;2949;p36"/>
            <p:cNvSpPr/>
            <p:nvPr/>
          </p:nvSpPr>
          <p:spPr>
            <a:xfrm rot="2482087">
              <a:off x="787154" y="3115699"/>
              <a:ext cx="1517707" cy="840196"/>
            </a:xfrm>
            <a:custGeom>
              <a:avLst/>
              <a:gdLst/>
              <a:ahLst/>
              <a:cxnLst/>
              <a:rect l="l" t="t" r="r" b="b"/>
              <a:pathLst>
                <a:path w="19563" h="10830" extrusionOk="0">
                  <a:moveTo>
                    <a:pt x="14574" y="3071"/>
                  </a:moveTo>
                  <a:cubicBezTo>
                    <a:pt x="14545" y="3173"/>
                    <a:pt x="14530" y="3290"/>
                    <a:pt x="14516" y="3406"/>
                  </a:cubicBezTo>
                  <a:cubicBezTo>
                    <a:pt x="14501" y="3450"/>
                    <a:pt x="14501" y="3493"/>
                    <a:pt x="14472" y="3508"/>
                  </a:cubicBezTo>
                  <a:cubicBezTo>
                    <a:pt x="14370" y="3610"/>
                    <a:pt x="14283" y="3726"/>
                    <a:pt x="14210" y="3871"/>
                  </a:cubicBezTo>
                  <a:cubicBezTo>
                    <a:pt x="14144" y="4005"/>
                    <a:pt x="13979" y="4077"/>
                    <a:pt x="13829" y="4077"/>
                  </a:cubicBezTo>
                  <a:cubicBezTo>
                    <a:pt x="13816" y="4077"/>
                    <a:pt x="13802" y="4076"/>
                    <a:pt x="13789" y="4075"/>
                  </a:cubicBezTo>
                  <a:cubicBezTo>
                    <a:pt x="13779" y="4077"/>
                    <a:pt x="13769" y="4078"/>
                    <a:pt x="13759" y="4078"/>
                  </a:cubicBezTo>
                  <a:cubicBezTo>
                    <a:pt x="13688" y="4078"/>
                    <a:pt x="13596" y="4035"/>
                    <a:pt x="13570" y="3959"/>
                  </a:cubicBezTo>
                  <a:lnTo>
                    <a:pt x="13570" y="3944"/>
                  </a:lnTo>
                  <a:cubicBezTo>
                    <a:pt x="13498" y="3871"/>
                    <a:pt x="13454" y="3755"/>
                    <a:pt x="13454" y="3653"/>
                  </a:cubicBezTo>
                  <a:cubicBezTo>
                    <a:pt x="13338" y="3653"/>
                    <a:pt x="13192" y="3668"/>
                    <a:pt x="13061" y="3668"/>
                  </a:cubicBezTo>
                  <a:lnTo>
                    <a:pt x="12000" y="3668"/>
                  </a:lnTo>
                  <a:cubicBezTo>
                    <a:pt x="11272" y="3668"/>
                    <a:pt x="10545" y="3668"/>
                    <a:pt x="9818" y="3653"/>
                  </a:cubicBezTo>
                  <a:cubicBezTo>
                    <a:pt x="8538" y="3639"/>
                    <a:pt x="7258" y="3639"/>
                    <a:pt x="5993" y="3450"/>
                  </a:cubicBezTo>
                  <a:lnTo>
                    <a:pt x="5993" y="3450"/>
                  </a:lnTo>
                  <a:cubicBezTo>
                    <a:pt x="5993" y="3493"/>
                    <a:pt x="6007" y="3508"/>
                    <a:pt x="6007" y="3522"/>
                  </a:cubicBezTo>
                  <a:cubicBezTo>
                    <a:pt x="6022" y="3682"/>
                    <a:pt x="6080" y="3842"/>
                    <a:pt x="5964" y="4002"/>
                  </a:cubicBezTo>
                  <a:cubicBezTo>
                    <a:pt x="5936" y="4058"/>
                    <a:pt x="5884" y="4084"/>
                    <a:pt x="5827" y="4084"/>
                  </a:cubicBezTo>
                  <a:cubicBezTo>
                    <a:pt x="5796" y="4084"/>
                    <a:pt x="5762" y="4076"/>
                    <a:pt x="5731" y="4060"/>
                  </a:cubicBezTo>
                  <a:cubicBezTo>
                    <a:pt x="5571" y="4002"/>
                    <a:pt x="5528" y="3828"/>
                    <a:pt x="5455" y="3682"/>
                  </a:cubicBezTo>
                  <a:cubicBezTo>
                    <a:pt x="5382" y="3508"/>
                    <a:pt x="5338" y="3333"/>
                    <a:pt x="5280" y="3159"/>
                  </a:cubicBezTo>
                  <a:lnTo>
                    <a:pt x="5280" y="3115"/>
                  </a:lnTo>
                  <a:lnTo>
                    <a:pt x="5949" y="3115"/>
                  </a:lnTo>
                  <a:cubicBezTo>
                    <a:pt x="6979" y="3127"/>
                    <a:pt x="8010" y="3134"/>
                    <a:pt x="9041" y="3134"/>
                  </a:cubicBezTo>
                  <a:cubicBezTo>
                    <a:pt x="10499" y="3134"/>
                    <a:pt x="11960" y="3120"/>
                    <a:pt x="13425" y="3086"/>
                  </a:cubicBezTo>
                  <a:cubicBezTo>
                    <a:pt x="13803" y="3086"/>
                    <a:pt x="14181" y="3071"/>
                    <a:pt x="14574" y="3071"/>
                  </a:cubicBezTo>
                  <a:close/>
                  <a:moveTo>
                    <a:pt x="1498" y="1"/>
                  </a:moveTo>
                  <a:cubicBezTo>
                    <a:pt x="1132" y="1"/>
                    <a:pt x="798" y="28"/>
                    <a:pt x="510" y="293"/>
                  </a:cubicBezTo>
                  <a:cubicBezTo>
                    <a:pt x="1" y="759"/>
                    <a:pt x="248" y="1748"/>
                    <a:pt x="466" y="2301"/>
                  </a:cubicBezTo>
                  <a:cubicBezTo>
                    <a:pt x="713" y="2999"/>
                    <a:pt x="1353" y="3100"/>
                    <a:pt x="1993" y="3130"/>
                  </a:cubicBezTo>
                  <a:lnTo>
                    <a:pt x="2299" y="3130"/>
                  </a:lnTo>
                  <a:cubicBezTo>
                    <a:pt x="2299" y="3493"/>
                    <a:pt x="2313" y="3857"/>
                    <a:pt x="2357" y="4104"/>
                  </a:cubicBezTo>
                  <a:cubicBezTo>
                    <a:pt x="2430" y="4889"/>
                    <a:pt x="2662" y="5675"/>
                    <a:pt x="2982" y="6402"/>
                  </a:cubicBezTo>
                  <a:cubicBezTo>
                    <a:pt x="3637" y="7871"/>
                    <a:pt x="4800" y="9136"/>
                    <a:pt x="6240" y="9907"/>
                  </a:cubicBezTo>
                  <a:cubicBezTo>
                    <a:pt x="7402" y="10515"/>
                    <a:pt x="8718" y="10829"/>
                    <a:pt x="10032" y="10829"/>
                  </a:cubicBezTo>
                  <a:cubicBezTo>
                    <a:pt x="12240" y="10829"/>
                    <a:pt x="14444" y="9943"/>
                    <a:pt x="15912" y="8075"/>
                  </a:cubicBezTo>
                  <a:cubicBezTo>
                    <a:pt x="16974" y="6722"/>
                    <a:pt x="17774" y="4918"/>
                    <a:pt x="17788" y="3202"/>
                  </a:cubicBezTo>
                  <a:lnTo>
                    <a:pt x="17788" y="3071"/>
                  </a:lnTo>
                  <a:cubicBezTo>
                    <a:pt x="17948" y="3071"/>
                    <a:pt x="18079" y="3057"/>
                    <a:pt x="18224" y="3057"/>
                  </a:cubicBezTo>
                  <a:cubicBezTo>
                    <a:pt x="19562" y="2941"/>
                    <a:pt x="19548" y="2577"/>
                    <a:pt x="19548" y="2082"/>
                  </a:cubicBezTo>
                  <a:cubicBezTo>
                    <a:pt x="19533" y="1675"/>
                    <a:pt x="19490" y="1282"/>
                    <a:pt x="19403" y="919"/>
                  </a:cubicBezTo>
                  <a:cubicBezTo>
                    <a:pt x="19344" y="730"/>
                    <a:pt x="19228" y="468"/>
                    <a:pt x="19053" y="323"/>
                  </a:cubicBezTo>
                  <a:cubicBezTo>
                    <a:pt x="18908" y="192"/>
                    <a:pt x="18719" y="163"/>
                    <a:pt x="18515" y="148"/>
                  </a:cubicBezTo>
                  <a:cubicBezTo>
                    <a:pt x="18152" y="90"/>
                    <a:pt x="17803" y="90"/>
                    <a:pt x="17439" y="90"/>
                  </a:cubicBezTo>
                  <a:cubicBezTo>
                    <a:pt x="17148" y="90"/>
                    <a:pt x="16843" y="90"/>
                    <a:pt x="16552" y="104"/>
                  </a:cubicBezTo>
                  <a:lnTo>
                    <a:pt x="14836" y="104"/>
                  </a:lnTo>
                  <a:cubicBezTo>
                    <a:pt x="13701" y="90"/>
                    <a:pt x="12552" y="90"/>
                    <a:pt x="11418" y="75"/>
                  </a:cubicBezTo>
                  <a:cubicBezTo>
                    <a:pt x="9164" y="46"/>
                    <a:pt x="6895" y="32"/>
                    <a:pt x="4640" y="17"/>
                  </a:cubicBezTo>
                  <a:cubicBezTo>
                    <a:pt x="4000" y="17"/>
                    <a:pt x="3375" y="3"/>
                    <a:pt x="2735" y="3"/>
                  </a:cubicBezTo>
                  <a:lnTo>
                    <a:pt x="1790" y="3"/>
                  </a:lnTo>
                  <a:cubicBezTo>
                    <a:pt x="1690" y="3"/>
                    <a:pt x="1593" y="1"/>
                    <a:pt x="1498" y="1"/>
                  </a:cubicBezTo>
                  <a:close/>
                </a:path>
              </a:pathLst>
            </a:custGeom>
            <a:solidFill>
              <a:schemeClr val="accent4"/>
            </a:solidFill>
            <a:ln w="1143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6"/>
            <p:cNvSpPr/>
            <p:nvPr/>
          </p:nvSpPr>
          <p:spPr>
            <a:xfrm rot="2482087">
              <a:off x="788279" y="3128206"/>
              <a:ext cx="1515457" cy="796131"/>
            </a:xfrm>
            <a:custGeom>
              <a:avLst/>
              <a:gdLst/>
              <a:ahLst/>
              <a:cxnLst/>
              <a:rect l="l" t="t" r="r" b="b"/>
              <a:pathLst>
                <a:path w="19534" h="10262" extrusionOk="0">
                  <a:moveTo>
                    <a:pt x="13061" y="2793"/>
                  </a:moveTo>
                  <a:cubicBezTo>
                    <a:pt x="13425" y="2793"/>
                    <a:pt x="13788" y="2793"/>
                    <a:pt x="14152" y="2808"/>
                  </a:cubicBezTo>
                  <a:cubicBezTo>
                    <a:pt x="14530" y="2808"/>
                    <a:pt x="14734" y="3259"/>
                    <a:pt x="14472" y="3521"/>
                  </a:cubicBezTo>
                  <a:cubicBezTo>
                    <a:pt x="14254" y="4800"/>
                    <a:pt x="13672" y="6095"/>
                    <a:pt x="12639" y="6968"/>
                  </a:cubicBezTo>
                  <a:cubicBezTo>
                    <a:pt x="11821" y="7661"/>
                    <a:pt x="10883" y="8001"/>
                    <a:pt x="9919" y="8001"/>
                  </a:cubicBezTo>
                  <a:cubicBezTo>
                    <a:pt x="9306" y="8001"/>
                    <a:pt x="8683" y="7864"/>
                    <a:pt x="8072" y="7593"/>
                  </a:cubicBezTo>
                  <a:cubicBezTo>
                    <a:pt x="7985" y="7549"/>
                    <a:pt x="7912" y="7491"/>
                    <a:pt x="7840" y="7462"/>
                  </a:cubicBezTo>
                  <a:cubicBezTo>
                    <a:pt x="7112" y="7040"/>
                    <a:pt x="6458" y="6458"/>
                    <a:pt x="6022" y="5731"/>
                  </a:cubicBezTo>
                  <a:cubicBezTo>
                    <a:pt x="5527" y="4931"/>
                    <a:pt x="5265" y="4030"/>
                    <a:pt x="5236" y="3128"/>
                  </a:cubicBezTo>
                  <a:cubicBezTo>
                    <a:pt x="5193" y="2910"/>
                    <a:pt x="5396" y="2793"/>
                    <a:pt x="5614" y="2793"/>
                  </a:cubicBezTo>
                  <a:lnTo>
                    <a:pt x="7767" y="2793"/>
                  </a:lnTo>
                  <a:cubicBezTo>
                    <a:pt x="8451" y="2793"/>
                    <a:pt x="9163" y="2793"/>
                    <a:pt x="9847" y="2808"/>
                  </a:cubicBezTo>
                  <a:lnTo>
                    <a:pt x="11999" y="2808"/>
                  </a:lnTo>
                  <a:cubicBezTo>
                    <a:pt x="12348" y="2808"/>
                    <a:pt x="12697" y="2808"/>
                    <a:pt x="13061" y="2793"/>
                  </a:cubicBezTo>
                  <a:close/>
                  <a:moveTo>
                    <a:pt x="1571" y="0"/>
                  </a:moveTo>
                  <a:cubicBezTo>
                    <a:pt x="1177" y="0"/>
                    <a:pt x="817" y="21"/>
                    <a:pt x="510" y="292"/>
                  </a:cubicBezTo>
                  <a:cubicBezTo>
                    <a:pt x="0" y="772"/>
                    <a:pt x="233" y="1746"/>
                    <a:pt x="451" y="2313"/>
                  </a:cubicBezTo>
                  <a:cubicBezTo>
                    <a:pt x="713" y="3012"/>
                    <a:pt x="1353" y="3113"/>
                    <a:pt x="1978" y="3128"/>
                  </a:cubicBezTo>
                  <a:cubicBezTo>
                    <a:pt x="2062" y="3069"/>
                    <a:pt x="2166" y="3040"/>
                    <a:pt x="2270" y="3040"/>
                  </a:cubicBezTo>
                  <a:cubicBezTo>
                    <a:pt x="2475" y="3040"/>
                    <a:pt x="2677" y="3153"/>
                    <a:pt x="2706" y="3375"/>
                  </a:cubicBezTo>
                  <a:cubicBezTo>
                    <a:pt x="2997" y="4917"/>
                    <a:pt x="3506" y="6531"/>
                    <a:pt x="4553" y="7782"/>
                  </a:cubicBezTo>
                  <a:cubicBezTo>
                    <a:pt x="5440" y="8873"/>
                    <a:pt x="6443" y="9658"/>
                    <a:pt x="7782" y="10022"/>
                  </a:cubicBezTo>
                  <a:cubicBezTo>
                    <a:pt x="8455" y="10193"/>
                    <a:pt x="9159" y="10261"/>
                    <a:pt x="9851" y="10261"/>
                  </a:cubicBezTo>
                  <a:cubicBezTo>
                    <a:pt x="9981" y="10261"/>
                    <a:pt x="10111" y="10259"/>
                    <a:pt x="10239" y="10254"/>
                  </a:cubicBezTo>
                  <a:cubicBezTo>
                    <a:pt x="11927" y="10225"/>
                    <a:pt x="13221" y="9804"/>
                    <a:pt x="14544" y="8655"/>
                  </a:cubicBezTo>
                  <a:cubicBezTo>
                    <a:pt x="15650" y="7695"/>
                    <a:pt x="17075" y="5499"/>
                    <a:pt x="17308" y="3535"/>
                  </a:cubicBezTo>
                  <a:cubicBezTo>
                    <a:pt x="17346" y="3215"/>
                    <a:pt x="17542" y="3030"/>
                    <a:pt x="17827" y="3030"/>
                  </a:cubicBezTo>
                  <a:cubicBezTo>
                    <a:pt x="17866" y="3030"/>
                    <a:pt x="17906" y="3034"/>
                    <a:pt x="17948" y="3041"/>
                  </a:cubicBezTo>
                  <a:cubicBezTo>
                    <a:pt x="18020" y="3055"/>
                    <a:pt x="18093" y="3055"/>
                    <a:pt x="18166" y="3055"/>
                  </a:cubicBezTo>
                  <a:cubicBezTo>
                    <a:pt x="19533" y="2910"/>
                    <a:pt x="19504" y="2546"/>
                    <a:pt x="19504" y="2066"/>
                  </a:cubicBezTo>
                  <a:cubicBezTo>
                    <a:pt x="19504" y="1674"/>
                    <a:pt x="19489" y="1295"/>
                    <a:pt x="19402" y="932"/>
                  </a:cubicBezTo>
                  <a:cubicBezTo>
                    <a:pt x="19344" y="728"/>
                    <a:pt x="19213" y="481"/>
                    <a:pt x="19053" y="335"/>
                  </a:cubicBezTo>
                  <a:cubicBezTo>
                    <a:pt x="18908" y="205"/>
                    <a:pt x="18704" y="175"/>
                    <a:pt x="18515" y="146"/>
                  </a:cubicBezTo>
                  <a:cubicBezTo>
                    <a:pt x="18151" y="103"/>
                    <a:pt x="17802" y="103"/>
                    <a:pt x="17439" y="103"/>
                  </a:cubicBezTo>
                  <a:cubicBezTo>
                    <a:pt x="17148" y="103"/>
                    <a:pt x="16842" y="103"/>
                    <a:pt x="16552" y="117"/>
                  </a:cubicBezTo>
                  <a:lnTo>
                    <a:pt x="14835" y="117"/>
                  </a:lnTo>
                  <a:cubicBezTo>
                    <a:pt x="13686" y="103"/>
                    <a:pt x="12552" y="103"/>
                    <a:pt x="11418" y="74"/>
                  </a:cubicBezTo>
                  <a:cubicBezTo>
                    <a:pt x="9163" y="59"/>
                    <a:pt x="6894" y="45"/>
                    <a:pt x="4640" y="30"/>
                  </a:cubicBezTo>
                  <a:cubicBezTo>
                    <a:pt x="4000" y="30"/>
                    <a:pt x="3360" y="1"/>
                    <a:pt x="2735" y="1"/>
                  </a:cubicBezTo>
                  <a:lnTo>
                    <a:pt x="1789" y="1"/>
                  </a:lnTo>
                  <a:cubicBezTo>
                    <a:pt x="1716" y="1"/>
                    <a:pt x="1643" y="0"/>
                    <a:pt x="15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6"/>
            <p:cNvSpPr/>
            <p:nvPr/>
          </p:nvSpPr>
          <p:spPr>
            <a:xfrm rot="2482087">
              <a:off x="844571" y="3343421"/>
              <a:ext cx="1259286" cy="605516"/>
            </a:xfrm>
            <a:custGeom>
              <a:avLst/>
              <a:gdLst/>
              <a:ahLst/>
              <a:cxnLst/>
              <a:rect l="l" t="t" r="r" b="b"/>
              <a:pathLst>
                <a:path w="16232" h="7805" extrusionOk="0">
                  <a:moveTo>
                    <a:pt x="15871" y="1"/>
                  </a:moveTo>
                  <a:cubicBezTo>
                    <a:pt x="15561" y="1"/>
                    <a:pt x="15368" y="174"/>
                    <a:pt x="15330" y="492"/>
                  </a:cubicBezTo>
                  <a:cubicBezTo>
                    <a:pt x="15083" y="2484"/>
                    <a:pt x="13657" y="4680"/>
                    <a:pt x="12566" y="5626"/>
                  </a:cubicBezTo>
                  <a:cubicBezTo>
                    <a:pt x="11243" y="6775"/>
                    <a:pt x="9949" y="7182"/>
                    <a:pt x="8261" y="7225"/>
                  </a:cubicBezTo>
                  <a:cubicBezTo>
                    <a:pt x="8151" y="7227"/>
                    <a:pt x="8039" y="7229"/>
                    <a:pt x="7927" y="7229"/>
                  </a:cubicBezTo>
                  <a:cubicBezTo>
                    <a:pt x="7215" y="7229"/>
                    <a:pt x="6482" y="7181"/>
                    <a:pt x="5804" y="6993"/>
                  </a:cubicBezTo>
                  <a:cubicBezTo>
                    <a:pt x="4465" y="6629"/>
                    <a:pt x="3462" y="5844"/>
                    <a:pt x="2575" y="4753"/>
                  </a:cubicBezTo>
                  <a:cubicBezTo>
                    <a:pt x="1528" y="3502"/>
                    <a:pt x="1019" y="1873"/>
                    <a:pt x="728" y="332"/>
                  </a:cubicBezTo>
                  <a:cubicBezTo>
                    <a:pt x="689" y="120"/>
                    <a:pt x="486" y="4"/>
                    <a:pt x="285" y="4"/>
                  </a:cubicBezTo>
                  <a:cubicBezTo>
                    <a:pt x="182" y="4"/>
                    <a:pt x="79" y="35"/>
                    <a:pt x="0" y="99"/>
                  </a:cubicBezTo>
                  <a:lnTo>
                    <a:pt x="306" y="99"/>
                  </a:lnTo>
                  <a:cubicBezTo>
                    <a:pt x="306" y="462"/>
                    <a:pt x="335" y="826"/>
                    <a:pt x="364" y="1073"/>
                  </a:cubicBezTo>
                  <a:cubicBezTo>
                    <a:pt x="437" y="1859"/>
                    <a:pt x="669" y="2644"/>
                    <a:pt x="1004" y="3371"/>
                  </a:cubicBezTo>
                  <a:cubicBezTo>
                    <a:pt x="1658" y="4840"/>
                    <a:pt x="2822" y="6120"/>
                    <a:pt x="4262" y="6876"/>
                  </a:cubicBezTo>
                  <a:cubicBezTo>
                    <a:pt x="5417" y="7489"/>
                    <a:pt x="6729" y="7805"/>
                    <a:pt x="8041" y="7805"/>
                  </a:cubicBezTo>
                  <a:cubicBezTo>
                    <a:pt x="10247" y="7805"/>
                    <a:pt x="12456" y="6913"/>
                    <a:pt x="13934" y="5044"/>
                  </a:cubicBezTo>
                  <a:cubicBezTo>
                    <a:pt x="14981" y="3691"/>
                    <a:pt x="15781" y="1902"/>
                    <a:pt x="15795" y="172"/>
                  </a:cubicBezTo>
                  <a:lnTo>
                    <a:pt x="15795" y="41"/>
                  </a:lnTo>
                  <a:cubicBezTo>
                    <a:pt x="15970" y="41"/>
                    <a:pt x="16086" y="26"/>
                    <a:pt x="16232" y="26"/>
                  </a:cubicBezTo>
                  <a:cubicBezTo>
                    <a:pt x="16159" y="26"/>
                    <a:pt x="16086" y="12"/>
                    <a:pt x="16013" y="12"/>
                  </a:cubicBezTo>
                  <a:cubicBezTo>
                    <a:pt x="15964" y="4"/>
                    <a:pt x="15916" y="1"/>
                    <a:pt x="15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6"/>
            <p:cNvSpPr/>
            <p:nvPr/>
          </p:nvSpPr>
          <p:spPr>
            <a:xfrm rot="2482087">
              <a:off x="1292347" y="3394225"/>
              <a:ext cx="735851" cy="54229"/>
            </a:xfrm>
            <a:custGeom>
              <a:avLst/>
              <a:gdLst/>
              <a:ahLst/>
              <a:cxnLst/>
              <a:rect l="l" t="t" r="r" b="b"/>
              <a:pathLst>
                <a:path w="9485" h="699" extrusionOk="0">
                  <a:moveTo>
                    <a:pt x="422" y="0"/>
                  </a:moveTo>
                  <a:cubicBezTo>
                    <a:pt x="204" y="0"/>
                    <a:pt x="0" y="117"/>
                    <a:pt x="44" y="335"/>
                  </a:cubicBezTo>
                  <a:lnTo>
                    <a:pt x="713" y="335"/>
                  </a:lnTo>
                  <a:cubicBezTo>
                    <a:pt x="1743" y="347"/>
                    <a:pt x="2773" y="354"/>
                    <a:pt x="3804" y="354"/>
                  </a:cubicBezTo>
                  <a:cubicBezTo>
                    <a:pt x="5263" y="354"/>
                    <a:pt x="6723" y="340"/>
                    <a:pt x="8189" y="306"/>
                  </a:cubicBezTo>
                  <a:cubicBezTo>
                    <a:pt x="8567" y="306"/>
                    <a:pt x="8945" y="291"/>
                    <a:pt x="9323" y="291"/>
                  </a:cubicBezTo>
                  <a:cubicBezTo>
                    <a:pt x="9308" y="393"/>
                    <a:pt x="9294" y="509"/>
                    <a:pt x="9279" y="626"/>
                  </a:cubicBezTo>
                  <a:cubicBezTo>
                    <a:pt x="9279" y="643"/>
                    <a:pt x="9279" y="661"/>
                    <a:pt x="9273" y="675"/>
                  </a:cubicBezTo>
                  <a:lnTo>
                    <a:pt x="9273" y="675"/>
                  </a:lnTo>
                  <a:cubicBezTo>
                    <a:pt x="9484" y="437"/>
                    <a:pt x="9283" y="15"/>
                    <a:pt x="8945" y="15"/>
                  </a:cubicBezTo>
                  <a:cubicBezTo>
                    <a:pt x="8581" y="15"/>
                    <a:pt x="8218" y="0"/>
                    <a:pt x="7854" y="0"/>
                  </a:cubicBezTo>
                  <a:cubicBezTo>
                    <a:pt x="7505" y="0"/>
                    <a:pt x="7171" y="0"/>
                    <a:pt x="6807" y="15"/>
                  </a:cubicBezTo>
                  <a:cubicBezTo>
                    <a:pt x="6332" y="15"/>
                    <a:pt x="5850" y="21"/>
                    <a:pt x="5371" y="21"/>
                  </a:cubicBezTo>
                  <a:cubicBezTo>
                    <a:pt x="5131" y="21"/>
                    <a:pt x="4892" y="20"/>
                    <a:pt x="4654" y="15"/>
                  </a:cubicBezTo>
                  <a:cubicBezTo>
                    <a:pt x="3971" y="15"/>
                    <a:pt x="3258" y="0"/>
                    <a:pt x="2560" y="0"/>
                  </a:cubicBezTo>
                  <a:close/>
                  <a:moveTo>
                    <a:pt x="9273" y="675"/>
                  </a:moveTo>
                  <a:lnTo>
                    <a:pt x="9273" y="675"/>
                  </a:lnTo>
                  <a:cubicBezTo>
                    <a:pt x="9266" y="683"/>
                    <a:pt x="9258" y="691"/>
                    <a:pt x="9250" y="699"/>
                  </a:cubicBezTo>
                  <a:cubicBezTo>
                    <a:pt x="9262" y="693"/>
                    <a:pt x="9269" y="685"/>
                    <a:pt x="9273" y="67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2933;p36">
            <a:extLst>
              <a:ext uri="{FF2B5EF4-FFF2-40B4-BE49-F238E27FC236}">
                <a16:creationId xmlns:a16="http://schemas.microsoft.com/office/drawing/2014/main" id="{A6EEBF69-5E15-0D53-111B-19B6D6373759}"/>
              </a:ext>
            </a:extLst>
          </p:cNvPr>
          <p:cNvGrpSpPr/>
          <p:nvPr/>
        </p:nvGrpSpPr>
        <p:grpSpPr>
          <a:xfrm>
            <a:off x="7233579" y="3712480"/>
            <a:ext cx="1008735" cy="1018194"/>
            <a:chOff x="-544397" y="1570785"/>
            <a:chExt cx="973871" cy="983003"/>
          </a:xfrm>
        </p:grpSpPr>
        <p:sp>
          <p:nvSpPr>
            <p:cNvPr id="4" name="Google Shape;2934;p36">
              <a:extLst>
                <a:ext uri="{FF2B5EF4-FFF2-40B4-BE49-F238E27FC236}">
                  <a16:creationId xmlns:a16="http://schemas.microsoft.com/office/drawing/2014/main" id="{DA0F7670-6613-D02F-1A76-5214ED19413E}"/>
                </a:ext>
              </a:extLst>
            </p:cNvPr>
            <p:cNvSpPr/>
            <p:nvPr/>
          </p:nvSpPr>
          <p:spPr>
            <a:xfrm>
              <a:off x="-543636" y="1574008"/>
              <a:ext cx="972586" cy="976753"/>
            </a:xfrm>
            <a:custGeom>
              <a:avLst/>
              <a:gdLst/>
              <a:ahLst/>
              <a:cxnLst/>
              <a:rect l="l" t="t" r="r" b="b"/>
              <a:pathLst>
                <a:path w="11360" h="11409" extrusionOk="0">
                  <a:moveTo>
                    <a:pt x="5426" y="1"/>
                  </a:moveTo>
                  <a:cubicBezTo>
                    <a:pt x="4917" y="1"/>
                    <a:pt x="4437" y="88"/>
                    <a:pt x="3942" y="219"/>
                  </a:cubicBezTo>
                  <a:cubicBezTo>
                    <a:pt x="3797" y="248"/>
                    <a:pt x="3637" y="306"/>
                    <a:pt x="3491" y="364"/>
                  </a:cubicBezTo>
                  <a:cubicBezTo>
                    <a:pt x="2968" y="568"/>
                    <a:pt x="2488" y="844"/>
                    <a:pt x="2051" y="1208"/>
                  </a:cubicBezTo>
                  <a:cubicBezTo>
                    <a:pt x="1891" y="1324"/>
                    <a:pt x="1746" y="1455"/>
                    <a:pt x="1601" y="1601"/>
                  </a:cubicBezTo>
                  <a:cubicBezTo>
                    <a:pt x="975" y="2241"/>
                    <a:pt x="495" y="3055"/>
                    <a:pt x="219" y="4059"/>
                  </a:cubicBezTo>
                  <a:cubicBezTo>
                    <a:pt x="103" y="4480"/>
                    <a:pt x="30" y="4888"/>
                    <a:pt x="15" y="5309"/>
                  </a:cubicBezTo>
                  <a:cubicBezTo>
                    <a:pt x="1" y="5600"/>
                    <a:pt x="1" y="5891"/>
                    <a:pt x="30" y="6182"/>
                  </a:cubicBezTo>
                  <a:cubicBezTo>
                    <a:pt x="103" y="6924"/>
                    <a:pt x="306" y="7636"/>
                    <a:pt x="655" y="8276"/>
                  </a:cubicBezTo>
                  <a:cubicBezTo>
                    <a:pt x="728" y="8407"/>
                    <a:pt x="786" y="8524"/>
                    <a:pt x="859" y="8640"/>
                  </a:cubicBezTo>
                  <a:cubicBezTo>
                    <a:pt x="1179" y="9178"/>
                    <a:pt x="1601" y="9673"/>
                    <a:pt x="2095" y="10065"/>
                  </a:cubicBezTo>
                  <a:cubicBezTo>
                    <a:pt x="2342" y="10269"/>
                    <a:pt x="2604" y="10472"/>
                    <a:pt x="2866" y="10618"/>
                  </a:cubicBezTo>
                  <a:cubicBezTo>
                    <a:pt x="3724" y="11123"/>
                    <a:pt x="4726" y="11409"/>
                    <a:pt x="5812" y="11409"/>
                  </a:cubicBezTo>
                  <a:cubicBezTo>
                    <a:pt x="5977" y="11409"/>
                    <a:pt x="6144" y="11402"/>
                    <a:pt x="6313" y="11389"/>
                  </a:cubicBezTo>
                  <a:cubicBezTo>
                    <a:pt x="7709" y="11272"/>
                    <a:pt x="8960" y="10618"/>
                    <a:pt x="9876" y="9614"/>
                  </a:cubicBezTo>
                  <a:cubicBezTo>
                    <a:pt x="10167" y="9309"/>
                    <a:pt x="10414" y="8960"/>
                    <a:pt x="10618" y="8582"/>
                  </a:cubicBezTo>
                  <a:cubicBezTo>
                    <a:pt x="10676" y="8494"/>
                    <a:pt x="10720" y="8393"/>
                    <a:pt x="10763" y="8291"/>
                  </a:cubicBezTo>
                  <a:cubicBezTo>
                    <a:pt x="10967" y="7884"/>
                    <a:pt x="11112" y="7476"/>
                    <a:pt x="11200" y="7011"/>
                  </a:cubicBezTo>
                  <a:cubicBezTo>
                    <a:pt x="11229" y="6822"/>
                    <a:pt x="11272" y="6618"/>
                    <a:pt x="11301" y="6400"/>
                  </a:cubicBezTo>
                  <a:cubicBezTo>
                    <a:pt x="11360" y="5891"/>
                    <a:pt x="11360" y="5382"/>
                    <a:pt x="11287" y="4873"/>
                  </a:cubicBezTo>
                  <a:cubicBezTo>
                    <a:pt x="11301" y="4713"/>
                    <a:pt x="11272" y="4509"/>
                    <a:pt x="11214" y="4306"/>
                  </a:cubicBezTo>
                  <a:cubicBezTo>
                    <a:pt x="11040" y="3564"/>
                    <a:pt x="10720" y="2851"/>
                    <a:pt x="10240" y="2270"/>
                  </a:cubicBezTo>
                  <a:cubicBezTo>
                    <a:pt x="9847" y="1804"/>
                    <a:pt x="9411" y="1397"/>
                    <a:pt x="8960" y="1077"/>
                  </a:cubicBezTo>
                  <a:cubicBezTo>
                    <a:pt x="8858" y="1004"/>
                    <a:pt x="8742" y="932"/>
                    <a:pt x="8611" y="859"/>
                  </a:cubicBezTo>
                  <a:cubicBezTo>
                    <a:pt x="8233" y="626"/>
                    <a:pt x="7854" y="437"/>
                    <a:pt x="7433" y="306"/>
                  </a:cubicBezTo>
                  <a:cubicBezTo>
                    <a:pt x="7331" y="277"/>
                    <a:pt x="7200" y="233"/>
                    <a:pt x="7084" y="204"/>
                  </a:cubicBezTo>
                  <a:cubicBezTo>
                    <a:pt x="6647" y="88"/>
                    <a:pt x="6211" y="15"/>
                    <a:pt x="5775" y="1"/>
                  </a:cubicBezTo>
                  <a:close/>
                </a:path>
              </a:pathLst>
            </a:custGeom>
            <a:solidFill>
              <a:schemeClr val="accent4"/>
            </a:solidFill>
            <a:ln w="1143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2935;p36">
              <a:extLst>
                <a:ext uri="{FF2B5EF4-FFF2-40B4-BE49-F238E27FC236}">
                  <a16:creationId xmlns:a16="http://schemas.microsoft.com/office/drawing/2014/main" id="{771E700D-1A86-4181-C772-00AE1FE6C4C3}"/>
                </a:ext>
              </a:extLst>
            </p:cNvPr>
            <p:cNvGrpSpPr/>
            <p:nvPr/>
          </p:nvGrpSpPr>
          <p:grpSpPr>
            <a:xfrm>
              <a:off x="-544397" y="1570785"/>
              <a:ext cx="973871" cy="983003"/>
              <a:chOff x="1017350" y="2873100"/>
              <a:chExt cx="284375" cy="287050"/>
            </a:xfrm>
          </p:grpSpPr>
          <p:sp>
            <p:nvSpPr>
              <p:cNvPr id="6" name="Google Shape;2936;p36">
                <a:extLst>
                  <a:ext uri="{FF2B5EF4-FFF2-40B4-BE49-F238E27FC236}">
                    <a16:creationId xmlns:a16="http://schemas.microsoft.com/office/drawing/2014/main" id="{92CB11CF-D510-7819-72DE-42B932C2DEF4}"/>
                  </a:ext>
                </a:extLst>
              </p:cNvPr>
              <p:cNvSpPr/>
              <p:nvPr/>
            </p:nvSpPr>
            <p:spPr>
              <a:xfrm>
                <a:off x="1191150" y="2881475"/>
                <a:ext cx="49850" cy="154200"/>
              </a:xfrm>
              <a:custGeom>
                <a:avLst/>
                <a:gdLst/>
                <a:ahLst/>
                <a:cxnLst/>
                <a:rect l="l" t="t" r="r" b="b"/>
                <a:pathLst>
                  <a:path w="1994" h="6168" extrusionOk="0">
                    <a:moveTo>
                      <a:pt x="466" y="0"/>
                    </a:moveTo>
                    <a:cubicBezTo>
                      <a:pt x="423" y="73"/>
                      <a:pt x="408" y="131"/>
                      <a:pt x="365" y="204"/>
                    </a:cubicBezTo>
                    <a:cubicBezTo>
                      <a:pt x="30" y="1179"/>
                      <a:pt x="1" y="2269"/>
                      <a:pt x="45" y="3287"/>
                    </a:cubicBezTo>
                    <a:cubicBezTo>
                      <a:pt x="59" y="3811"/>
                      <a:pt x="103" y="4349"/>
                      <a:pt x="175" y="4858"/>
                    </a:cubicBezTo>
                    <a:cubicBezTo>
                      <a:pt x="205" y="5120"/>
                      <a:pt x="248" y="5382"/>
                      <a:pt x="292" y="5629"/>
                    </a:cubicBezTo>
                    <a:cubicBezTo>
                      <a:pt x="335" y="5804"/>
                      <a:pt x="365" y="5978"/>
                      <a:pt x="394" y="6167"/>
                    </a:cubicBezTo>
                    <a:cubicBezTo>
                      <a:pt x="917" y="6036"/>
                      <a:pt x="1455" y="5891"/>
                      <a:pt x="1964" y="5702"/>
                    </a:cubicBezTo>
                    <a:cubicBezTo>
                      <a:pt x="1964" y="5702"/>
                      <a:pt x="1993" y="5702"/>
                      <a:pt x="1993" y="5687"/>
                    </a:cubicBezTo>
                    <a:cubicBezTo>
                      <a:pt x="1674" y="4756"/>
                      <a:pt x="1499" y="3782"/>
                      <a:pt x="1412" y="2822"/>
                    </a:cubicBezTo>
                    <a:cubicBezTo>
                      <a:pt x="1339" y="2051"/>
                      <a:pt x="1354" y="1251"/>
                      <a:pt x="1644" y="539"/>
                    </a:cubicBezTo>
                    <a:cubicBezTo>
                      <a:pt x="1266" y="306"/>
                      <a:pt x="874" y="131"/>
                      <a:pt x="4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937;p36">
                <a:extLst>
                  <a:ext uri="{FF2B5EF4-FFF2-40B4-BE49-F238E27FC236}">
                    <a16:creationId xmlns:a16="http://schemas.microsoft.com/office/drawing/2014/main" id="{6D4B7BC9-107F-EA5D-3842-060F60E90496}"/>
                  </a:ext>
                </a:extLst>
              </p:cNvPr>
              <p:cNvSpPr/>
              <p:nvPr/>
            </p:nvSpPr>
            <p:spPr>
              <a:xfrm>
                <a:off x="1018075" y="2997475"/>
                <a:ext cx="283650" cy="99075"/>
              </a:xfrm>
              <a:custGeom>
                <a:avLst/>
                <a:gdLst/>
                <a:ahLst/>
                <a:cxnLst/>
                <a:rect l="l" t="t" r="r" b="b"/>
                <a:pathLst>
                  <a:path w="11346" h="3963" extrusionOk="0">
                    <a:moveTo>
                      <a:pt x="11273" y="0"/>
                    </a:moveTo>
                    <a:lnTo>
                      <a:pt x="11156" y="102"/>
                    </a:lnTo>
                    <a:cubicBezTo>
                      <a:pt x="10793" y="480"/>
                      <a:pt x="10356" y="829"/>
                      <a:pt x="9891" y="1105"/>
                    </a:cubicBezTo>
                    <a:cubicBezTo>
                      <a:pt x="8960" y="1644"/>
                      <a:pt x="7927" y="1963"/>
                      <a:pt x="6895" y="2138"/>
                    </a:cubicBezTo>
                    <a:cubicBezTo>
                      <a:pt x="5746" y="2342"/>
                      <a:pt x="4582" y="2443"/>
                      <a:pt x="3433" y="2473"/>
                    </a:cubicBezTo>
                    <a:cubicBezTo>
                      <a:pt x="3368" y="2473"/>
                      <a:pt x="3302" y="2474"/>
                      <a:pt x="3235" y="2474"/>
                    </a:cubicBezTo>
                    <a:cubicBezTo>
                      <a:pt x="2216" y="2474"/>
                      <a:pt x="1143" y="2354"/>
                      <a:pt x="365" y="1644"/>
                    </a:cubicBezTo>
                    <a:cubicBezTo>
                      <a:pt x="219" y="1527"/>
                      <a:pt x="103" y="1382"/>
                      <a:pt x="1" y="1236"/>
                    </a:cubicBezTo>
                    <a:lnTo>
                      <a:pt x="1" y="1236"/>
                    </a:lnTo>
                    <a:cubicBezTo>
                      <a:pt x="74" y="1978"/>
                      <a:pt x="277" y="2691"/>
                      <a:pt x="612" y="3316"/>
                    </a:cubicBezTo>
                    <a:lnTo>
                      <a:pt x="728" y="3374"/>
                    </a:lnTo>
                    <a:cubicBezTo>
                      <a:pt x="932" y="3505"/>
                      <a:pt x="1165" y="3578"/>
                      <a:pt x="1397" y="3636"/>
                    </a:cubicBezTo>
                    <a:cubicBezTo>
                      <a:pt x="1892" y="3738"/>
                      <a:pt x="2386" y="3825"/>
                      <a:pt x="2881" y="3883"/>
                    </a:cubicBezTo>
                    <a:cubicBezTo>
                      <a:pt x="3335" y="3936"/>
                      <a:pt x="3791" y="3962"/>
                      <a:pt x="4247" y="3962"/>
                    </a:cubicBezTo>
                    <a:cubicBezTo>
                      <a:pt x="5558" y="3962"/>
                      <a:pt x="6869" y="3744"/>
                      <a:pt x="8131" y="3302"/>
                    </a:cubicBezTo>
                    <a:cubicBezTo>
                      <a:pt x="8946" y="3011"/>
                      <a:pt x="9745" y="2633"/>
                      <a:pt x="10473" y="2153"/>
                    </a:cubicBezTo>
                    <a:cubicBezTo>
                      <a:pt x="10764" y="1963"/>
                      <a:pt x="11040" y="1760"/>
                      <a:pt x="11287" y="1527"/>
                    </a:cubicBezTo>
                    <a:cubicBezTo>
                      <a:pt x="11345" y="1018"/>
                      <a:pt x="11345" y="509"/>
                      <a:pt x="1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938;p36">
                <a:extLst>
                  <a:ext uri="{FF2B5EF4-FFF2-40B4-BE49-F238E27FC236}">
                    <a16:creationId xmlns:a16="http://schemas.microsoft.com/office/drawing/2014/main" id="{1F2EA65F-9BD5-F7BE-0111-904B2FB25A63}"/>
                  </a:ext>
                </a:extLst>
              </p:cNvPr>
              <p:cNvSpPr/>
              <p:nvPr/>
            </p:nvSpPr>
            <p:spPr>
              <a:xfrm>
                <a:off x="1097000" y="2873100"/>
                <a:ext cx="54925" cy="173475"/>
              </a:xfrm>
              <a:custGeom>
                <a:avLst/>
                <a:gdLst/>
                <a:ahLst/>
                <a:cxnLst/>
                <a:rect l="l" t="t" r="r" b="b"/>
                <a:pathLst>
                  <a:path w="2197" h="6939" extrusionOk="0">
                    <a:moveTo>
                      <a:pt x="2196" y="1"/>
                    </a:moveTo>
                    <a:cubicBezTo>
                      <a:pt x="1687" y="1"/>
                      <a:pt x="1193" y="88"/>
                      <a:pt x="698" y="219"/>
                    </a:cubicBezTo>
                    <a:cubicBezTo>
                      <a:pt x="640" y="335"/>
                      <a:pt x="611" y="423"/>
                      <a:pt x="553" y="539"/>
                    </a:cubicBezTo>
                    <a:cubicBezTo>
                      <a:pt x="204" y="1586"/>
                      <a:pt x="116" y="2677"/>
                      <a:pt x="58" y="3753"/>
                    </a:cubicBezTo>
                    <a:cubicBezTo>
                      <a:pt x="29" y="4321"/>
                      <a:pt x="0" y="4873"/>
                      <a:pt x="29" y="5440"/>
                    </a:cubicBezTo>
                    <a:cubicBezTo>
                      <a:pt x="29" y="5717"/>
                      <a:pt x="44" y="5993"/>
                      <a:pt x="87" y="6255"/>
                    </a:cubicBezTo>
                    <a:cubicBezTo>
                      <a:pt x="102" y="6400"/>
                      <a:pt x="116" y="6575"/>
                      <a:pt x="131" y="6720"/>
                    </a:cubicBezTo>
                    <a:cubicBezTo>
                      <a:pt x="160" y="6793"/>
                      <a:pt x="175" y="6866"/>
                      <a:pt x="160" y="6938"/>
                    </a:cubicBezTo>
                    <a:cubicBezTo>
                      <a:pt x="756" y="6938"/>
                      <a:pt x="1353" y="6895"/>
                      <a:pt x="1949" y="6837"/>
                    </a:cubicBezTo>
                    <a:cubicBezTo>
                      <a:pt x="1920" y="6735"/>
                      <a:pt x="1876" y="6604"/>
                      <a:pt x="1847" y="6473"/>
                    </a:cubicBezTo>
                    <a:cubicBezTo>
                      <a:pt x="1804" y="6313"/>
                      <a:pt x="1789" y="6168"/>
                      <a:pt x="1774" y="6008"/>
                    </a:cubicBezTo>
                    <a:cubicBezTo>
                      <a:pt x="1716" y="5702"/>
                      <a:pt x="1687" y="5411"/>
                      <a:pt x="1658" y="5091"/>
                    </a:cubicBezTo>
                    <a:cubicBezTo>
                      <a:pt x="1571" y="3957"/>
                      <a:pt x="1644" y="2823"/>
                      <a:pt x="1804" y="1703"/>
                    </a:cubicBezTo>
                    <a:cubicBezTo>
                      <a:pt x="1905" y="1135"/>
                      <a:pt x="2007" y="568"/>
                      <a:pt x="2196" y="30"/>
                    </a:cubicBezTo>
                    <a:lnTo>
                      <a:pt x="21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939;p36">
                <a:extLst>
                  <a:ext uri="{FF2B5EF4-FFF2-40B4-BE49-F238E27FC236}">
                    <a16:creationId xmlns:a16="http://schemas.microsoft.com/office/drawing/2014/main" id="{D7DBE805-C32F-8DD9-B089-ED1537CDD560}"/>
                  </a:ext>
                </a:extLst>
              </p:cNvPr>
              <p:cNvSpPr/>
              <p:nvPr/>
            </p:nvSpPr>
            <p:spPr>
              <a:xfrm>
                <a:off x="1017350" y="2914575"/>
                <a:ext cx="39300" cy="127275"/>
              </a:xfrm>
              <a:custGeom>
                <a:avLst/>
                <a:gdLst/>
                <a:ahLst/>
                <a:cxnLst/>
                <a:rect l="l" t="t" r="r" b="b"/>
                <a:pathLst>
                  <a:path w="1572" h="5091" extrusionOk="0">
                    <a:moveTo>
                      <a:pt x="1572" y="0"/>
                    </a:moveTo>
                    <a:cubicBezTo>
                      <a:pt x="961" y="640"/>
                      <a:pt x="466" y="1454"/>
                      <a:pt x="190" y="2458"/>
                    </a:cubicBezTo>
                    <a:cubicBezTo>
                      <a:pt x="88" y="2865"/>
                      <a:pt x="15" y="3287"/>
                      <a:pt x="1" y="3709"/>
                    </a:cubicBezTo>
                    <a:cubicBezTo>
                      <a:pt x="15" y="3752"/>
                      <a:pt x="30" y="3796"/>
                      <a:pt x="45" y="3840"/>
                    </a:cubicBezTo>
                    <a:cubicBezTo>
                      <a:pt x="234" y="4305"/>
                      <a:pt x="597" y="4712"/>
                      <a:pt x="1034" y="4945"/>
                    </a:cubicBezTo>
                    <a:cubicBezTo>
                      <a:pt x="1135" y="5003"/>
                      <a:pt x="1237" y="5061"/>
                      <a:pt x="1339" y="5090"/>
                    </a:cubicBezTo>
                    <a:cubicBezTo>
                      <a:pt x="1237" y="4640"/>
                      <a:pt x="1121" y="4203"/>
                      <a:pt x="1092" y="3723"/>
                    </a:cubicBezTo>
                    <a:cubicBezTo>
                      <a:pt x="975" y="2705"/>
                      <a:pt x="1092" y="1702"/>
                      <a:pt x="1339" y="727"/>
                    </a:cubicBezTo>
                    <a:cubicBezTo>
                      <a:pt x="1412" y="480"/>
                      <a:pt x="1484" y="233"/>
                      <a:pt x="15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940;p36">
                <a:extLst>
                  <a:ext uri="{FF2B5EF4-FFF2-40B4-BE49-F238E27FC236}">
                    <a16:creationId xmlns:a16="http://schemas.microsoft.com/office/drawing/2014/main" id="{E87EB39D-8B7D-8502-76FC-1F6C9DFEC70E}"/>
                  </a:ext>
                </a:extLst>
              </p:cNvPr>
              <p:cNvSpPr/>
              <p:nvPr/>
            </p:nvSpPr>
            <p:spPr>
              <a:xfrm>
                <a:off x="1038075" y="3050925"/>
                <a:ext cx="259650" cy="85875"/>
              </a:xfrm>
              <a:custGeom>
                <a:avLst/>
                <a:gdLst/>
                <a:ahLst/>
                <a:cxnLst/>
                <a:rect l="l" t="t" r="r" b="b"/>
                <a:pathLst>
                  <a:path w="10386" h="3435" extrusionOk="0">
                    <a:moveTo>
                      <a:pt x="10385" y="0"/>
                    </a:moveTo>
                    <a:lnTo>
                      <a:pt x="10385" y="0"/>
                    </a:lnTo>
                    <a:cubicBezTo>
                      <a:pt x="10153" y="189"/>
                      <a:pt x="9891" y="364"/>
                      <a:pt x="9614" y="524"/>
                    </a:cubicBezTo>
                    <a:cubicBezTo>
                      <a:pt x="8044" y="1498"/>
                      <a:pt x="6197" y="2022"/>
                      <a:pt x="4364" y="2153"/>
                    </a:cubicBezTo>
                    <a:cubicBezTo>
                      <a:pt x="4092" y="2174"/>
                      <a:pt x="3819" y="2184"/>
                      <a:pt x="3546" y="2184"/>
                    </a:cubicBezTo>
                    <a:cubicBezTo>
                      <a:pt x="2884" y="2184"/>
                      <a:pt x="2220" y="2125"/>
                      <a:pt x="1572" y="2022"/>
                    </a:cubicBezTo>
                    <a:cubicBezTo>
                      <a:pt x="1106" y="1949"/>
                      <a:pt x="655" y="1833"/>
                      <a:pt x="219" y="1673"/>
                    </a:cubicBezTo>
                    <a:cubicBezTo>
                      <a:pt x="146" y="1658"/>
                      <a:pt x="74" y="1614"/>
                      <a:pt x="1" y="1600"/>
                    </a:cubicBezTo>
                    <a:lnTo>
                      <a:pt x="1" y="1600"/>
                    </a:lnTo>
                    <a:cubicBezTo>
                      <a:pt x="335" y="2153"/>
                      <a:pt x="743" y="2632"/>
                      <a:pt x="1237" y="3040"/>
                    </a:cubicBezTo>
                    <a:lnTo>
                      <a:pt x="1572" y="3142"/>
                    </a:lnTo>
                    <a:cubicBezTo>
                      <a:pt x="1979" y="3272"/>
                      <a:pt x="2415" y="3345"/>
                      <a:pt x="2852" y="3389"/>
                    </a:cubicBezTo>
                    <a:cubicBezTo>
                      <a:pt x="3168" y="3420"/>
                      <a:pt x="3486" y="3435"/>
                      <a:pt x="3806" y="3435"/>
                    </a:cubicBezTo>
                    <a:cubicBezTo>
                      <a:pt x="5130" y="3435"/>
                      <a:pt x="6464" y="3174"/>
                      <a:pt x="7695" y="2705"/>
                    </a:cubicBezTo>
                    <a:cubicBezTo>
                      <a:pt x="8436" y="2429"/>
                      <a:pt x="9149" y="2051"/>
                      <a:pt x="9789" y="1571"/>
                    </a:cubicBezTo>
                    <a:cubicBezTo>
                      <a:pt x="9833" y="1469"/>
                      <a:pt x="9891" y="1382"/>
                      <a:pt x="9934" y="1280"/>
                    </a:cubicBezTo>
                    <a:cubicBezTo>
                      <a:pt x="10124" y="873"/>
                      <a:pt x="10269" y="436"/>
                      <a:pt x="103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941;p36">
                <a:extLst>
                  <a:ext uri="{FF2B5EF4-FFF2-40B4-BE49-F238E27FC236}">
                    <a16:creationId xmlns:a16="http://schemas.microsoft.com/office/drawing/2014/main" id="{0D6A3B16-F8B7-30CD-BB9A-F87DE67804A5}"/>
                  </a:ext>
                </a:extLst>
              </p:cNvPr>
              <p:cNvSpPr/>
              <p:nvPr/>
            </p:nvSpPr>
            <p:spPr>
              <a:xfrm>
                <a:off x="1050075" y="2883300"/>
                <a:ext cx="53475" cy="163275"/>
              </a:xfrm>
              <a:custGeom>
                <a:avLst/>
                <a:gdLst/>
                <a:ahLst/>
                <a:cxnLst/>
                <a:rect l="l" t="t" r="r" b="b"/>
                <a:pathLst>
                  <a:path w="2139" h="6531" extrusionOk="0">
                    <a:moveTo>
                      <a:pt x="2139" y="0"/>
                    </a:moveTo>
                    <a:lnTo>
                      <a:pt x="2139" y="0"/>
                    </a:lnTo>
                    <a:cubicBezTo>
                      <a:pt x="1615" y="204"/>
                      <a:pt x="1135" y="466"/>
                      <a:pt x="699" y="829"/>
                    </a:cubicBezTo>
                    <a:cubicBezTo>
                      <a:pt x="335" y="1745"/>
                      <a:pt x="103" y="2705"/>
                      <a:pt x="45" y="3694"/>
                    </a:cubicBezTo>
                    <a:cubicBezTo>
                      <a:pt x="1" y="4596"/>
                      <a:pt x="88" y="5585"/>
                      <a:pt x="379" y="6458"/>
                    </a:cubicBezTo>
                    <a:cubicBezTo>
                      <a:pt x="408" y="6472"/>
                      <a:pt x="452" y="6472"/>
                      <a:pt x="481" y="6472"/>
                    </a:cubicBezTo>
                    <a:cubicBezTo>
                      <a:pt x="888" y="6487"/>
                      <a:pt x="1310" y="6530"/>
                      <a:pt x="1703" y="6530"/>
                    </a:cubicBezTo>
                    <a:cubicBezTo>
                      <a:pt x="1673" y="6458"/>
                      <a:pt x="1673" y="6356"/>
                      <a:pt x="1644" y="6283"/>
                    </a:cubicBezTo>
                    <a:cubicBezTo>
                      <a:pt x="1615" y="6123"/>
                      <a:pt x="1601" y="5963"/>
                      <a:pt x="1572" y="5803"/>
                    </a:cubicBezTo>
                    <a:cubicBezTo>
                      <a:pt x="1543" y="5469"/>
                      <a:pt x="1513" y="5149"/>
                      <a:pt x="1513" y="4829"/>
                    </a:cubicBezTo>
                    <a:cubicBezTo>
                      <a:pt x="1513" y="4233"/>
                      <a:pt x="1543" y="3651"/>
                      <a:pt x="1572" y="3054"/>
                    </a:cubicBezTo>
                    <a:cubicBezTo>
                      <a:pt x="1615" y="2473"/>
                      <a:pt x="1673" y="1891"/>
                      <a:pt x="1761" y="1309"/>
                    </a:cubicBezTo>
                    <a:cubicBezTo>
                      <a:pt x="1848" y="858"/>
                      <a:pt x="1979" y="422"/>
                      <a:pt x="2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942;p36">
                <a:extLst>
                  <a:ext uri="{FF2B5EF4-FFF2-40B4-BE49-F238E27FC236}">
                    <a16:creationId xmlns:a16="http://schemas.microsoft.com/office/drawing/2014/main" id="{59BD2083-E55D-9003-14DA-0E8B482E311B}"/>
                  </a:ext>
                </a:extLst>
              </p:cNvPr>
              <p:cNvSpPr/>
              <p:nvPr/>
            </p:nvSpPr>
            <p:spPr>
              <a:xfrm>
                <a:off x="1145350" y="2874200"/>
                <a:ext cx="48750" cy="169825"/>
              </a:xfrm>
              <a:custGeom>
                <a:avLst/>
                <a:gdLst/>
                <a:ahLst/>
                <a:cxnLst/>
                <a:rect l="l" t="t" r="r" b="b"/>
                <a:pathLst>
                  <a:path w="1950" h="6793" extrusionOk="0">
                    <a:moveTo>
                      <a:pt x="640" y="1"/>
                    </a:moveTo>
                    <a:cubicBezTo>
                      <a:pt x="582" y="117"/>
                      <a:pt x="524" y="262"/>
                      <a:pt x="495" y="408"/>
                    </a:cubicBezTo>
                    <a:cubicBezTo>
                      <a:pt x="189" y="1470"/>
                      <a:pt x="44" y="2575"/>
                      <a:pt x="15" y="3666"/>
                    </a:cubicBezTo>
                    <a:cubicBezTo>
                      <a:pt x="0" y="4218"/>
                      <a:pt x="15" y="4757"/>
                      <a:pt x="59" y="5309"/>
                    </a:cubicBezTo>
                    <a:cubicBezTo>
                      <a:pt x="73" y="5586"/>
                      <a:pt x="117" y="5847"/>
                      <a:pt x="146" y="6124"/>
                    </a:cubicBezTo>
                    <a:cubicBezTo>
                      <a:pt x="160" y="6269"/>
                      <a:pt x="175" y="6400"/>
                      <a:pt x="204" y="6545"/>
                    </a:cubicBezTo>
                    <a:cubicBezTo>
                      <a:pt x="219" y="6633"/>
                      <a:pt x="219" y="6720"/>
                      <a:pt x="219" y="6793"/>
                    </a:cubicBezTo>
                    <a:cubicBezTo>
                      <a:pt x="800" y="6749"/>
                      <a:pt x="1368" y="6647"/>
                      <a:pt x="1949" y="6531"/>
                    </a:cubicBezTo>
                    <a:cubicBezTo>
                      <a:pt x="1862" y="6327"/>
                      <a:pt x="1818" y="6065"/>
                      <a:pt x="1760" y="5847"/>
                    </a:cubicBezTo>
                    <a:cubicBezTo>
                      <a:pt x="1688" y="5542"/>
                      <a:pt x="1658" y="5236"/>
                      <a:pt x="1600" y="4916"/>
                    </a:cubicBezTo>
                    <a:cubicBezTo>
                      <a:pt x="1455" y="3811"/>
                      <a:pt x="1426" y="2662"/>
                      <a:pt x="1571" y="1557"/>
                    </a:cubicBezTo>
                    <a:cubicBezTo>
                      <a:pt x="1644" y="1091"/>
                      <a:pt x="1746" y="611"/>
                      <a:pt x="1949" y="190"/>
                    </a:cubicBezTo>
                    <a:cubicBezTo>
                      <a:pt x="1513" y="88"/>
                      <a:pt x="1077" y="15"/>
                      <a:pt x="6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943;p36">
                <a:extLst>
                  <a:ext uri="{FF2B5EF4-FFF2-40B4-BE49-F238E27FC236}">
                    <a16:creationId xmlns:a16="http://schemas.microsoft.com/office/drawing/2014/main" id="{0198C172-D336-BB13-E772-88BF0808ED0A}"/>
                  </a:ext>
                </a:extLst>
              </p:cNvPr>
              <p:cNvSpPr/>
              <p:nvPr/>
            </p:nvSpPr>
            <p:spPr>
              <a:xfrm>
                <a:off x="1234075" y="2901475"/>
                <a:ext cx="62550" cy="119650"/>
              </a:xfrm>
              <a:custGeom>
                <a:avLst/>
                <a:gdLst/>
                <a:ahLst/>
                <a:cxnLst/>
                <a:rect l="l" t="t" r="r" b="b"/>
                <a:pathLst>
                  <a:path w="2502" h="4786" extrusionOk="0">
                    <a:moveTo>
                      <a:pt x="247" y="0"/>
                    </a:moveTo>
                    <a:cubicBezTo>
                      <a:pt x="0" y="655"/>
                      <a:pt x="0" y="1397"/>
                      <a:pt x="58" y="2109"/>
                    </a:cubicBezTo>
                    <a:cubicBezTo>
                      <a:pt x="131" y="3011"/>
                      <a:pt x="320" y="3913"/>
                      <a:pt x="582" y="4785"/>
                    </a:cubicBezTo>
                    <a:cubicBezTo>
                      <a:pt x="829" y="4654"/>
                      <a:pt x="1091" y="4509"/>
                      <a:pt x="1324" y="4349"/>
                    </a:cubicBezTo>
                    <a:cubicBezTo>
                      <a:pt x="1687" y="4102"/>
                      <a:pt x="2022" y="3811"/>
                      <a:pt x="2313" y="3491"/>
                    </a:cubicBezTo>
                    <a:cubicBezTo>
                      <a:pt x="2371" y="3418"/>
                      <a:pt x="2458" y="3331"/>
                      <a:pt x="2502" y="3229"/>
                    </a:cubicBezTo>
                    <a:cubicBezTo>
                      <a:pt x="2327" y="2487"/>
                      <a:pt x="2022" y="1775"/>
                      <a:pt x="1527" y="1193"/>
                    </a:cubicBezTo>
                    <a:cubicBezTo>
                      <a:pt x="1149" y="728"/>
                      <a:pt x="713" y="320"/>
                      <a:pt x="2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944;p36">
                <a:extLst>
                  <a:ext uri="{FF2B5EF4-FFF2-40B4-BE49-F238E27FC236}">
                    <a16:creationId xmlns:a16="http://schemas.microsoft.com/office/drawing/2014/main" id="{96138A58-4106-6D99-02F5-D9557BE718CE}"/>
                  </a:ext>
                </a:extLst>
              </p:cNvPr>
              <p:cNvSpPr/>
              <p:nvPr/>
            </p:nvSpPr>
            <p:spPr>
              <a:xfrm>
                <a:off x="1089000" y="3115625"/>
                <a:ext cx="174900" cy="44525"/>
              </a:xfrm>
              <a:custGeom>
                <a:avLst/>
                <a:gdLst/>
                <a:ahLst/>
                <a:cxnLst/>
                <a:rect l="l" t="t" r="r" b="b"/>
                <a:pathLst>
                  <a:path w="6996" h="1781" extrusionOk="0">
                    <a:moveTo>
                      <a:pt x="6996" y="1"/>
                    </a:moveTo>
                    <a:cubicBezTo>
                      <a:pt x="5760" y="670"/>
                      <a:pt x="4363" y="1019"/>
                      <a:pt x="2982" y="1164"/>
                    </a:cubicBezTo>
                    <a:cubicBezTo>
                      <a:pt x="2667" y="1191"/>
                      <a:pt x="2356" y="1204"/>
                      <a:pt x="2047" y="1204"/>
                    </a:cubicBezTo>
                    <a:cubicBezTo>
                      <a:pt x="1513" y="1204"/>
                      <a:pt x="985" y="1165"/>
                      <a:pt x="451" y="1092"/>
                    </a:cubicBezTo>
                    <a:cubicBezTo>
                      <a:pt x="306" y="1063"/>
                      <a:pt x="146" y="1033"/>
                      <a:pt x="0" y="990"/>
                    </a:cubicBezTo>
                    <a:lnTo>
                      <a:pt x="0" y="990"/>
                    </a:lnTo>
                    <a:cubicBezTo>
                      <a:pt x="859" y="1495"/>
                      <a:pt x="1860" y="1781"/>
                      <a:pt x="2937" y="1781"/>
                    </a:cubicBezTo>
                    <a:cubicBezTo>
                      <a:pt x="3100" y="1781"/>
                      <a:pt x="3266" y="1774"/>
                      <a:pt x="3432" y="1761"/>
                    </a:cubicBezTo>
                    <a:cubicBezTo>
                      <a:pt x="4843" y="1644"/>
                      <a:pt x="6094" y="990"/>
                      <a:pt x="6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945;p36">
                <a:extLst>
                  <a:ext uri="{FF2B5EF4-FFF2-40B4-BE49-F238E27FC236}">
                    <a16:creationId xmlns:a16="http://schemas.microsoft.com/office/drawing/2014/main" id="{D0C8A7FF-1A77-D11B-1948-B8813EA15755}"/>
                  </a:ext>
                </a:extLst>
              </p:cNvPr>
              <p:cNvSpPr/>
              <p:nvPr/>
            </p:nvSpPr>
            <p:spPr>
              <a:xfrm>
                <a:off x="1019175" y="2876375"/>
                <a:ext cx="280375" cy="183325"/>
              </a:xfrm>
              <a:custGeom>
                <a:avLst/>
                <a:gdLst/>
                <a:ahLst/>
                <a:cxnLst/>
                <a:rect l="l" t="t" r="r" b="b"/>
                <a:pathLst>
                  <a:path w="11215" h="7333" extrusionOk="0">
                    <a:moveTo>
                      <a:pt x="5382" y="1"/>
                    </a:moveTo>
                    <a:lnTo>
                      <a:pt x="5382" y="15"/>
                    </a:lnTo>
                    <a:cubicBezTo>
                      <a:pt x="5178" y="554"/>
                      <a:pt x="5062" y="1135"/>
                      <a:pt x="4989" y="1688"/>
                    </a:cubicBezTo>
                    <a:cubicBezTo>
                      <a:pt x="4815" y="2822"/>
                      <a:pt x="4757" y="3942"/>
                      <a:pt x="4844" y="5091"/>
                    </a:cubicBezTo>
                    <a:cubicBezTo>
                      <a:pt x="4873" y="5397"/>
                      <a:pt x="4902" y="5688"/>
                      <a:pt x="4960" y="6008"/>
                    </a:cubicBezTo>
                    <a:cubicBezTo>
                      <a:pt x="4975" y="6168"/>
                      <a:pt x="5018" y="6313"/>
                      <a:pt x="5033" y="6473"/>
                    </a:cubicBezTo>
                    <a:cubicBezTo>
                      <a:pt x="5047" y="6604"/>
                      <a:pt x="5091" y="6706"/>
                      <a:pt x="5135" y="6837"/>
                    </a:cubicBezTo>
                    <a:cubicBezTo>
                      <a:pt x="4538" y="6895"/>
                      <a:pt x="3942" y="6924"/>
                      <a:pt x="3346" y="6924"/>
                    </a:cubicBezTo>
                    <a:cubicBezTo>
                      <a:pt x="3360" y="6851"/>
                      <a:pt x="3346" y="6778"/>
                      <a:pt x="3317" y="6706"/>
                    </a:cubicBezTo>
                    <a:cubicBezTo>
                      <a:pt x="3302" y="6560"/>
                      <a:pt x="3288" y="6400"/>
                      <a:pt x="3273" y="6255"/>
                    </a:cubicBezTo>
                    <a:cubicBezTo>
                      <a:pt x="3229" y="5978"/>
                      <a:pt x="3229" y="5717"/>
                      <a:pt x="3215" y="5440"/>
                    </a:cubicBezTo>
                    <a:cubicBezTo>
                      <a:pt x="3200" y="4873"/>
                      <a:pt x="3215" y="4306"/>
                      <a:pt x="3244" y="3753"/>
                    </a:cubicBezTo>
                    <a:cubicBezTo>
                      <a:pt x="3302" y="2677"/>
                      <a:pt x="3389" y="1586"/>
                      <a:pt x="3768" y="568"/>
                    </a:cubicBezTo>
                    <a:cubicBezTo>
                      <a:pt x="3811" y="452"/>
                      <a:pt x="3869" y="350"/>
                      <a:pt x="3928" y="263"/>
                    </a:cubicBezTo>
                    <a:lnTo>
                      <a:pt x="3928" y="263"/>
                    </a:lnTo>
                    <a:cubicBezTo>
                      <a:pt x="3768" y="292"/>
                      <a:pt x="3608" y="350"/>
                      <a:pt x="3462" y="408"/>
                    </a:cubicBezTo>
                    <a:cubicBezTo>
                      <a:pt x="3302" y="815"/>
                      <a:pt x="3171" y="1252"/>
                      <a:pt x="3084" y="1717"/>
                    </a:cubicBezTo>
                    <a:cubicBezTo>
                      <a:pt x="2982" y="2299"/>
                      <a:pt x="2924" y="2881"/>
                      <a:pt x="2909" y="3462"/>
                    </a:cubicBezTo>
                    <a:cubicBezTo>
                      <a:pt x="2866" y="4044"/>
                      <a:pt x="2851" y="4640"/>
                      <a:pt x="2851" y="5237"/>
                    </a:cubicBezTo>
                    <a:cubicBezTo>
                      <a:pt x="2851" y="5571"/>
                      <a:pt x="2866" y="5891"/>
                      <a:pt x="2909" y="6197"/>
                    </a:cubicBezTo>
                    <a:cubicBezTo>
                      <a:pt x="2924" y="6371"/>
                      <a:pt x="2939" y="6531"/>
                      <a:pt x="2982" y="6691"/>
                    </a:cubicBezTo>
                    <a:cubicBezTo>
                      <a:pt x="2997" y="6778"/>
                      <a:pt x="2997" y="6851"/>
                      <a:pt x="3026" y="6924"/>
                    </a:cubicBezTo>
                    <a:cubicBezTo>
                      <a:pt x="2633" y="6909"/>
                      <a:pt x="2211" y="6895"/>
                      <a:pt x="1819" y="6880"/>
                    </a:cubicBezTo>
                    <a:cubicBezTo>
                      <a:pt x="1775" y="6880"/>
                      <a:pt x="1746" y="6851"/>
                      <a:pt x="1702" y="6851"/>
                    </a:cubicBezTo>
                    <a:cubicBezTo>
                      <a:pt x="1411" y="5978"/>
                      <a:pt x="1324" y="5019"/>
                      <a:pt x="1382" y="4088"/>
                    </a:cubicBezTo>
                    <a:cubicBezTo>
                      <a:pt x="1426" y="3113"/>
                      <a:pt x="1644" y="2153"/>
                      <a:pt x="2051" y="1237"/>
                    </a:cubicBezTo>
                    <a:lnTo>
                      <a:pt x="2051" y="1237"/>
                    </a:lnTo>
                    <a:cubicBezTo>
                      <a:pt x="1891" y="1368"/>
                      <a:pt x="1746" y="1499"/>
                      <a:pt x="1600" y="1644"/>
                    </a:cubicBezTo>
                    <a:cubicBezTo>
                      <a:pt x="1499" y="1877"/>
                      <a:pt x="1426" y="2110"/>
                      <a:pt x="1353" y="2372"/>
                    </a:cubicBezTo>
                    <a:cubicBezTo>
                      <a:pt x="1106" y="3346"/>
                      <a:pt x="990" y="4364"/>
                      <a:pt x="1106" y="5368"/>
                    </a:cubicBezTo>
                    <a:cubicBezTo>
                      <a:pt x="1164" y="5833"/>
                      <a:pt x="1251" y="6269"/>
                      <a:pt x="1353" y="6735"/>
                    </a:cubicBezTo>
                    <a:cubicBezTo>
                      <a:pt x="1251" y="6691"/>
                      <a:pt x="1135" y="6633"/>
                      <a:pt x="1048" y="6589"/>
                    </a:cubicBezTo>
                    <a:cubicBezTo>
                      <a:pt x="597" y="6342"/>
                      <a:pt x="248" y="5949"/>
                      <a:pt x="73" y="5469"/>
                    </a:cubicBezTo>
                    <a:cubicBezTo>
                      <a:pt x="44" y="5440"/>
                      <a:pt x="30" y="5382"/>
                      <a:pt x="15" y="5353"/>
                    </a:cubicBezTo>
                    <a:lnTo>
                      <a:pt x="15" y="5353"/>
                    </a:lnTo>
                    <a:cubicBezTo>
                      <a:pt x="1" y="5644"/>
                      <a:pt x="1" y="5935"/>
                      <a:pt x="30" y="6226"/>
                    </a:cubicBezTo>
                    <a:cubicBezTo>
                      <a:pt x="44" y="6255"/>
                      <a:pt x="161" y="6400"/>
                      <a:pt x="306" y="6517"/>
                    </a:cubicBezTo>
                    <a:cubicBezTo>
                      <a:pt x="1084" y="7213"/>
                      <a:pt x="2157" y="7332"/>
                      <a:pt x="3176" y="7332"/>
                    </a:cubicBezTo>
                    <a:cubicBezTo>
                      <a:pt x="3243" y="7332"/>
                      <a:pt x="3309" y="7332"/>
                      <a:pt x="3375" y="7331"/>
                    </a:cubicBezTo>
                    <a:cubicBezTo>
                      <a:pt x="4524" y="7317"/>
                      <a:pt x="5702" y="7200"/>
                      <a:pt x="6836" y="6997"/>
                    </a:cubicBezTo>
                    <a:cubicBezTo>
                      <a:pt x="7883" y="6822"/>
                      <a:pt x="8916" y="6517"/>
                      <a:pt x="9832" y="5964"/>
                    </a:cubicBezTo>
                    <a:cubicBezTo>
                      <a:pt x="10283" y="5688"/>
                      <a:pt x="10720" y="5353"/>
                      <a:pt x="11098" y="4960"/>
                    </a:cubicBezTo>
                    <a:lnTo>
                      <a:pt x="11214" y="4859"/>
                    </a:lnTo>
                    <a:cubicBezTo>
                      <a:pt x="11200" y="4655"/>
                      <a:pt x="11156" y="4451"/>
                      <a:pt x="11098" y="4262"/>
                    </a:cubicBezTo>
                    <a:cubicBezTo>
                      <a:pt x="11025" y="4350"/>
                      <a:pt x="10981" y="4422"/>
                      <a:pt x="10909" y="4510"/>
                    </a:cubicBezTo>
                    <a:cubicBezTo>
                      <a:pt x="10603" y="4844"/>
                      <a:pt x="10283" y="5135"/>
                      <a:pt x="9920" y="5368"/>
                    </a:cubicBezTo>
                    <a:cubicBezTo>
                      <a:pt x="9687" y="5528"/>
                      <a:pt x="9425" y="5673"/>
                      <a:pt x="9178" y="5804"/>
                    </a:cubicBezTo>
                    <a:cubicBezTo>
                      <a:pt x="8916" y="4931"/>
                      <a:pt x="8727" y="4044"/>
                      <a:pt x="8654" y="3128"/>
                    </a:cubicBezTo>
                    <a:cubicBezTo>
                      <a:pt x="8596" y="2415"/>
                      <a:pt x="8596" y="1673"/>
                      <a:pt x="8872" y="1019"/>
                    </a:cubicBezTo>
                    <a:cubicBezTo>
                      <a:pt x="8756" y="946"/>
                      <a:pt x="8654" y="874"/>
                      <a:pt x="8523" y="801"/>
                    </a:cubicBezTo>
                    <a:cubicBezTo>
                      <a:pt x="8233" y="1513"/>
                      <a:pt x="8218" y="2313"/>
                      <a:pt x="8291" y="3070"/>
                    </a:cubicBezTo>
                    <a:cubicBezTo>
                      <a:pt x="8378" y="4030"/>
                      <a:pt x="8553" y="5019"/>
                      <a:pt x="8872" y="5949"/>
                    </a:cubicBezTo>
                    <a:cubicBezTo>
                      <a:pt x="8872" y="5949"/>
                      <a:pt x="8843" y="5949"/>
                      <a:pt x="8843" y="5964"/>
                    </a:cubicBezTo>
                    <a:cubicBezTo>
                      <a:pt x="8334" y="6138"/>
                      <a:pt x="7811" y="6284"/>
                      <a:pt x="7273" y="6415"/>
                    </a:cubicBezTo>
                    <a:cubicBezTo>
                      <a:pt x="7273" y="6240"/>
                      <a:pt x="7214" y="6051"/>
                      <a:pt x="7171" y="5891"/>
                    </a:cubicBezTo>
                    <a:cubicBezTo>
                      <a:pt x="7113" y="5644"/>
                      <a:pt x="7084" y="5368"/>
                      <a:pt x="7054" y="5106"/>
                    </a:cubicBezTo>
                    <a:cubicBezTo>
                      <a:pt x="6982" y="4582"/>
                      <a:pt x="6938" y="4059"/>
                      <a:pt x="6924" y="3550"/>
                    </a:cubicBezTo>
                    <a:cubicBezTo>
                      <a:pt x="6880" y="2532"/>
                      <a:pt x="6909" y="1441"/>
                      <a:pt x="7273" y="495"/>
                    </a:cubicBezTo>
                    <a:cubicBezTo>
                      <a:pt x="7287" y="423"/>
                      <a:pt x="7316" y="364"/>
                      <a:pt x="7360" y="292"/>
                    </a:cubicBezTo>
                    <a:cubicBezTo>
                      <a:pt x="7244" y="263"/>
                      <a:pt x="7127" y="219"/>
                      <a:pt x="7011" y="190"/>
                    </a:cubicBezTo>
                    <a:cubicBezTo>
                      <a:pt x="6807" y="626"/>
                      <a:pt x="6705" y="1077"/>
                      <a:pt x="6633" y="1543"/>
                    </a:cubicBezTo>
                    <a:cubicBezTo>
                      <a:pt x="6487" y="2662"/>
                      <a:pt x="6516" y="3797"/>
                      <a:pt x="6662" y="4917"/>
                    </a:cubicBezTo>
                    <a:cubicBezTo>
                      <a:pt x="6705" y="5222"/>
                      <a:pt x="6764" y="5528"/>
                      <a:pt x="6836" y="5833"/>
                    </a:cubicBezTo>
                    <a:cubicBezTo>
                      <a:pt x="6865" y="6051"/>
                      <a:pt x="6909" y="6298"/>
                      <a:pt x="7011" y="6517"/>
                    </a:cubicBezTo>
                    <a:cubicBezTo>
                      <a:pt x="6444" y="6633"/>
                      <a:pt x="5862" y="6735"/>
                      <a:pt x="5280" y="6778"/>
                    </a:cubicBezTo>
                    <a:cubicBezTo>
                      <a:pt x="5280" y="6691"/>
                      <a:pt x="5280" y="6604"/>
                      <a:pt x="5266" y="6531"/>
                    </a:cubicBezTo>
                    <a:cubicBezTo>
                      <a:pt x="5251" y="6386"/>
                      <a:pt x="5236" y="6255"/>
                      <a:pt x="5207" y="6109"/>
                    </a:cubicBezTo>
                    <a:cubicBezTo>
                      <a:pt x="5178" y="5833"/>
                      <a:pt x="5164" y="5571"/>
                      <a:pt x="5120" y="5295"/>
                    </a:cubicBezTo>
                    <a:cubicBezTo>
                      <a:pt x="5091" y="4742"/>
                      <a:pt x="5062" y="4204"/>
                      <a:pt x="5091" y="3651"/>
                    </a:cubicBezTo>
                    <a:cubicBezTo>
                      <a:pt x="5120" y="2561"/>
                      <a:pt x="5266" y="1455"/>
                      <a:pt x="5571" y="423"/>
                    </a:cubicBezTo>
                    <a:cubicBezTo>
                      <a:pt x="5615" y="277"/>
                      <a:pt x="5673" y="146"/>
                      <a:pt x="57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946;p36">
                <a:extLst>
                  <a:ext uri="{FF2B5EF4-FFF2-40B4-BE49-F238E27FC236}">
                    <a16:creationId xmlns:a16="http://schemas.microsoft.com/office/drawing/2014/main" id="{F670AAC2-E257-E718-A0DD-35C0AF680A7A}"/>
                  </a:ext>
                </a:extLst>
              </p:cNvPr>
              <p:cNvSpPr/>
              <p:nvPr/>
            </p:nvSpPr>
            <p:spPr>
              <a:xfrm>
                <a:off x="1033000" y="3034925"/>
                <a:ext cx="267275" cy="70050"/>
              </a:xfrm>
              <a:custGeom>
                <a:avLst/>
                <a:gdLst/>
                <a:ahLst/>
                <a:cxnLst/>
                <a:rect l="l" t="t" r="r" b="b"/>
                <a:pathLst>
                  <a:path w="10691" h="2802" extrusionOk="0">
                    <a:moveTo>
                      <a:pt x="10690" y="0"/>
                    </a:moveTo>
                    <a:cubicBezTo>
                      <a:pt x="10443" y="247"/>
                      <a:pt x="10167" y="465"/>
                      <a:pt x="9876" y="640"/>
                    </a:cubicBezTo>
                    <a:cubicBezTo>
                      <a:pt x="9148" y="1120"/>
                      <a:pt x="8349" y="1498"/>
                      <a:pt x="7534" y="1789"/>
                    </a:cubicBezTo>
                    <a:cubicBezTo>
                      <a:pt x="6273" y="2224"/>
                      <a:pt x="4946" y="2448"/>
                      <a:pt x="3621" y="2448"/>
                    </a:cubicBezTo>
                    <a:cubicBezTo>
                      <a:pt x="3174" y="2448"/>
                      <a:pt x="2728" y="2422"/>
                      <a:pt x="2284" y="2371"/>
                    </a:cubicBezTo>
                    <a:cubicBezTo>
                      <a:pt x="1789" y="2313"/>
                      <a:pt x="1295" y="2225"/>
                      <a:pt x="800" y="2109"/>
                    </a:cubicBezTo>
                    <a:cubicBezTo>
                      <a:pt x="568" y="2065"/>
                      <a:pt x="335" y="1993"/>
                      <a:pt x="117" y="1891"/>
                    </a:cubicBezTo>
                    <a:lnTo>
                      <a:pt x="0" y="1847"/>
                    </a:lnTo>
                    <a:lnTo>
                      <a:pt x="0" y="1847"/>
                    </a:lnTo>
                    <a:cubicBezTo>
                      <a:pt x="73" y="1964"/>
                      <a:pt x="131" y="2094"/>
                      <a:pt x="204" y="2211"/>
                    </a:cubicBezTo>
                    <a:cubicBezTo>
                      <a:pt x="277" y="2240"/>
                      <a:pt x="349" y="2254"/>
                      <a:pt x="422" y="2283"/>
                    </a:cubicBezTo>
                    <a:cubicBezTo>
                      <a:pt x="858" y="2458"/>
                      <a:pt x="1309" y="2574"/>
                      <a:pt x="1775" y="2647"/>
                    </a:cubicBezTo>
                    <a:cubicBezTo>
                      <a:pt x="2379" y="2753"/>
                      <a:pt x="2996" y="2801"/>
                      <a:pt x="3613" y="2801"/>
                    </a:cubicBezTo>
                    <a:cubicBezTo>
                      <a:pt x="3931" y="2801"/>
                      <a:pt x="4250" y="2788"/>
                      <a:pt x="4567" y="2763"/>
                    </a:cubicBezTo>
                    <a:cubicBezTo>
                      <a:pt x="6400" y="2647"/>
                      <a:pt x="8247" y="2109"/>
                      <a:pt x="9817" y="1149"/>
                    </a:cubicBezTo>
                    <a:cubicBezTo>
                      <a:pt x="10079" y="989"/>
                      <a:pt x="10327" y="829"/>
                      <a:pt x="10588" y="625"/>
                    </a:cubicBezTo>
                    <a:cubicBezTo>
                      <a:pt x="10617" y="422"/>
                      <a:pt x="10661" y="218"/>
                      <a:pt x="106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947;p36">
                <a:extLst>
                  <a:ext uri="{FF2B5EF4-FFF2-40B4-BE49-F238E27FC236}">
                    <a16:creationId xmlns:a16="http://schemas.microsoft.com/office/drawing/2014/main" id="{5ADDBB80-9ED5-208C-EA99-AFCD545BC026}"/>
                  </a:ext>
                </a:extLst>
              </p:cNvPr>
              <p:cNvSpPr/>
              <p:nvPr/>
            </p:nvSpPr>
            <p:spPr>
              <a:xfrm>
                <a:off x="1069000" y="3089100"/>
                <a:ext cx="213075" cy="56125"/>
              </a:xfrm>
              <a:custGeom>
                <a:avLst/>
                <a:gdLst/>
                <a:ahLst/>
                <a:cxnLst/>
                <a:rect l="l" t="t" r="r" b="b"/>
                <a:pathLst>
                  <a:path w="8523" h="2245" extrusionOk="0">
                    <a:moveTo>
                      <a:pt x="8523" y="0"/>
                    </a:moveTo>
                    <a:lnTo>
                      <a:pt x="8523" y="0"/>
                    </a:lnTo>
                    <a:cubicBezTo>
                      <a:pt x="7912" y="509"/>
                      <a:pt x="7199" y="887"/>
                      <a:pt x="6458" y="1164"/>
                    </a:cubicBezTo>
                    <a:cubicBezTo>
                      <a:pt x="5218" y="1624"/>
                      <a:pt x="3883" y="1874"/>
                      <a:pt x="2546" y="1874"/>
                    </a:cubicBezTo>
                    <a:cubicBezTo>
                      <a:pt x="2235" y="1874"/>
                      <a:pt x="1924" y="1860"/>
                      <a:pt x="1615" y="1833"/>
                    </a:cubicBezTo>
                    <a:cubicBezTo>
                      <a:pt x="1178" y="1804"/>
                      <a:pt x="742" y="1716"/>
                      <a:pt x="335" y="1600"/>
                    </a:cubicBezTo>
                    <a:lnTo>
                      <a:pt x="0" y="1498"/>
                    </a:lnTo>
                    <a:lnTo>
                      <a:pt x="0" y="1498"/>
                    </a:lnTo>
                    <a:cubicBezTo>
                      <a:pt x="262" y="1687"/>
                      <a:pt x="509" y="1891"/>
                      <a:pt x="786" y="2036"/>
                    </a:cubicBezTo>
                    <a:cubicBezTo>
                      <a:pt x="931" y="2080"/>
                      <a:pt x="1091" y="2109"/>
                      <a:pt x="1236" y="2124"/>
                    </a:cubicBezTo>
                    <a:cubicBezTo>
                      <a:pt x="1731" y="2209"/>
                      <a:pt x="2220" y="2244"/>
                      <a:pt x="2713" y="2244"/>
                    </a:cubicBezTo>
                    <a:cubicBezTo>
                      <a:pt x="3061" y="2244"/>
                      <a:pt x="3412" y="2226"/>
                      <a:pt x="3767" y="2196"/>
                    </a:cubicBezTo>
                    <a:cubicBezTo>
                      <a:pt x="5163" y="2051"/>
                      <a:pt x="6545" y="1716"/>
                      <a:pt x="7781" y="1033"/>
                    </a:cubicBezTo>
                    <a:cubicBezTo>
                      <a:pt x="8072" y="727"/>
                      <a:pt x="8334" y="378"/>
                      <a:pt x="85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med" advTm="30667">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9CDE757-61F2-96D9-CAAB-8C7C31260F92}"/>
              </a:ext>
            </a:extLst>
          </p:cNvPr>
          <p:cNvSpPr/>
          <p:nvPr/>
        </p:nvSpPr>
        <p:spPr>
          <a:xfrm>
            <a:off x="1" y="0"/>
            <a:ext cx="9144000" cy="5143500"/>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TextBox 21">
            <a:extLst>
              <a:ext uri="{FF2B5EF4-FFF2-40B4-BE49-F238E27FC236}">
                <a16:creationId xmlns:a16="http://schemas.microsoft.com/office/drawing/2014/main" id="{BE525C51-96D1-B994-EE95-C8D6BCC48546}"/>
              </a:ext>
            </a:extLst>
          </p:cNvPr>
          <p:cNvSpPr txBox="1"/>
          <p:nvPr/>
        </p:nvSpPr>
        <p:spPr>
          <a:xfrm>
            <a:off x="4010686" y="226337"/>
            <a:ext cx="1030352" cy="400110"/>
          </a:xfrm>
          <a:prstGeom prst="rect">
            <a:avLst/>
          </a:prstGeom>
          <a:noFill/>
        </p:spPr>
        <p:txBody>
          <a:bodyPr wrap="square" rtlCol="0">
            <a:spAutoFit/>
          </a:bodyPr>
          <a:lstStyle/>
          <a:p>
            <a:r>
              <a:rPr lang="en-VN" sz="2000" b="1" u="sng" dirty="0">
                <a:solidFill>
                  <a:srgbClr val="FF0000"/>
                </a:solidFill>
                <a:latin typeface="Times New Roman" panose="02020603050405020304" pitchFamily="18" charset="0"/>
                <a:cs typeface="Times New Roman" panose="02020603050405020304" pitchFamily="18" charset="0"/>
              </a:rPr>
              <a:t>Bài giải</a:t>
            </a:r>
          </a:p>
        </p:txBody>
      </p:sp>
      <p:sp>
        <p:nvSpPr>
          <p:cNvPr id="24" name="TextBox 23">
            <a:extLst>
              <a:ext uri="{FF2B5EF4-FFF2-40B4-BE49-F238E27FC236}">
                <a16:creationId xmlns:a16="http://schemas.microsoft.com/office/drawing/2014/main" id="{7E7FDE05-3682-4B57-F100-9C5AC71D5050}"/>
              </a:ext>
            </a:extLst>
          </p:cNvPr>
          <p:cNvSpPr txBox="1"/>
          <p:nvPr/>
        </p:nvSpPr>
        <p:spPr>
          <a:xfrm>
            <a:off x="525102" y="626447"/>
            <a:ext cx="7985118" cy="2564805"/>
          </a:xfrm>
          <a:prstGeom prst="rect">
            <a:avLst/>
          </a:prstGeom>
          <a:noFill/>
        </p:spPr>
        <p:txBody>
          <a:bodyPr wrap="square">
            <a:spAutoFit/>
          </a:bodyPr>
          <a:lstStyle/>
          <a:p>
            <a:pPr algn="just">
              <a:lnSpc>
                <a:spcPct val="150000"/>
              </a:lnSpc>
              <a:spcAft>
                <a:spcPts val="800"/>
              </a:spcAft>
            </a:pPr>
            <a:r>
              <a:rPr lang="vi-VN"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 </a:t>
            </a:r>
            <a:r>
              <a:rPr lang="vi-VN" sz="2800" b="1" kern="100" dirty="0">
                <a:effectLst/>
                <a:latin typeface="Times New Roman" panose="02020603050405020304" pitchFamily="18" charset="0"/>
                <a:ea typeface="Calibri" panose="020F0502020204030204" pitchFamily="34" charset="0"/>
                <a:cs typeface="Times New Roman" panose="02020603050405020304" pitchFamily="18" charset="0"/>
              </a:rPr>
              <a:t>Cách làm của hai bạn đều đúng.</a:t>
            </a:r>
            <a:endParaRPr lang="en-VN" sz="28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2800" b="1" u="sng" kern="100" dirty="0">
                <a:effectLst/>
                <a:latin typeface="Times New Roman" panose="02020603050405020304" pitchFamily="18" charset="0"/>
                <a:ea typeface="Calibri" panose="020F0502020204030204" pitchFamily="34" charset="0"/>
                <a:cs typeface="Times New Roman" panose="02020603050405020304" pitchFamily="18" charset="0"/>
              </a:rPr>
              <a:t>Nhận xét:</a:t>
            </a: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kern="100" dirty="0">
                <a:effectLst/>
                <a:latin typeface="Times New Roman" panose="02020603050405020304" pitchFamily="18" charset="0"/>
                <a:ea typeface="Calibri" panose="020F0502020204030204" pitchFamily="34" charset="0"/>
                <a:cs typeface="Times New Roman" panose="02020603050405020304" pitchFamily="18" charset="0"/>
              </a:rPr>
              <a:t>Muốn chia một số thập phân cho 100, ta cũng có thể chuyển thành phép nhân số thập phân đó với 0,01, nghĩa là chỉ việc chuyển dấu phẩy của số thập phân đó sang bên trái hai chữ số.</a:t>
            </a:r>
            <a:endParaRPr lang="en-VN" sz="28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151BAAFE-FDE2-EFA5-0FAC-ABC90316A0DE}"/>
              </a:ext>
            </a:extLst>
          </p:cNvPr>
          <p:cNvSpPr txBox="1"/>
          <p:nvPr/>
        </p:nvSpPr>
        <p:spPr>
          <a:xfrm>
            <a:off x="525103" y="3295461"/>
            <a:ext cx="4515936" cy="1410130"/>
          </a:xfrm>
          <a:prstGeom prst="rect">
            <a:avLst/>
          </a:prstGeom>
          <a:noFill/>
        </p:spPr>
        <p:txBody>
          <a:bodyPr wrap="square">
            <a:spAutoFit/>
          </a:bodyPr>
          <a:lstStyle/>
          <a:p>
            <a:pPr algn="just">
              <a:lnSpc>
                <a:spcPct val="150000"/>
              </a:lnSpc>
              <a:spcAft>
                <a:spcPts val="800"/>
              </a:spcAft>
            </a:pPr>
            <a:r>
              <a:rPr lang="vi-VN"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vi-VN" sz="2800" b="1" kern="100" dirty="0">
                <a:effectLst/>
                <a:latin typeface="Times New Roman" panose="02020603050405020304" pitchFamily="18" charset="0"/>
                <a:ea typeface="Calibri" panose="020F0502020204030204" pitchFamily="34" charset="0"/>
                <a:cs typeface="Times New Roman" panose="02020603050405020304" pitchFamily="18" charset="0"/>
              </a:rPr>
              <a:t>897,23 : 100 = 8,9723</a:t>
            </a:r>
            <a:endParaRPr lang="en-VN" sz="28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vi-VN" sz="2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kern="100" dirty="0">
                <a:effectLst/>
                <a:latin typeface="Times New Roman" panose="02020603050405020304" pitchFamily="18" charset="0"/>
                <a:ea typeface="Calibri" panose="020F0502020204030204" pitchFamily="34" charset="0"/>
                <a:cs typeface="Times New Roman" panose="02020603050405020304" pitchFamily="18" charset="0"/>
              </a:rPr>
              <a:t>45,89 : 100 = 0,4589</a:t>
            </a:r>
            <a:endParaRPr lang="en-VN" sz="2800" b="1"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772471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strips(downLeft)">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 calcmode="lin" valueType="num">
                                      <p:cBhvr additive="base">
                                        <p:cTn id="17" dur="500"/>
                                        <p:tgtEl>
                                          <p:spTgt spid="24">
                                            <p:txEl>
                                              <p:pRg st="1" end="1"/>
                                            </p:txEl>
                                          </p:spTgt>
                                        </p:tgtEl>
                                        <p:attrNameLst>
                                          <p:attrName>ppt_x</p:attrName>
                                        </p:attrNameLst>
                                      </p:cBhvr>
                                      <p:tavLst>
                                        <p:tav tm="0">
                                          <p:val>
                                            <p:strVal val="#ppt_x-#ppt_w*1.125000"/>
                                          </p:val>
                                        </p:tav>
                                        <p:tav tm="100000">
                                          <p:val>
                                            <p:strVal val="#ppt_x"/>
                                          </p:val>
                                        </p:tav>
                                      </p:tavLst>
                                    </p:anim>
                                    <p:animEffect transition="in" filter="wipe(right)">
                                      <p:cBhvr>
                                        <p:cTn id="18" dur="500"/>
                                        <p:tgtEl>
                                          <p:spTgt spid="2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26">
                                            <p:txEl>
                                              <p:pRg st="0" end="0"/>
                                            </p:txEl>
                                          </p:spTgt>
                                        </p:tgtEl>
                                        <p:attrNameLst>
                                          <p:attrName>style.visibility</p:attrName>
                                        </p:attrNameLst>
                                      </p:cBhvr>
                                      <p:to>
                                        <p:strVal val="visible"/>
                                      </p:to>
                                    </p:set>
                                    <p:animEffect transition="in" filter="strips(downLeft)">
                                      <p:cBhvr>
                                        <p:cTn id="23" dur="500"/>
                                        <p:tgtEl>
                                          <p:spTgt spid="2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26">
                                            <p:txEl>
                                              <p:pRg st="1" end="1"/>
                                            </p:txEl>
                                          </p:spTgt>
                                        </p:tgtEl>
                                        <p:attrNameLst>
                                          <p:attrName>style.visibility</p:attrName>
                                        </p:attrNameLst>
                                      </p:cBhvr>
                                      <p:to>
                                        <p:strVal val="visible"/>
                                      </p:to>
                                    </p:set>
                                    <p:animEffect transition="in" filter="strips(downLeft)">
                                      <p:cBhvr>
                                        <p:cTn id="28"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22"/>
        <p:cNvGrpSpPr/>
        <p:nvPr/>
      </p:nvGrpSpPr>
      <p:grpSpPr>
        <a:xfrm>
          <a:off x="0" y="0"/>
          <a:ext cx="0" cy="0"/>
          <a:chOff x="0" y="0"/>
          <a:chExt cx="0" cy="0"/>
        </a:xfrm>
      </p:grpSpPr>
      <p:sp>
        <p:nvSpPr>
          <p:cNvPr id="3625" name="Google Shape;3625;p59"/>
          <p:cNvSpPr txBox="1">
            <a:spLocks noGrp="1"/>
          </p:cNvSpPr>
          <p:nvPr>
            <p:ph type="title" idx="2"/>
          </p:nvPr>
        </p:nvSpPr>
        <p:spPr>
          <a:xfrm>
            <a:off x="242596" y="1501960"/>
            <a:ext cx="6708710" cy="10082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rgbClr val="FF0000"/>
                </a:solidFill>
                <a:latin typeface="Times New Roman" panose="02020603050405020304" pitchFamily="18" charset="0"/>
                <a:cs typeface="Times New Roman" panose="02020603050405020304" pitchFamily="18" charset="0"/>
              </a:rPr>
              <a:t>4. HOẠT ĐỘNG VẬN DỤNG</a:t>
            </a:r>
            <a:endParaRPr sz="3200" dirty="0">
              <a:solidFill>
                <a:srgbClr val="FF0000"/>
              </a:solidFill>
              <a:latin typeface="Times New Roman" panose="02020603050405020304" pitchFamily="18" charset="0"/>
              <a:cs typeface="Times New Roman" panose="02020603050405020304" pitchFamily="18" charset="0"/>
            </a:endParaRPr>
          </a:p>
        </p:txBody>
      </p:sp>
      <p:grpSp>
        <p:nvGrpSpPr>
          <p:cNvPr id="2" name="Google Shape;3577;p58">
            <a:extLst>
              <a:ext uri="{FF2B5EF4-FFF2-40B4-BE49-F238E27FC236}">
                <a16:creationId xmlns:a16="http://schemas.microsoft.com/office/drawing/2014/main" id="{FFDFCE6F-32D5-60A4-A409-AFFDF5F3FBA3}"/>
              </a:ext>
            </a:extLst>
          </p:cNvPr>
          <p:cNvGrpSpPr/>
          <p:nvPr/>
        </p:nvGrpSpPr>
        <p:grpSpPr>
          <a:xfrm>
            <a:off x="6303908" y="452706"/>
            <a:ext cx="1152198" cy="921683"/>
            <a:chOff x="3761513" y="1692946"/>
            <a:chExt cx="1152198" cy="921683"/>
          </a:xfrm>
        </p:grpSpPr>
        <p:sp>
          <p:nvSpPr>
            <p:cNvPr id="3" name="Google Shape;3578;p58">
              <a:extLst>
                <a:ext uri="{FF2B5EF4-FFF2-40B4-BE49-F238E27FC236}">
                  <a16:creationId xmlns:a16="http://schemas.microsoft.com/office/drawing/2014/main" id="{1DAA38E5-3EC8-C32D-B4E3-A14574FC83B5}"/>
                </a:ext>
              </a:extLst>
            </p:cNvPr>
            <p:cNvSpPr/>
            <p:nvPr/>
          </p:nvSpPr>
          <p:spPr>
            <a:xfrm>
              <a:off x="3768167" y="1701553"/>
              <a:ext cx="1145544" cy="913077"/>
            </a:xfrm>
            <a:custGeom>
              <a:avLst/>
              <a:gdLst/>
              <a:ahLst/>
              <a:cxnLst/>
              <a:rect l="l" t="t" r="r" b="b"/>
              <a:pathLst>
                <a:path w="12211" h="9733" extrusionOk="0">
                  <a:moveTo>
                    <a:pt x="5662" y="1"/>
                  </a:moveTo>
                  <a:cubicBezTo>
                    <a:pt x="5620" y="1"/>
                    <a:pt x="5578" y="17"/>
                    <a:pt x="5548" y="52"/>
                  </a:cubicBezTo>
                  <a:cubicBezTo>
                    <a:pt x="4433" y="1220"/>
                    <a:pt x="661" y="5306"/>
                    <a:pt x="561" y="5446"/>
                  </a:cubicBezTo>
                  <a:cubicBezTo>
                    <a:pt x="101" y="6040"/>
                    <a:pt x="0" y="6628"/>
                    <a:pt x="448" y="7349"/>
                  </a:cubicBezTo>
                  <a:cubicBezTo>
                    <a:pt x="681" y="7736"/>
                    <a:pt x="1142" y="7783"/>
                    <a:pt x="1543" y="7876"/>
                  </a:cubicBezTo>
                  <a:cubicBezTo>
                    <a:pt x="2030" y="7983"/>
                    <a:pt x="2511" y="8097"/>
                    <a:pt x="2985" y="8210"/>
                  </a:cubicBezTo>
                  <a:cubicBezTo>
                    <a:pt x="3338" y="8297"/>
                    <a:pt x="3679" y="8370"/>
                    <a:pt x="4033" y="8450"/>
                  </a:cubicBezTo>
                  <a:cubicBezTo>
                    <a:pt x="4280" y="8544"/>
                    <a:pt x="4520" y="8637"/>
                    <a:pt x="4774" y="8737"/>
                  </a:cubicBezTo>
                  <a:cubicBezTo>
                    <a:pt x="5635" y="9071"/>
                    <a:pt x="6489" y="9385"/>
                    <a:pt x="7351" y="9719"/>
                  </a:cubicBezTo>
                  <a:cubicBezTo>
                    <a:pt x="7368" y="9728"/>
                    <a:pt x="7388" y="9733"/>
                    <a:pt x="7408" y="9733"/>
                  </a:cubicBezTo>
                  <a:cubicBezTo>
                    <a:pt x="7434" y="9733"/>
                    <a:pt x="7459" y="9724"/>
                    <a:pt x="7477" y="9705"/>
                  </a:cubicBezTo>
                  <a:cubicBezTo>
                    <a:pt x="8239" y="9031"/>
                    <a:pt x="9006" y="8364"/>
                    <a:pt x="9761" y="7683"/>
                  </a:cubicBezTo>
                  <a:cubicBezTo>
                    <a:pt x="10148" y="7342"/>
                    <a:pt x="10528" y="7002"/>
                    <a:pt x="10922" y="6661"/>
                  </a:cubicBezTo>
                  <a:cubicBezTo>
                    <a:pt x="11109" y="6494"/>
                    <a:pt x="11289" y="6334"/>
                    <a:pt x="11476" y="6167"/>
                  </a:cubicBezTo>
                  <a:cubicBezTo>
                    <a:pt x="11650" y="6014"/>
                    <a:pt x="11830" y="5867"/>
                    <a:pt x="11977" y="5680"/>
                  </a:cubicBezTo>
                  <a:cubicBezTo>
                    <a:pt x="12084" y="5540"/>
                    <a:pt x="12144" y="5380"/>
                    <a:pt x="12177" y="5206"/>
                  </a:cubicBezTo>
                  <a:cubicBezTo>
                    <a:pt x="12191" y="5133"/>
                    <a:pt x="12197" y="5046"/>
                    <a:pt x="12211" y="4972"/>
                  </a:cubicBezTo>
                  <a:cubicBezTo>
                    <a:pt x="12191" y="4772"/>
                    <a:pt x="12197" y="4578"/>
                    <a:pt x="12197" y="4398"/>
                  </a:cubicBezTo>
                  <a:lnTo>
                    <a:pt x="12197" y="4385"/>
                  </a:lnTo>
                  <a:cubicBezTo>
                    <a:pt x="12197" y="4311"/>
                    <a:pt x="12197" y="4238"/>
                    <a:pt x="12191" y="4171"/>
                  </a:cubicBezTo>
                  <a:lnTo>
                    <a:pt x="12191" y="4131"/>
                  </a:lnTo>
                  <a:cubicBezTo>
                    <a:pt x="12191" y="4084"/>
                    <a:pt x="12157" y="4044"/>
                    <a:pt x="12117" y="4031"/>
                  </a:cubicBezTo>
                  <a:cubicBezTo>
                    <a:pt x="11850" y="3931"/>
                    <a:pt x="11583" y="3817"/>
                    <a:pt x="11309" y="3711"/>
                  </a:cubicBezTo>
                  <a:cubicBezTo>
                    <a:pt x="11309" y="3704"/>
                    <a:pt x="11296" y="3697"/>
                    <a:pt x="11296" y="3697"/>
                  </a:cubicBezTo>
                  <a:cubicBezTo>
                    <a:pt x="11276" y="3670"/>
                    <a:pt x="11249" y="3670"/>
                    <a:pt x="11216" y="3664"/>
                  </a:cubicBezTo>
                  <a:cubicBezTo>
                    <a:pt x="11183" y="3650"/>
                    <a:pt x="11163" y="3630"/>
                    <a:pt x="11129" y="3617"/>
                  </a:cubicBezTo>
                  <a:cubicBezTo>
                    <a:pt x="11076" y="3597"/>
                    <a:pt x="11022" y="3577"/>
                    <a:pt x="10962" y="3564"/>
                  </a:cubicBezTo>
                  <a:lnTo>
                    <a:pt x="10956" y="3564"/>
                  </a:lnTo>
                  <a:cubicBezTo>
                    <a:pt x="11016" y="3490"/>
                    <a:pt x="11062" y="3410"/>
                    <a:pt x="11109" y="3337"/>
                  </a:cubicBezTo>
                  <a:cubicBezTo>
                    <a:pt x="11216" y="3156"/>
                    <a:pt x="11256" y="2943"/>
                    <a:pt x="11263" y="2736"/>
                  </a:cubicBezTo>
                  <a:cubicBezTo>
                    <a:pt x="11276" y="2642"/>
                    <a:pt x="11263" y="2542"/>
                    <a:pt x="11263" y="2455"/>
                  </a:cubicBezTo>
                  <a:cubicBezTo>
                    <a:pt x="11249" y="2228"/>
                    <a:pt x="11223" y="1995"/>
                    <a:pt x="11189" y="1768"/>
                  </a:cubicBezTo>
                  <a:lnTo>
                    <a:pt x="11189" y="1761"/>
                  </a:lnTo>
                  <a:cubicBezTo>
                    <a:pt x="11176" y="1668"/>
                    <a:pt x="11163" y="1588"/>
                    <a:pt x="11149" y="1494"/>
                  </a:cubicBezTo>
                  <a:cubicBezTo>
                    <a:pt x="11149" y="1474"/>
                    <a:pt x="11143" y="1461"/>
                    <a:pt x="11143" y="1441"/>
                  </a:cubicBezTo>
                  <a:cubicBezTo>
                    <a:pt x="11129" y="1394"/>
                    <a:pt x="11083" y="1354"/>
                    <a:pt x="11042" y="1341"/>
                  </a:cubicBezTo>
                  <a:cubicBezTo>
                    <a:pt x="9253" y="933"/>
                    <a:pt x="7477" y="473"/>
                    <a:pt x="5702" y="5"/>
                  </a:cubicBezTo>
                  <a:cubicBezTo>
                    <a:pt x="5689" y="2"/>
                    <a:pt x="5675" y="1"/>
                    <a:pt x="5662" y="1"/>
                  </a:cubicBezTo>
                  <a:close/>
                </a:path>
              </a:pathLst>
            </a:custGeom>
            <a:solidFill>
              <a:schemeClr val="accent4"/>
            </a:solidFill>
            <a:ln w="114300" cap="flat" cmpd="sng">
              <a:solidFill>
                <a:schemeClr val="accent4"/>
              </a:solidFill>
              <a:prstDash val="solid"/>
              <a:miter lim="667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3579;p58">
              <a:extLst>
                <a:ext uri="{FF2B5EF4-FFF2-40B4-BE49-F238E27FC236}">
                  <a16:creationId xmlns:a16="http://schemas.microsoft.com/office/drawing/2014/main" id="{7F60D85F-BA3E-432B-1C2F-97509919FBE0}"/>
                </a:ext>
              </a:extLst>
            </p:cNvPr>
            <p:cNvSpPr/>
            <p:nvPr/>
          </p:nvSpPr>
          <p:spPr>
            <a:xfrm>
              <a:off x="3996421" y="1907499"/>
              <a:ext cx="909418" cy="693650"/>
            </a:xfrm>
            <a:custGeom>
              <a:avLst/>
              <a:gdLst/>
              <a:ahLst/>
              <a:cxnLst/>
              <a:rect l="l" t="t" r="r" b="b"/>
              <a:pathLst>
                <a:path w="9694" h="7394" extrusionOk="0">
                  <a:moveTo>
                    <a:pt x="5348" y="1"/>
                  </a:moveTo>
                  <a:cubicBezTo>
                    <a:pt x="5323" y="1"/>
                    <a:pt x="5300" y="9"/>
                    <a:pt x="5281" y="28"/>
                  </a:cubicBezTo>
                  <a:cubicBezTo>
                    <a:pt x="4226" y="856"/>
                    <a:pt x="688" y="3767"/>
                    <a:pt x="588" y="3867"/>
                  </a:cubicBezTo>
                  <a:cubicBezTo>
                    <a:pt x="147" y="4301"/>
                    <a:pt x="0" y="4768"/>
                    <a:pt x="281" y="5415"/>
                  </a:cubicBezTo>
                  <a:cubicBezTo>
                    <a:pt x="434" y="5756"/>
                    <a:pt x="801" y="5849"/>
                    <a:pt x="1115" y="5963"/>
                  </a:cubicBezTo>
                  <a:cubicBezTo>
                    <a:pt x="1502" y="6103"/>
                    <a:pt x="1876" y="6257"/>
                    <a:pt x="2257" y="6397"/>
                  </a:cubicBezTo>
                  <a:cubicBezTo>
                    <a:pt x="3118" y="6731"/>
                    <a:pt x="3979" y="7051"/>
                    <a:pt x="4840" y="7385"/>
                  </a:cubicBezTo>
                  <a:cubicBezTo>
                    <a:pt x="4856" y="7390"/>
                    <a:pt x="4872" y="7393"/>
                    <a:pt x="4889" y="7393"/>
                  </a:cubicBezTo>
                  <a:cubicBezTo>
                    <a:pt x="4914" y="7393"/>
                    <a:pt x="4940" y="7385"/>
                    <a:pt x="4960" y="7365"/>
                  </a:cubicBezTo>
                  <a:cubicBezTo>
                    <a:pt x="5721" y="6691"/>
                    <a:pt x="6489" y="6023"/>
                    <a:pt x="7250" y="5349"/>
                  </a:cubicBezTo>
                  <a:cubicBezTo>
                    <a:pt x="7631" y="5002"/>
                    <a:pt x="8018" y="4661"/>
                    <a:pt x="8412" y="4321"/>
                  </a:cubicBezTo>
                  <a:cubicBezTo>
                    <a:pt x="8592" y="4154"/>
                    <a:pt x="8779" y="3993"/>
                    <a:pt x="8959" y="3827"/>
                  </a:cubicBezTo>
                  <a:cubicBezTo>
                    <a:pt x="9133" y="3680"/>
                    <a:pt x="9320" y="3526"/>
                    <a:pt x="9460" y="3346"/>
                  </a:cubicBezTo>
                  <a:cubicBezTo>
                    <a:pt x="9567" y="3199"/>
                    <a:pt x="9627" y="3046"/>
                    <a:pt x="9660" y="2865"/>
                  </a:cubicBezTo>
                  <a:lnTo>
                    <a:pt x="9660" y="2865"/>
                  </a:lnTo>
                  <a:cubicBezTo>
                    <a:pt x="9427" y="3086"/>
                    <a:pt x="9180" y="3286"/>
                    <a:pt x="9093" y="3353"/>
                  </a:cubicBezTo>
                  <a:cubicBezTo>
                    <a:pt x="8712" y="3680"/>
                    <a:pt x="8332" y="3987"/>
                    <a:pt x="7978" y="4294"/>
                  </a:cubicBezTo>
                  <a:cubicBezTo>
                    <a:pt x="7317" y="4861"/>
                    <a:pt x="6676" y="5449"/>
                    <a:pt x="6049" y="6050"/>
                  </a:cubicBezTo>
                  <a:cubicBezTo>
                    <a:pt x="5728" y="6350"/>
                    <a:pt x="5428" y="6657"/>
                    <a:pt x="5121" y="6964"/>
                  </a:cubicBezTo>
                  <a:cubicBezTo>
                    <a:pt x="5054" y="7031"/>
                    <a:pt x="4987" y="7098"/>
                    <a:pt x="4894" y="7104"/>
                  </a:cubicBezTo>
                  <a:cubicBezTo>
                    <a:pt x="4884" y="7106"/>
                    <a:pt x="4875" y="7107"/>
                    <a:pt x="4865" y="7107"/>
                  </a:cubicBezTo>
                  <a:cubicBezTo>
                    <a:pt x="4785" y="7107"/>
                    <a:pt x="4697" y="7061"/>
                    <a:pt x="4613" y="7031"/>
                  </a:cubicBezTo>
                  <a:cubicBezTo>
                    <a:pt x="4393" y="6951"/>
                    <a:pt x="4179" y="6871"/>
                    <a:pt x="3952" y="6791"/>
                  </a:cubicBezTo>
                  <a:cubicBezTo>
                    <a:pt x="3091" y="6484"/>
                    <a:pt x="2243" y="6170"/>
                    <a:pt x="1382" y="5856"/>
                  </a:cubicBezTo>
                  <a:cubicBezTo>
                    <a:pt x="1075" y="5736"/>
                    <a:pt x="735" y="5596"/>
                    <a:pt x="548" y="5315"/>
                  </a:cubicBezTo>
                  <a:cubicBezTo>
                    <a:pt x="447" y="5162"/>
                    <a:pt x="407" y="4995"/>
                    <a:pt x="407" y="4821"/>
                  </a:cubicBezTo>
                  <a:cubicBezTo>
                    <a:pt x="407" y="4701"/>
                    <a:pt x="434" y="4594"/>
                    <a:pt x="481" y="4501"/>
                  </a:cubicBezTo>
                  <a:cubicBezTo>
                    <a:pt x="474" y="4434"/>
                    <a:pt x="514" y="4387"/>
                    <a:pt x="581" y="4381"/>
                  </a:cubicBezTo>
                  <a:cubicBezTo>
                    <a:pt x="581" y="4381"/>
                    <a:pt x="601" y="4381"/>
                    <a:pt x="601" y="4367"/>
                  </a:cubicBezTo>
                  <a:cubicBezTo>
                    <a:pt x="618" y="4351"/>
                    <a:pt x="638" y="4342"/>
                    <a:pt x="655" y="4342"/>
                  </a:cubicBezTo>
                  <a:cubicBezTo>
                    <a:pt x="678" y="4342"/>
                    <a:pt x="696" y="4359"/>
                    <a:pt x="688" y="4394"/>
                  </a:cubicBezTo>
                  <a:cubicBezTo>
                    <a:pt x="1349" y="4728"/>
                    <a:pt x="2016" y="5055"/>
                    <a:pt x="2691" y="5349"/>
                  </a:cubicBezTo>
                  <a:cubicBezTo>
                    <a:pt x="3358" y="5636"/>
                    <a:pt x="4039" y="5903"/>
                    <a:pt x="4720" y="6156"/>
                  </a:cubicBezTo>
                  <a:cubicBezTo>
                    <a:pt x="5040" y="5856"/>
                    <a:pt x="5354" y="5562"/>
                    <a:pt x="5681" y="5262"/>
                  </a:cubicBezTo>
                  <a:cubicBezTo>
                    <a:pt x="6282" y="4721"/>
                    <a:pt x="6883" y="4180"/>
                    <a:pt x="7497" y="3653"/>
                  </a:cubicBezTo>
                  <a:cubicBezTo>
                    <a:pt x="8011" y="3219"/>
                    <a:pt x="9013" y="2418"/>
                    <a:pt x="9694" y="1857"/>
                  </a:cubicBezTo>
                  <a:lnTo>
                    <a:pt x="9694" y="1817"/>
                  </a:lnTo>
                  <a:cubicBezTo>
                    <a:pt x="9694" y="1777"/>
                    <a:pt x="9660" y="1730"/>
                    <a:pt x="9620" y="1717"/>
                  </a:cubicBezTo>
                  <a:cubicBezTo>
                    <a:pt x="8212" y="1176"/>
                    <a:pt x="6810" y="595"/>
                    <a:pt x="5408" y="15"/>
                  </a:cubicBezTo>
                  <a:cubicBezTo>
                    <a:pt x="5387" y="6"/>
                    <a:pt x="5367" y="1"/>
                    <a:pt x="53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580;p58">
              <a:extLst>
                <a:ext uri="{FF2B5EF4-FFF2-40B4-BE49-F238E27FC236}">
                  <a16:creationId xmlns:a16="http://schemas.microsoft.com/office/drawing/2014/main" id="{74E0C80A-7211-1924-D28B-E85956309633}"/>
                </a:ext>
              </a:extLst>
            </p:cNvPr>
            <p:cNvSpPr/>
            <p:nvPr/>
          </p:nvSpPr>
          <p:spPr>
            <a:xfrm>
              <a:off x="4035260" y="2081711"/>
              <a:ext cx="870580" cy="491108"/>
            </a:xfrm>
            <a:custGeom>
              <a:avLst/>
              <a:gdLst/>
              <a:ahLst/>
              <a:cxnLst/>
              <a:rect l="l" t="t" r="r" b="b"/>
              <a:pathLst>
                <a:path w="9280" h="5235" extrusionOk="0">
                  <a:moveTo>
                    <a:pt x="9273" y="0"/>
                  </a:moveTo>
                  <a:lnTo>
                    <a:pt x="9273" y="0"/>
                  </a:lnTo>
                  <a:cubicBezTo>
                    <a:pt x="8585" y="561"/>
                    <a:pt x="7584" y="1362"/>
                    <a:pt x="7077" y="1796"/>
                  </a:cubicBezTo>
                  <a:cubicBezTo>
                    <a:pt x="6462" y="2317"/>
                    <a:pt x="4780" y="3759"/>
                    <a:pt x="4406" y="4032"/>
                  </a:cubicBezTo>
                  <a:cubicBezTo>
                    <a:pt x="3725" y="3779"/>
                    <a:pt x="935" y="2851"/>
                    <a:pt x="274" y="2530"/>
                  </a:cubicBezTo>
                  <a:cubicBezTo>
                    <a:pt x="283" y="2488"/>
                    <a:pt x="253" y="2459"/>
                    <a:pt x="219" y="2459"/>
                  </a:cubicBezTo>
                  <a:cubicBezTo>
                    <a:pt x="204" y="2459"/>
                    <a:pt x="188" y="2465"/>
                    <a:pt x="174" y="2477"/>
                  </a:cubicBezTo>
                  <a:cubicBezTo>
                    <a:pt x="174" y="2477"/>
                    <a:pt x="170" y="2491"/>
                    <a:pt x="168" y="2491"/>
                  </a:cubicBezTo>
                  <a:cubicBezTo>
                    <a:pt x="167" y="2491"/>
                    <a:pt x="167" y="2489"/>
                    <a:pt x="167" y="2484"/>
                  </a:cubicBezTo>
                  <a:cubicBezTo>
                    <a:pt x="100" y="2497"/>
                    <a:pt x="67" y="2564"/>
                    <a:pt x="74" y="2630"/>
                  </a:cubicBezTo>
                  <a:cubicBezTo>
                    <a:pt x="27" y="2731"/>
                    <a:pt x="0" y="2831"/>
                    <a:pt x="0" y="2944"/>
                  </a:cubicBezTo>
                  <a:cubicBezTo>
                    <a:pt x="0" y="3118"/>
                    <a:pt x="53" y="3285"/>
                    <a:pt x="140" y="3438"/>
                  </a:cubicBezTo>
                  <a:cubicBezTo>
                    <a:pt x="334" y="3719"/>
                    <a:pt x="668" y="3872"/>
                    <a:pt x="975" y="3979"/>
                  </a:cubicBezTo>
                  <a:cubicBezTo>
                    <a:pt x="1829" y="4299"/>
                    <a:pt x="2690" y="4607"/>
                    <a:pt x="3545" y="4914"/>
                  </a:cubicBezTo>
                  <a:cubicBezTo>
                    <a:pt x="3765" y="5000"/>
                    <a:pt x="3979" y="5074"/>
                    <a:pt x="4206" y="5154"/>
                  </a:cubicBezTo>
                  <a:cubicBezTo>
                    <a:pt x="4288" y="5185"/>
                    <a:pt x="4381" y="5235"/>
                    <a:pt x="4476" y="5235"/>
                  </a:cubicBezTo>
                  <a:cubicBezTo>
                    <a:pt x="4481" y="5235"/>
                    <a:pt x="4487" y="5234"/>
                    <a:pt x="4493" y="5234"/>
                  </a:cubicBezTo>
                  <a:cubicBezTo>
                    <a:pt x="4593" y="5221"/>
                    <a:pt x="4660" y="5154"/>
                    <a:pt x="4713" y="5087"/>
                  </a:cubicBezTo>
                  <a:cubicBezTo>
                    <a:pt x="5027" y="4780"/>
                    <a:pt x="5408" y="4480"/>
                    <a:pt x="5728" y="4179"/>
                  </a:cubicBezTo>
                  <a:cubicBezTo>
                    <a:pt x="6349" y="3578"/>
                    <a:pt x="6983" y="3064"/>
                    <a:pt x="7644" y="2504"/>
                  </a:cubicBezTo>
                  <a:cubicBezTo>
                    <a:pt x="8011" y="2197"/>
                    <a:pt x="9013" y="1235"/>
                    <a:pt x="9253" y="1028"/>
                  </a:cubicBezTo>
                  <a:cubicBezTo>
                    <a:pt x="9246" y="962"/>
                    <a:pt x="9253" y="881"/>
                    <a:pt x="9266" y="801"/>
                  </a:cubicBezTo>
                  <a:cubicBezTo>
                    <a:pt x="9280" y="534"/>
                    <a:pt x="9280" y="267"/>
                    <a:pt x="9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581;p58">
              <a:extLst>
                <a:ext uri="{FF2B5EF4-FFF2-40B4-BE49-F238E27FC236}">
                  <a16:creationId xmlns:a16="http://schemas.microsoft.com/office/drawing/2014/main" id="{9E53C4E7-191F-818E-E4CA-51EC9FF8A0CF}"/>
                </a:ext>
              </a:extLst>
            </p:cNvPr>
            <p:cNvSpPr/>
            <p:nvPr/>
          </p:nvSpPr>
          <p:spPr>
            <a:xfrm>
              <a:off x="4030850" y="2080398"/>
              <a:ext cx="874333" cy="410336"/>
            </a:xfrm>
            <a:custGeom>
              <a:avLst/>
              <a:gdLst/>
              <a:ahLst/>
              <a:cxnLst/>
              <a:rect l="l" t="t" r="r" b="b"/>
              <a:pathLst>
                <a:path w="9320" h="4374" extrusionOk="0">
                  <a:moveTo>
                    <a:pt x="9313" y="1"/>
                  </a:moveTo>
                  <a:cubicBezTo>
                    <a:pt x="8699" y="408"/>
                    <a:pt x="8092" y="969"/>
                    <a:pt x="7531" y="1443"/>
                  </a:cubicBezTo>
                  <a:cubicBezTo>
                    <a:pt x="6977" y="1917"/>
                    <a:pt x="6409" y="2391"/>
                    <a:pt x="5842" y="2858"/>
                  </a:cubicBezTo>
                  <a:cubicBezTo>
                    <a:pt x="5555" y="3092"/>
                    <a:pt x="5261" y="3325"/>
                    <a:pt x="4981" y="3552"/>
                  </a:cubicBezTo>
                  <a:cubicBezTo>
                    <a:pt x="4840" y="3666"/>
                    <a:pt x="4694" y="3786"/>
                    <a:pt x="4553" y="3893"/>
                  </a:cubicBezTo>
                  <a:cubicBezTo>
                    <a:pt x="4511" y="3926"/>
                    <a:pt x="4483" y="3942"/>
                    <a:pt x="4447" y="3942"/>
                  </a:cubicBezTo>
                  <a:cubicBezTo>
                    <a:pt x="4426" y="3942"/>
                    <a:pt x="4403" y="3936"/>
                    <a:pt x="4373" y="3926"/>
                  </a:cubicBezTo>
                  <a:cubicBezTo>
                    <a:pt x="4280" y="3906"/>
                    <a:pt x="4186" y="3866"/>
                    <a:pt x="4093" y="3833"/>
                  </a:cubicBezTo>
                  <a:cubicBezTo>
                    <a:pt x="3385" y="3613"/>
                    <a:pt x="2684" y="3365"/>
                    <a:pt x="1983" y="3125"/>
                  </a:cubicBezTo>
                  <a:cubicBezTo>
                    <a:pt x="1589" y="2985"/>
                    <a:pt x="1195" y="2831"/>
                    <a:pt x="808" y="2685"/>
                  </a:cubicBezTo>
                  <a:cubicBezTo>
                    <a:pt x="715" y="2644"/>
                    <a:pt x="615" y="2611"/>
                    <a:pt x="521" y="2564"/>
                  </a:cubicBezTo>
                  <a:cubicBezTo>
                    <a:pt x="441" y="2538"/>
                    <a:pt x="347" y="2504"/>
                    <a:pt x="254" y="2504"/>
                  </a:cubicBezTo>
                  <a:cubicBezTo>
                    <a:pt x="121" y="2511"/>
                    <a:pt x="0" y="2651"/>
                    <a:pt x="54" y="2785"/>
                  </a:cubicBezTo>
                  <a:cubicBezTo>
                    <a:pt x="64" y="2729"/>
                    <a:pt x="113" y="2709"/>
                    <a:pt x="179" y="2709"/>
                  </a:cubicBezTo>
                  <a:cubicBezTo>
                    <a:pt x="333" y="2709"/>
                    <a:pt x="579" y="2819"/>
                    <a:pt x="621" y="2838"/>
                  </a:cubicBezTo>
                  <a:cubicBezTo>
                    <a:pt x="788" y="2912"/>
                    <a:pt x="968" y="2985"/>
                    <a:pt x="1135" y="3052"/>
                  </a:cubicBezTo>
                  <a:cubicBezTo>
                    <a:pt x="1469" y="3185"/>
                    <a:pt x="1803" y="3319"/>
                    <a:pt x="2137" y="3446"/>
                  </a:cubicBezTo>
                  <a:cubicBezTo>
                    <a:pt x="2791" y="3686"/>
                    <a:pt x="3171" y="4153"/>
                    <a:pt x="3839" y="4374"/>
                  </a:cubicBezTo>
                  <a:cubicBezTo>
                    <a:pt x="3839" y="4374"/>
                    <a:pt x="3840" y="4374"/>
                    <a:pt x="3840" y="4374"/>
                  </a:cubicBezTo>
                  <a:cubicBezTo>
                    <a:pt x="3868" y="4374"/>
                    <a:pt x="4186" y="4147"/>
                    <a:pt x="4186" y="4147"/>
                  </a:cubicBezTo>
                  <a:cubicBezTo>
                    <a:pt x="4280" y="4174"/>
                    <a:pt x="4369" y="4203"/>
                    <a:pt x="4457" y="4203"/>
                  </a:cubicBezTo>
                  <a:cubicBezTo>
                    <a:pt x="4520" y="4203"/>
                    <a:pt x="4583" y="4188"/>
                    <a:pt x="4647" y="4147"/>
                  </a:cubicBezTo>
                  <a:cubicBezTo>
                    <a:pt x="4787" y="4053"/>
                    <a:pt x="4920" y="3940"/>
                    <a:pt x="5054" y="3826"/>
                  </a:cubicBezTo>
                  <a:cubicBezTo>
                    <a:pt x="5341" y="3606"/>
                    <a:pt x="5621" y="3372"/>
                    <a:pt x="5895" y="3145"/>
                  </a:cubicBezTo>
                  <a:cubicBezTo>
                    <a:pt x="6456" y="2685"/>
                    <a:pt x="7010" y="2237"/>
                    <a:pt x="7557" y="1770"/>
                  </a:cubicBezTo>
                  <a:cubicBezTo>
                    <a:pt x="8165" y="1249"/>
                    <a:pt x="8766" y="708"/>
                    <a:pt x="9320" y="235"/>
                  </a:cubicBezTo>
                  <a:lnTo>
                    <a:pt x="93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582;p58">
              <a:extLst>
                <a:ext uri="{FF2B5EF4-FFF2-40B4-BE49-F238E27FC236}">
                  <a16:creationId xmlns:a16="http://schemas.microsoft.com/office/drawing/2014/main" id="{8EEC07E0-9E81-3C7B-F231-5347D0331CDB}"/>
                </a:ext>
              </a:extLst>
            </p:cNvPr>
            <p:cNvSpPr/>
            <p:nvPr/>
          </p:nvSpPr>
          <p:spPr>
            <a:xfrm>
              <a:off x="4327112" y="2064543"/>
              <a:ext cx="328813" cy="183591"/>
            </a:xfrm>
            <a:custGeom>
              <a:avLst/>
              <a:gdLst/>
              <a:ahLst/>
              <a:cxnLst/>
              <a:rect l="l" t="t" r="r" b="b"/>
              <a:pathLst>
                <a:path w="3505" h="1957" extrusionOk="0">
                  <a:moveTo>
                    <a:pt x="1441" y="1"/>
                  </a:moveTo>
                  <a:cubicBezTo>
                    <a:pt x="1391" y="1"/>
                    <a:pt x="1350" y="40"/>
                    <a:pt x="1315" y="63"/>
                  </a:cubicBezTo>
                  <a:cubicBezTo>
                    <a:pt x="1148" y="210"/>
                    <a:pt x="1162" y="183"/>
                    <a:pt x="995" y="337"/>
                  </a:cubicBezTo>
                  <a:cubicBezTo>
                    <a:pt x="908" y="397"/>
                    <a:pt x="821" y="477"/>
                    <a:pt x="734" y="550"/>
                  </a:cubicBezTo>
                  <a:cubicBezTo>
                    <a:pt x="501" y="744"/>
                    <a:pt x="267" y="944"/>
                    <a:pt x="33" y="1138"/>
                  </a:cubicBezTo>
                  <a:cubicBezTo>
                    <a:pt x="0" y="1158"/>
                    <a:pt x="0" y="1225"/>
                    <a:pt x="53" y="1245"/>
                  </a:cubicBezTo>
                  <a:cubicBezTo>
                    <a:pt x="561" y="1418"/>
                    <a:pt x="1062" y="1592"/>
                    <a:pt x="1562" y="1792"/>
                  </a:cubicBezTo>
                  <a:cubicBezTo>
                    <a:pt x="1689" y="1845"/>
                    <a:pt x="1803" y="1892"/>
                    <a:pt x="1929" y="1946"/>
                  </a:cubicBezTo>
                  <a:cubicBezTo>
                    <a:pt x="1954" y="1953"/>
                    <a:pt x="1976" y="1957"/>
                    <a:pt x="1996" y="1957"/>
                  </a:cubicBezTo>
                  <a:cubicBezTo>
                    <a:pt x="2029" y="1957"/>
                    <a:pt x="2059" y="1946"/>
                    <a:pt x="2096" y="1926"/>
                  </a:cubicBezTo>
                  <a:cubicBezTo>
                    <a:pt x="2143" y="1892"/>
                    <a:pt x="3225" y="1145"/>
                    <a:pt x="3465" y="931"/>
                  </a:cubicBezTo>
                  <a:cubicBezTo>
                    <a:pt x="3505" y="891"/>
                    <a:pt x="3492" y="837"/>
                    <a:pt x="3452" y="817"/>
                  </a:cubicBezTo>
                  <a:cubicBezTo>
                    <a:pt x="2851" y="564"/>
                    <a:pt x="1522" y="16"/>
                    <a:pt x="1462" y="3"/>
                  </a:cubicBezTo>
                  <a:cubicBezTo>
                    <a:pt x="1455" y="1"/>
                    <a:pt x="1448" y="1"/>
                    <a:pt x="1441" y="1"/>
                  </a:cubicBezTo>
                  <a:close/>
                </a:path>
              </a:pathLst>
            </a:custGeom>
            <a:solidFill>
              <a:srgbClr val="F4E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583;p58">
              <a:extLst>
                <a:ext uri="{FF2B5EF4-FFF2-40B4-BE49-F238E27FC236}">
                  <a16:creationId xmlns:a16="http://schemas.microsoft.com/office/drawing/2014/main" id="{F4B855AF-B823-FD9F-5D36-F31B3E21FC50}"/>
                </a:ext>
              </a:extLst>
            </p:cNvPr>
            <p:cNvSpPr/>
            <p:nvPr/>
          </p:nvSpPr>
          <p:spPr>
            <a:xfrm>
              <a:off x="4372142" y="2166894"/>
              <a:ext cx="147286" cy="50190"/>
            </a:xfrm>
            <a:custGeom>
              <a:avLst/>
              <a:gdLst/>
              <a:ahLst/>
              <a:cxnLst/>
              <a:rect l="l" t="t" r="r" b="b"/>
              <a:pathLst>
                <a:path w="1570" h="535" fill="none" extrusionOk="0">
                  <a:moveTo>
                    <a:pt x="1" y="0"/>
                  </a:moveTo>
                  <a:cubicBezTo>
                    <a:pt x="521" y="180"/>
                    <a:pt x="1042" y="361"/>
                    <a:pt x="1570" y="534"/>
                  </a:cubicBezTo>
                </a:path>
              </a:pathLst>
            </a:custGeom>
            <a:noFill/>
            <a:ln w="1175" cap="flat" cmpd="sng">
              <a:solidFill>
                <a:srgbClr val="2E2135"/>
              </a:solidFill>
              <a:prstDash val="solid"/>
              <a:miter lim="66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584;p58">
              <a:extLst>
                <a:ext uri="{FF2B5EF4-FFF2-40B4-BE49-F238E27FC236}">
                  <a16:creationId xmlns:a16="http://schemas.microsoft.com/office/drawing/2014/main" id="{5747C235-5255-3F62-840E-B21ED9FF5B17}"/>
                </a:ext>
              </a:extLst>
            </p:cNvPr>
            <p:cNvSpPr/>
            <p:nvPr/>
          </p:nvSpPr>
          <p:spPr>
            <a:xfrm>
              <a:off x="4416610" y="2139969"/>
              <a:ext cx="140437" cy="48876"/>
            </a:xfrm>
            <a:custGeom>
              <a:avLst/>
              <a:gdLst/>
              <a:ahLst/>
              <a:cxnLst/>
              <a:rect l="l" t="t" r="r" b="b"/>
              <a:pathLst>
                <a:path w="1497" h="521" fill="none" extrusionOk="0">
                  <a:moveTo>
                    <a:pt x="1" y="0"/>
                  </a:moveTo>
                  <a:cubicBezTo>
                    <a:pt x="501" y="174"/>
                    <a:pt x="995" y="347"/>
                    <a:pt x="1496" y="521"/>
                  </a:cubicBezTo>
                </a:path>
              </a:pathLst>
            </a:custGeom>
            <a:noFill/>
            <a:ln w="1175" cap="flat" cmpd="sng">
              <a:solidFill>
                <a:srgbClr val="2E2135"/>
              </a:solidFill>
              <a:prstDash val="solid"/>
              <a:miter lim="66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585;p58">
              <a:extLst>
                <a:ext uri="{FF2B5EF4-FFF2-40B4-BE49-F238E27FC236}">
                  <a16:creationId xmlns:a16="http://schemas.microsoft.com/office/drawing/2014/main" id="{80ABB6E6-9465-5C9B-BFD8-2DA83D0663F6}"/>
                </a:ext>
              </a:extLst>
            </p:cNvPr>
            <p:cNvSpPr/>
            <p:nvPr/>
          </p:nvSpPr>
          <p:spPr>
            <a:xfrm>
              <a:off x="4457981" y="2109855"/>
              <a:ext cx="137248" cy="47657"/>
            </a:xfrm>
            <a:custGeom>
              <a:avLst/>
              <a:gdLst/>
              <a:ahLst/>
              <a:cxnLst/>
              <a:rect l="l" t="t" r="r" b="b"/>
              <a:pathLst>
                <a:path w="1463" h="508" fill="none" extrusionOk="0">
                  <a:moveTo>
                    <a:pt x="0" y="1"/>
                  </a:moveTo>
                  <a:cubicBezTo>
                    <a:pt x="488" y="188"/>
                    <a:pt x="968" y="354"/>
                    <a:pt x="1462" y="508"/>
                  </a:cubicBezTo>
                </a:path>
              </a:pathLst>
            </a:custGeom>
            <a:noFill/>
            <a:ln w="1175" cap="flat" cmpd="sng">
              <a:solidFill>
                <a:srgbClr val="2E2135"/>
              </a:solidFill>
              <a:prstDash val="solid"/>
              <a:miter lim="66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586;p58">
              <a:extLst>
                <a:ext uri="{FF2B5EF4-FFF2-40B4-BE49-F238E27FC236}">
                  <a16:creationId xmlns:a16="http://schemas.microsoft.com/office/drawing/2014/main" id="{CAAB00EC-34EC-C41C-2EEF-B50BEEBEB9F1}"/>
                </a:ext>
              </a:extLst>
            </p:cNvPr>
            <p:cNvSpPr/>
            <p:nvPr/>
          </p:nvSpPr>
          <p:spPr>
            <a:xfrm>
              <a:off x="4632661" y="2261458"/>
              <a:ext cx="125990" cy="95876"/>
            </a:xfrm>
            <a:custGeom>
              <a:avLst/>
              <a:gdLst/>
              <a:ahLst/>
              <a:cxnLst/>
              <a:rect l="l" t="t" r="r" b="b"/>
              <a:pathLst>
                <a:path w="1343" h="1022" fill="none" extrusionOk="0">
                  <a:moveTo>
                    <a:pt x="1" y="1022"/>
                  </a:moveTo>
                  <a:cubicBezTo>
                    <a:pt x="74" y="962"/>
                    <a:pt x="1269" y="60"/>
                    <a:pt x="1343" y="0"/>
                  </a:cubicBezTo>
                </a:path>
              </a:pathLst>
            </a:custGeom>
            <a:noFill/>
            <a:ln w="1175" cap="flat" cmpd="sng">
              <a:solidFill>
                <a:schemeClr val="dk1"/>
              </a:solidFill>
              <a:prstDash val="solid"/>
              <a:miter lim="66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587;p58">
              <a:extLst>
                <a:ext uri="{FF2B5EF4-FFF2-40B4-BE49-F238E27FC236}">
                  <a16:creationId xmlns:a16="http://schemas.microsoft.com/office/drawing/2014/main" id="{750D60AA-8E5A-8CFD-8795-0C3CA5A2F8E7}"/>
                </a:ext>
              </a:extLst>
            </p:cNvPr>
            <p:cNvSpPr/>
            <p:nvPr/>
          </p:nvSpPr>
          <p:spPr>
            <a:xfrm>
              <a:off x="4316417" y="2459969"/>
              <a:ext cx="203010" cy="51409"/>
            </a:xfrm>
            <a:custGeom>
              <a:avLst/>
              <a:gdLst/>
              <a:ahLst/>
              <a:cxnLst/>
              <a:rect l="l" t="t" r="r" b="b"/>
              <a:pathLst>
                <a:path w="2164" h="548" fill="none" extrusionOk="0">
                  <a:moveTo>
                    <a:pt x="1" y="81"/>
                  </a:moveTo>
                  <a:cubicBezTo>
                    <a:pt x="495" y="247"/>
                    <a:pt x="995" y="408"/>
                    <a:pt x="1496" y="548"/>
                  </a:cubicBezTo>
                  <a:lnTo>
                    <a:pt x="2164" y="0"/>
                  </a:lnTo>
                </a:path>
              </a:pathLst>
            </a:custGeom>
            <a:noFill/>
            <a:ln w="1175" cap="flat" cmpd="sng">
              <a:solidFill>
                <a:schemeClr val="dk1"/>
              </a:solidFill>
              <a:prstDash val="solid"/>
              <a:miter lim="66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588;p58">
              <a:extLst>
                <a:ext uri="{FF2B5EF4-FFF2-40B4-BE49-F238E27FC236}">
                  <a16:creationId xmlns:a16="http://schemas.microsoft.com/office/drawing/2014/main" id="{217E3BC1-75B1-315D-7C5D-47600051F597}"/>
                </a:ext>
              </a:extLst>
            </p:cNvPr>
            <p:cNvSpPr/>
            <p:nvPr/>
          </p:nvSpPr>
          <p:spPr>
            <a:xfrm>
              <a:off x="4240616" y="2442425"/>
              <a:ext cx="35180" cy="12665"/>
            </a:xfrm>
            <a:custGeom>
              <a:avLst/>
              <a:gdLst/>
              <a:ahLst/>
              <a:cxnLst/>
              <a:rect l="l" t="t" r="r" b="b"/>
              <a:pathLst>
                <a:path w="375" h="135" fill="none" extrusionOk="0">
                  <a:moveTo>
                    <a:pt x="1" y="1"/>
                  </a:moveTo>
                  <a:cubicBezTo>
                    <a:pt x="121" y="47"/>
                    <a:pt x="248" y="94"/>
                    <a:pt x="375" y="134"/>
                  </a:cubicBezTo>
                </a:path>
              </a:pathLst>
            </a:custGeom>
            <a:noFill/>
            <a:ln w="1175" cap="flat" cmpd="sng">
              <a:solidFill>
                <a:srgbClr val="2E2135"/>
              </a:solidFill>
              <a:prstDash val="solid"/>
              <a:miter lim="66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589;p58">
              <a:extLst>
                <a:ext uri="{FF2B5EF4-FFF2-40B4-BE49-F238E27FC236}">
                  <a16:creationId xmlns:a16="http://schemas.microsoft.com/office/drawing/2014/main" id="{41B481D9-B1D4-6159-7B8B-5D56434C48F2}"/>
                </a:ext>
              </a:extLst>
            </p:cNvPr>
            <p:cNvSpPr/>
            <p:nvPr/>
          </p:nvSpPr>
          <p:spPr>
            <a:xfrm>
              <a:off x="4818692" y="2194381"/>
              <a:ext cx="35836" cy="30771"/>
            </a:xfrm>
            <a:custGeom>
              <a:avLst/>
              <a:gdLst/>
              <a:ahLst/>
              <a:cxnLst/>
              <a:rect l="l" t="t" r="r" b="b"/>
              <a:pathLst>
                <a:path w="382" h="328" fill="none" extrusionOk="0">
                  <a:moveTo>
                    <a:pt x="1" y="328"/>
                  </a:moveTo>
                  <a:lnTo>
                    <a:pt x="381" y="1"/>
                  </a:lnTo>
                </a:path>
              </a:pathLst>
            </a:custGeom>
            <a:noFill/>
            <a:ln w="1175" cap="flat" cmpd="sng">
              <a:solidFill>
                <a:schemeClr val="dk1"/>
              </a:solidFill>
              <a:prstDash val="solid"/>
              <a:miter lim="66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590;p58">
              <a:extLst>
                <a:ext uri="{FF2B5EF4-FFF2-40B4-BE49-F238E27FC236}">
                  <a16:creationId xmlns:a16="http://schemas.microsoft.com/office/drawing/2014/main" id="{76EEAAE1-AC85-95A1-D9FB-788D4E7E0F6C}"/>
                </a:ext>
              </a:extLst>
            </p:cNvPr>
            <p:cNvSpPr/>
            <p:nvPr/>
          </p:nvSpPr>
          <p:spPr>
            <a:xfrm>
              <a:off x="4429743" y="2015854"/>
              <a:ext cx="394669" cy="433508"/>
            </a:xfrm>
            <a:custGeom>
              <a:avLst/>
              <a:gdLst/>
              <a:ahLst/>
              <a:cxnLst/>
              <a:rect l="l" t="t" r="r" b="b"/>
              <a:pathLst>
                <a:path w="4207" h="4621" extrusionOk="0">
                  <a:moveTo>
                    <a:pt x="3515" y="0"/>
                  </a:moveTo>
                  <a:cubicBezTo>
                    <a:pt x="3510" y="0"/>
                    <a:pt x="3504" y="1"/>
                    <a:pt x="3499" y="1"/>
                  </a:cubicBezTo>
                  <a:cubicBezTo>
                    <a:pt x="3459" y="1"/>
                    <a:pt x="3426" y="55"/>
                    <a:pt x="3439" y="81"/>
                  </a:cubicBezTo>
                  <a:cubicBezTo>
                    <a:pt x="3005" y="669"/>
                    <a:pt x="2571" y="1243"/>
                    <a:pt x="2131" y="1830"/>
                  </a:cubicBezTo>
                  <a:cubicBezTo>
                    <a:pt x="1690" y="2411"/>
                    <a:pt x="1236" y="2999"/>
                    <a:pt x="775" y="3580"/>
                  </a:cubicBezTo>
                  <a:cubicBezTo>
                    <a:pt x="655" y="3740"/>
                    <a:pt x="528" y="3907"/>
                    <a:pt x="401" y="4067"/>
                  </a:cubicBezTo>
                  <a:cubicBezTo>
                    <a:pt x="335" y="4147"/>
                    <a:pt x="268" y="4220"/>
                    <a:pt x="208" y="4307"/>
                  </a:cubicBezTo>
                  <a:cubicBezTo>
                    <a:pt x="154" y="4387"/>
                    <a:pt x="8" y="4601"/>
                    <a:pt x="1" y="4601"/>
                  </a:cubicBezTo>
                  <a:lnTo>
                    <a:pt x="68" y="4621"/>
                  </a:lnTo>
                  <a:cubicBezTo>
                    <a:pt x="208" y="4507"/>
                    <a:pt x="335" y="4387"/>
                    <a:pt x="468" y="4254"/>
                  </a:cubicBezTo>
                  <a:cubicBezTo>
                    <a:pt x="602" y="4114"/>
                    <a:pt x="735" y="3980"/>
                    <a:pt x="869" y="3840"/>
                  </a:cubicBezTo>
                  <a:cubicBezTo>
                    <a:pt x="1136" y="3566"/>
                    <a:pt x="1403" y="3279"/>
                    <a:pt x="1670" y="3005"/>
                  </a:cubicBezTo>
                  <a:lnTo>
                    <a:pt x="3272" y="1330"/>
                  </a:lnTo>
                  <a:cubicBezTo>
                    <a:pt x="3573" y="1009"/>
                    <a:pt x="3873" y="696"/>
                    <a:pt x="4180" y="375"/>
                  </a:cubicBezTo>
                  <a:cubicBezTo>
                    <a:pt x="4207" y="335"/>
                    <a:pt x="4207" y="302"/>
                    <a:pt x="4193" y="275"/>
                  </a:cubicBezTo>
                  <a:cubicBezTo>
                    <a:pt x="4193" y="262"/>
                    <a:pt x="4180" y="255"/>
                    <a:pt x="4173" y="235"/>
                  </a:cubicBezTo>
                  <a:cubicBezTo>
                    <a:pt x="4147" y="208"/>
                    <a:pt x="4127" y="208"/>
                    <a:pt x="4093" y="202"/>
                  </a:cubicBezTo>
                  <a:cubicBezTo>
                    <a:pt x="4060" y="195"/>
                    <a:pt x="4040" y="168"/>
                    <a:pt x="4006" y="161"/>
                  </a:cubicBezTo>
                  <a:cubicBezTo>
                    <a:pt x="3946" y="135"/>
                    <a:pt x="3900" y="121"/>
                    <a:pt x="3840" y="101"/>
                  </a:cubicBezTo>
                  <a:cubicBezTo>
                    <a:pt x="3779" y="81"/>
                    <a:pt x="3733" y="61"/>
                    <a:pt x="3673" y="41"/>
                  </a:cubicBezTo>
                  <a:cubicBezTo>
                    <a:pt x="3630" y="29"/>
                    <a:pt x="3571" y="0"/>
                    <a:pt x="35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591;p58">
              <a:extLst>
                <a:ext uri="{FF2B5EF4-FFF2-40B4-BE49-F238E27FC236}">
                  <a16:creationId xmlns:a16="http://schemas.microsoft.com/office/drawing/2014/main" id="{799E6DE0-9789-3736-017E-B3C65E74C9F8}"/>
                </a:ext>
              </a:extLst>
            </p:cNvPr>
            <p:cNvSpPr/>
            <p:nvPr/>
          </p:nvSpPr>
          <p:spPr>
            <a:xfrm>
              <a:off x="3761513" y="1692946"/>
              <a:ext cx="1057267" cy="840841"/>
            </a:xfrm>
            <a:custGeom>
              <a:avLst/>
              <a:gdLst/>
              <a:ahLst/>
              <a:cxnLst/>
              <a:rect l="l" t="t" r="r" b="b"/>
              <a:pathLst>
                <a:path w="11270" h="8963" extrusionOk="0">
                  <a:moveTo>
                    <a:pt x="5658" y="0"/>
                  </a:moveTo>
                  <a:cubicBezTo>
                    <a:pt x="5620" y="0"/>
                    <a:pt x="5578" y="15"/>
                    <a:pt x="5548" y="45"/>
                  </a:cubicBezTo>
                  <a:cubicBezTo>
                    <a:pt x="4427" y="1213"/>
                    <a:pt x="655" y="5306"/>
                    <a:pt x="555" y="5446"/>
                  </a:cubicBezTo>
                  <a:cubicBezTo>
                    <a:pt x="101" y="6040"/>
                    <a:pt x="1" y="6621"/>
                    <a:pt x="448" y="7349"/>
                  </a:cubicBezTo>
                  <a:cubicBezTo>
                    <a:pt x="682" y="7736"/>
                    <a:pt x="1142" y="7783"/>
                    <a:pt x="1543" y="7876"/>
                  </a:cubicBezTo>
                  <a:cubicBezTo>
                    <a:pt x="2023" y="7983"/>
                    <a:pt x="2511" y="8090"/>
                    <a:pt x="2985" y="8210"/>
                  </a:cubicBezTo>
                  <a:cubicBezTo>
                    <a:pt x="4073" y="8457"/>
                    <a:pt x="5161" y="8711"/>
                    <a:pt x="6249" y="8958"/>
                  </a:cubicBezTo>
                  <a:cubicBezTo>
                    <a:pt x="6261" y="8961"/>
                    <a:pt x="6274" y="8963"/>
                    <a:pt x="6286" y="8963"/>
                  </a:cubicBezTo>
                  <a:cubicBezTo>
                    <a:pt x="6324" y="8963"/>
                    <a:pt x="6365" y="8947"/>
                    <a:pt x="6390" y="8917"/>
                  </a:cubicBezTo>
                  <a:cubicBezTo>
                    <a:pt x="7191" y="7983"/>
                    <a:pt x="7992" y="7048"/>
                    <a:pt x="8793" y="6107"/>
                  </a:cubicBezTo>
                  <a:cubicBezTo>
                    <a:pt x="9193" y="5633"/>
                    <a:pt x="9601" y="5166"/>
                    <a:pt x="10015" y="4685"/>
                  </a:cubicBezTo>
                  <a:lnTo>
                    <a:pt x="10589" y="4011"/>
                  </a:lnTo>
                  <a:cubicBezTo>
                    <a:pt x="10769" y="3804"/>
                    <a:pt x="10969" y="3597"/>
                    <a:pt x="11116" y="3343"/>
                  </a:cubicBezTo>
                  <a:cubicBezTo>
                    <a:pt x="11223" y="3163"/>
                    <a:pt x="11263" y="2949"/>
                    <a:pt x="11270" y="2742"/>
                  </a:cubicBezTo>
                  <a:lnTo>
                    <a:pt x="11270" y="2742"/>
                  </a:lnTo>
                  <a:cubicBezTo>
                    <a:pt x="11023" y="3043"/>
                    <a:pt x="10762" y="3316"/>
                    <a:pt x="10669" y="3417"/>
                  </a:cubicBezTo>
                  <a:cubicBezTo>
                    <a:pt x="10268" y="3810"/>
                    <a:pt x="9881" y="4238"/>
                    <a:pt x="9487" y="4678"/>
                  </a:cubicBezTo>
                  <a:cubicBezTo>
                    <a:pt x="8786" y="5473"/>
                    <a:pt x="8112" y="6274"/>
                    <a:pt x="7458" y="7108"/>
                  </a:cubicBezTo>
                  <a:cubicBezTo>
                    <a:pt x="7131" y="7522"/>
                    <a:pt x="6817" y="7949"/>
                    <a:pt x="6496" y="8370"/>
                  </a:cubicBezTo>
                  <a:cubicBezTo>
                    <a:pt x="6430" y="8457"/>
                    <a:pt x="6363" y="8544"/>
                    <a:pt x="6249" y="8577"/>
                  </a:cubicBezTo>
                  <a:cubicBezTo>
                    <a:pt x="6227" y="8582"/>
                    <a:pt x="6205" y="8584"/>
                    <a:pt x="6182" y="8584"/>
                  </a:cubicBezTo>
                  <a:cubicBezTo>
                    <a:pt x="6087" y="8584"/>
                    <a:pt x="5987" y="8548"/>
                    <a:pt x="5896" y="8537"/>
                  </a:cubicBezTo>
                  <a:lnTo>
                    <a:pt x="5074" y="8357"/>
                  </a:lnTo>
                  <a:cubicBezTo>
                    <a:pt x="3993" y="8123"/>
                    <a:pt x="2911" y="7903"/>
                    <a:pt x="1837" y="7669"/>
                  </a:cubicBezTo>
                  <a:cubicBezTo>
                    <a:pt x="1443" y="7582"/>
                    <a:pt x="1015" y="7469"/>
                    <a:pt x="742" y="7148"/>
                  </a:cubicBezTo>
                  <a:cubicBezTo>
                    <a:pt x="602" y="6988"/>
                    <a:pt x="515" y="6788"/>
                    <a:pt x="481" y="6581"/>
                  </a:cubicBezTo>
                  <a:cubicBezTo>
                    <a:pt x="468" y="6441"/>
                    <a:pt x="475" y="6307"/>
                    <a:pt x="515" y="6187"/>
                  </a:cubicBezTo>
                  <a:cubicBezTo>
                    <a:pt x="501" y="6114"/>
                    <a:pt x="541" y="6047"/>
                    <a:pt x="615" y="6033"/>
                  </a:cubicBezTo>
                  <a:cubicBezTo>
                    <a:pt x="615" y="6020"/>
                    <a:pt x="628" y="6020"/>
                    <a:pt x="642" y="6020"/>
                  </a:cubicBezTo>
                  <a:cubicBezTo>
                    <a:pt x="659" y="5996"/>
                    <a:pt x="684" y="5985"/>
                    <a:pt x="705" y="5985"/>
                  </a:cubicBezTo>
                  <a:cubicBezTo>
                    <a:pt x="731" y="5985"/>
                    <a:pt x="752" y="6003"/>
                    <a:pt x="748" y="6040"/>
                  </a:cubicBezTo>
                  <a:cubicBezTo>
                    <a:pt x="1603" y="6321"/>
                    <a:pt x="2451" y="6608"/>
                    <a:pt x="3319" y="6848"/>
                  </a:cubicBezTo>
                  <a:cubicBezTo>
                    <a:pt x="4173" y="7088"/>
                    <a:pt x="5028" y="7289"/>
                    <a:pt x="5896" y="7482"/>
                  </a:cubicBezTo>
                  <a:cubicBezTo>
                    <a:pt x="6223" y="7075"/>
                    <a:pt x="6556" y="6668"/>
                    <a:pt x="6897" y="6254"/>
                  </a:cubicBezTo>
                  <a:cubicBezTo>
                    <a:pt x="7524" y="5499"/>
                    <a:pt x="8159" y="4752"/>
                    <a:pt x="8813" y="4017"/>
                  </a:cubicBezTo>
                  <a:cubicBezTo>
                    <a:pt x="9347" y="3410"/>
                    <a:pt x="10422" y="2275"/>
                    <a:pt x="11149" y="1494"/>
                  </a:cubicBezTo>
                  <a:cubicBezTo>
                    <a:pt x="11149" y="1474"/>
                    <a:pt x="11136" y="1460"/>
                    <a:pt x="11136" y="1440"/>
                  </a:cubicBezTo>
                  <a:cubicBezTo>
                    <a:pt x="11129" y="1394"/>
                    <a:pt x="11083" y="1347"/>
                    <a:pt x="11036" y="1340"/>
                  </a:cubicBezTo>
                  <a:cubicBezTo>
                    <a:pt x="9254" y="933"/>
                    <a:pt x="7478" y="472"/>
                    <a:pt x="5695" y="5"/>
                  </a:cubicBezTo>
                  <a:cubicBezTo>
                    <a:pt x="5684" y="2"/>
                    <a:pt x="5671" y="0"/>
                    <a:pt x="56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592;p58">
              <a:extLst>
                <a:ext uri="{FF2B5EF4-FFF2-40B4-BE49-F238E27FC236}">
                  <a16:creationId xmlns:a16="http://schemas.microsoft.com/office/drawing/2014/main" id="{7F92E485-B6FA-6310-34B7-E78F61D525EF}"/>
                </a:ext>
              </a:extLst>
            </p:cNvPr>
            <p:cNvSpPr/>
            <p:nvPr/>
          </p:nvSpPr>
          <p:spPr>
            <a:xfrm>
              <a:off x="3805324" y="1830571"/>
              <a:ext cx="1013456" cy="666256"/>
            </a:xfrm>
            <a:custGeom>
              <a:avLst/>
              <a:gdLst/>
              <a:ahLst/>
              <a:cxnLst/>
              <a:rect l="l" t="t" r="r" b="b"/>
              <a:pathLst>
                <a:path w="10803" h="7102" extrusionOk="0">
                  <a:moveTo>
                    <a:pt x="10669" y="0"/>
                  </a:moveTo>
                  <a:cubicBezTo>
                    <a:pt x="9948" y="781"/>
                    <a:pt x="8867" y="1916"/>
                    <a:pt x="8333" y="2530"/>
                  </a:cubicBezTo>
                  <a:cubicBezTo>
                    <a:pt x="7685" y="3258"/>
                    <a:pt x="5909" y="5261"/>
                    <a:pt x="5495" y="5668"/>
                  </a:cubicBezTo>
                  <a:cubicBezTo>
                    <a:pt x="4627" y="5481"/>
                    <a:pt x="1136" y="4840"/>
                    <a:pt x="281" y="4546"/>
                  </a:cubicBezTo>
                  <a:cubicBezTo>
                    <a:pt x="286" y="4504"/>
                    <a:pt x="247" y="4475"/>
                    <a:pt x="209" y="4475"/>
                  </a:cubicBezTo>
                  <a:cubicBezTo>
                    <a:pt x="188" y="4475"/>
                    <a:pt x="167" y="4485"/>
                    <a:pt x="155" y="4506"/>
                  </a:cubicBezTo>
                  <a:cubicBezTo>
                    <a:pt x="155" y="4511"/>
                    <a:pt x="151" y="4527"/>
                    <a:pt x="149" y="4527"/>
                  </a:cubicBezTo>
                  <a:cubicBezTo>
                    <a:pt x="148" y="4527"/>
                    <a:pt x="148" y="4525"/>
                    <a:pt x="148" y="4520"/>
                  </a:cubicBezTo>
                  <a:cubicBezTo>
                    <a:pt x="74" y="4540"/>
                    <a:pt x="41" y="4633"/>
                    <a:pt x="54" y="4707"/>
                  </a:cubicBezTo>
                  <a:cubicBezTo>
                    <a:pt x="14" y="4834"/>
                    <a:pt x="1" y="4954"/>
                    <a:pt x="21" y="5101"/>
                  </a:cubicBezTo>
                  <a:cubicBezTo>
                    <a:pt x="48" y="5307"/>
                    <a:pt x="141" y="5508"/>
                    <a:pt x="281" y="5668"/>
                  </a:cubicBezTo>
                  <a:cubicBezTo>
                    <a:pt x="555" y="5982"/>
                    <a:pt x="982" y="6089"/>
                    <a:pt x="1376" y="6182"/>
                  </a:cubicBezTo>
                  <a:cubicBezTo>
                    <a:pt x="2451" y="6416"/>
                    <a:pt x="3539" y="6649"/>
                    <a:pt x="4614" y="6876"/>
                  </a:cubicBezTo>
                  <a:lnTo>
                    <a:pt x="5442" y="7050"/>
                  </a:lnTo>
                  <a:cubicBezTo>
                    <a:pt x="5522" y="7070"/>
                    <a:pt x="5618" y="7102"/>
                    <a:pt x="5706" y="7102"/>
                  </a:cubicBezTo>
                  <a:cubicBezTo>
                    <a:pt x="5735" y="7102"/>
                    <a:pt x="5763" y="7098"/>
                    <a:pt x="5789" y="7090"/>
                  </a:cubicBezTo>
                  <a:cubicBezTo>
                    <a:pt x="5909" y="7070"/>
                    <a:pt x="5976" y="6976"/>
                    <a:pt x="6043" y="6883"/>
                  </a:cubicBezTo>
                  <a:cubicBezTo>
                    <a:pt x="6356" y="6469"/>
                    <a:pt x="6777" y="6042"/>
                    <a:pt x="7098" y="5621"/>
                  </a:cubicBezTo>
                  <a:cubicBezTo>
                    <a:pt x="7752" y="4800"/>
                    <a:pt x="8419" y="4072"/>
                    <a:pt x="9120" y="3285"/>
                  </a:cubicBezTo>
                  <a:cubicBezTo>
                    <a:pt x="9501" y="2851"/>
                    <a:pt x="10556" y="1536"/>
                    <a:pt x="10803" y="1242"/>
                  </a:cubicBezTo>
                  <a:cubicBezTo>
                    <a:pt x="10803" y="1148"/>
                    <a:pt x="10803" y="1055"/>
                    <a:pt x="10796" y="961"/>
                  </a:cubicBezTo>
                  <a:cubicBezTo>
                    <a:pt x="10783" y="634"/>
                    <a:pt x="10729" y="314"/>
                    <a:pt x="106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593;p58">
              <a:extLst>
                <a:ext uri="{FF2B5EF4-FFF2-40B4-BE49-F238E27FC236}">
                  <a16:creationId xmlns:a16="http://schemas.microsoft.com/office/drawing/2014/main" id="{52873586-2D5C-31EC-86FB-758EECB008CB}"/>
                </a:ext>
              </a:extLst>
            </p:cNvPr>
            <p:cNvSpPr/>
            <p:nvPr/>
          </p:nvSpPr>
          <p:spPr>
            <a:xfrm>
              <a:off x="3797819" y="1828038"/>
              <a:ext cx="1013456" cy="551430"/>
            </a:xfrm>
            <a:custGeom>
              <a:avLst/>
              <a:gdLst/>
              <a:ahLst/>
              <a:cxnLst/>
              <a:rect l="l" t="t" r="r" b="b"/>
              <a:pathLst>
                <a:path w="10803" h="5878" extrusionOk="0">
                  <a:moveTo>
                    <a:pt x="10742" y="0"/>
                  </a:moveTo>
                  <a:cubicBezTo>
                    <a:pt x="10075" y="595"/>
                    <a:pt x="9441" y="1369"/>
                    <a:pt x="8847" y="2037"/>
                  </a:cubicBezTo>
                  <a:cubicBezTo>
                    <a:pt x="8259" y="2704"/>
                    <a:pt x="7658" y="3372"/>
                    <a:pt x="7044" y="4033"/>
                  </a:cubicBezTo>
                  <a:cubicBezTo>
                    <a:pt x="6744" y="4353"/>
                    <a:pt x="6436" y="4687"/>
                    <a:pt x="6129" y="5007"/>
                  </a:cubicBezTo>
                  <a:cubicBezTo>
                    <a:pt x="5976" y="5168"/>
                    <a:pt x="5829" y="5334"/>
                    <a:pt x="5669" y="5488"/>
                  </a:cubicBezTo>
                  <a:cubicBezTo>
                    <a:pt x="5611" y="5551"/>
                    <a:pt x="5574" y="5573"/>
                    <a:pt x="5512" y="5573"/>
                  </a:cubicBezTo>
                  <a:cubicBezTo>
                    <a:pt x="5495" y="5573"/>
                    <a:pt x="5477" y="5571"/>
                    <a:pt x="5455" y="5568"/>
                  </a:cubicBezTo>
                  <a:cubicBezTo>
                    <a:pt x="5335" y="5548"/>
                    <a:pt x="5228" y="5521"/>
                    <a:pt x="5108" y="5508"/>
                  </a:cubicBezTo>
                  <a:cubicBezTo>
                    <a:pt x="4227" y="5348"/>
                    <a:pt x="3332" y="5188"/>
                    <a:pt x="2458" y="5007"/>
                  </a:cubicBezTo>
                  <a:cubicBezTo>
                    <a:pt x="1957" y="4907"/>
                    <a:pt x="1463" y="4787"/>
                    <a:pt x="969" y="4667"/>
                  </a:cubicBezTo>
                  <a:cubicBezTo>
                    <a:pt x="855" y="4634"/>
                    <a:pt x="729" y="4607"/>
                    <a:pt x="615" y="4573"/>
                  </a:cubicBezTo>
                  <a:cubicBezTo>
                    <a:pt x="531" y="4554"/>
                    <a:pt x="451" y="4530"/>
                    <a:pt x="371" y="4530"/>
                  </a:cubicBezTo>
                  <a:cubicBezTo>
                    <a:pt x="343" y="4530"/>
                    <a:pt x="316" y="4533"/>
                    <a:pt x="288" y="4540"/>
                  </a:cubicBezTo>
                  <a:cubicBezTo>
                    <a:pt x="128" y="4573"/>
                    <a:pt x="1" y="4767"/>
                    <a:pt x="94" y="4914"/>
                  </a:cubicBezTo>
                  <a:cubicBezTo>
                    <a:pt x="97" y="4825"/>
                    <a:pt x="191" y="4796"/>
                    <a:pt x="310" y="4796"/>
                  </a:cubicBezTo>
                  <a:cubicBezTo>
                    <a:pt x="494" y="4796"/>
                    <a:pt x="736" y="4864"/>
                    <a:pt x="789" y="4881"/>
                  </a:cubicBezTo>
                  <a:cubicBezTo>
                    <a:pt x="1002" y="4947"/>
                    <a:pt x="1223" y="5007"/>
                    <a:pt x="1436" y="5054"/>
                  </a:cubicBezTo>
                  <a:cubicBezTo>
                    <a:pt x="1863" y="5168"/>
                    <a:pt x="2284" y="5268"/>
                    <a:pt x="2705" y="5355"/>
                  </a:cubicBezTo>
                  <a:cubicBezTo>
                    <a:pt x="3566" y="5541"/>
                    <a:pt x="4434" y="5702"/>
                    <a:pt x="5295" y="5849"/>
                  </a:cubicBezTo>
                  <a:cubicBezTo>
                    <a:pt x="5383" y="5863"/>
                    <a:pt x="5467" y="5878"/>
                    <a:pt x="5547" y="5878"/>
                  </a:cubicBezTo>
                  <a:cubicBezTo>
                    <a:pt x="5651" y="5878"/>
                    <a:pt x="5749" y="5854"/>
                    <a:pt x="5842" y="5775"/>
                  </a:cubicBezTo>
                  <a:cubicBezTo>
                    <a:pt x="6003" y="5642"/>
                    <a:pt x="6136" y="5475"/>
                    <a:pt x="6276" y="5321"/>
                  </a:cubicBezTo>
                  <a:cubicBezTo>
                    <a:pt x="6577" y="5007"/>
                    <a:pt x="6877" y="4680"/>
                    <a:pt x="7178" y="4353"/>
                  </a:cubicBezTo>
                  <a:cubicBezTo>
                    <a:pt x="7772" y="3712"/>
                    <a:pt x="8366" y="3071"/>
                    <a:pt x="8947" y="2417"/>
                  </a:cubicBezTo>
                  <a:cubicBezTo>
                    <a:pt x="9601" y="1696"/>
                    <a:pt x="10222" y="942"/>
                    <a:pt x="10803" y="281"/>
                  </a:cubicBezTo>
                  <a:lnTo>
                    <a:pt x="107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594;p58">
              <a:extLst>
                <a:ext uri="{FF2B5EF4-FFF2-40B4-BE49-F238E27FC236}">
                  <a16:creationId xmlns:a16="http://schemas.microsoft.com/office/drawing/2014/main" id="{52A445EE-EB34-1A76-3357-B38ABE3D0C01}"/>
                </a:ext>
              </a:extLst>
            </p:cNvPr>
            <p:cNvSpPr/>
            <p:nvPr/>
          </p:nvSpPr>
          <p:spPr>
            <a:xfrm>
              <a:off x="4128510" y="1883764"/>
              <a:ext cx="390917" cy="211922"/>
            </a:xfrm>
            <a:custGeom>
              <a:avLst/>
              <a:gdLst/>
              <a:ahLst/>
              <a:cxnLst/>
              <a:rect l="l" t="t" r="r" b="b"/>
              <a:pathLst>
                <a:path w="4167" h="2259" extrusionOk="0">
                  <a:moveTo>
                    <a:pt x="1563" y="1"/>
                  </a:moveTo>
                  <a:cubicBezTo>
                    <a:pt x="1483" y="1"/>
                    <a:pt x="1436" y="61"/>
                    <a:pt x="1396" y="107"/>
                  </a:cubicBezTo>
                  <a:cubicBezTo>
                    <a:pt x="1209" y="308"/>
                    <a:pt x="1229" y="274"/>
                    <a:pt x="1049" y="481"/>
                  </a:cubicBezTo>
                  <a:lnTo>
                    <a:pt x="775" y="782"/>
                  </a:lnTo>
                  <a:cubicBezTo>
                    <a:pt x="528" y="1055"/>
                    <a:pt x="281" y="1336"/>
                    <a:pt x="34" y="1603"/>
                  </a:cubicBezTo>
                  <a:cubicBezTo>
                    <a:pt x="1" y="1643"/>
                    <a:pt x="7" y="1710"/>
                    <a:pt x="68" y="1723"/>
                  </a:cubicBezTo>
                  <a:cubicBezTo>
                    <a:pt x="702" y="1850"/>
                    <a:pt x="1336" y="1977"/>
                    <a:pt x="1970" y="2137"/>
                  </a:cubicBezTo>
                  <a:cubicBezTo>
                    <a:pt x="2130" y="2177"/>
                    <a:pt x="2277" y="2217"/>
                    <a:pt x="2437" y="2250"/>
                  </a:cubicBezTo>
                  <a:cubicBezTo>
                    <a:pt x="2458" y="2256"/>
                    <a:pt x="2478" y="2258"/>
                    <a:pt x="2496" y="2258"/>
                  </a:cubicBezTo>
                  <a:cubicBezTo>
                    <a:pt x="2546" y="2258"/>
                    <a:pt x="2588" y="2238"/>
                    <a:pt x="2638" y="2204"/>
                  </a:cubicBezTo>
                  <a:cubicBezTo>
                    <a:pt x="2698" y="2157"/>
                    <a:pt x="3853" y="1069"/>
                    <a:pt x="4113" y="782"/>
                  </a:cubicBezTo>
                  <a:cubicBezTo>
                    <a:pt x="4167" y="728"/>
                    <a:pt x="4133" y="655"/>
                    <a:pt x="4080" y="641"/>
                  </a:cubicBezTo>
                  <a:cubicBezTo>
                    <a:pt x="3319" y="435"/>
                    <a:pt x="1630" y="1"/>
                    <a:pt x="1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595;p58">
              <a:extLst>
                <a:ext uri="{FF2B5EF4-FFF2-40B4-BE49-F238E27FC236}">
                  <a16:creationId xmlns:a16="http://schemas.microsoft.com/office/drawing/2014/main" id="{045094B7-A715-A8DE-1D0E-637A34E345A5}"/>
                </a:ext>
              </a:extLst>
            </p:cNvPr>
            <p:cNvSpPr/>
            <p:nvPr/>
          </p:nvSpPr>
          <p:spPr>
            <a:xfrm>
              <a:off x="4179919" y="2022139"/>
              <a:ext cx="186030" cy="35180"/>
            </a:xfrm>
            <a:custGeom>
              <a:avLst/>
              <a:gdLst/>
              <a:ahLst/>
              <a:cxnLst/>
              <a:rect l="l" t="t" r="r" b="b"/>
              <a:pathLst>
                <a:path w="1983" h="375" fill="none" extrusionOk="0">
                  <a:moveTo>
                    <a:pt x="0" y="1"/>
                  </a:moveTo>
                  <a:lnTo>
                    <a:pt x="1983" y="375"/>
                  </a:lnTo>
                </a:path>
              </a:pathLst>
            </a:custGeom>
            <a:noFill/>
            <a:ln w="1175" cap="flat" cmpd="sng">
              <a:solidFill>
                <a:schemeClr val="dk1"/>
              </a:solidFill>
              <a:prstDash val="solid"/>
              <a:miter lim="66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596;p58">
              <a:extLst>
                <a:ext uri="{FF2B5EF4-FFF2-40B4-BE49-F238E27FC236}">
                  <a16:creationId xmlns:a16="http://schemas.microsoft.com/office/drawing/2014/main" id="{2406A779-00F5-2D01-9331-B0C169711BF4}"/>
                </a:ext>
              </a:extLst>
            </p:cNvPr>
            <p:cNvSpPr/>
            <p:nvPr/>
          </p:nvSpPr>
          <p:spPr>
            <a:xfrm>
              <a:off x="4230015" y="1981518"/>
              <a:ext cx="177306" cy="35086"/>
            </a:xfrm>
            <a:custGeom>
              <a:avLst/>
              <a:gdLst/>
              <a:ahLst/>
              <a:cxnLst/>
              <a:rect l="l" t="t" r="r" b="b"/>
              <a:pathLst>
                <a:path w="1890" h="374" fill="none" extrusionOk="0">
                  <a:moveTo>
                    <a:pt x="0" y="0"/>
                  </a:moveTo>
                  <a:cubicBezTo>
                    <a:pt x="628" y="127"/>
                    <a:pt x="1262" y="254"/>
                    <a:pt x="1890" y="374"/>
                  </a:cubicBezTo>
                </a:path>
              </a:pathLst>
            </a:custGeom>
            <a:noFill/>
            <a:ln w="1175" cap="flat" cmpd="sng">
              <a:solidFill>
                <a:schemeClr val="dk1"/>
              </a:solidFill>
              <a:prstDash val="solid"/>
              <a:miter lim="66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597;p58">
              <a:extLst>
                <a:ext uri="{FF2B5EF4-FFF2-40B4-BE49-F238E27FC236}">
                  <a16:creationId xmlns:a16="http://schemas.microsoft.com/office/drawing/2014/main" id="{F3E6BBA3-F725-82F0-BFD0-F30EDDEC8591}"/>
                </a:ext>
              </a:extLst>
            </p:cNvPr>
            <p:cNvSpPr/>
            <p:nvPr/>
          </p:nvSpPr>
          <p:spPr>
            <a:xfrm>
              <a:off x="4273826" y="1938270"/>
              <a:ext cx="172334" cy="34523"/>
            </a:xfrm>
            <a:custGeom>
              <a:avLst/>
              <a:gdLst/>
              <a:ahLst/>
              <a:cxnLst/>
              <a:rect l="l" t="t" r="r" b="b"/>
              <a:pathLst>
                <a:path w="1837" h="368" fill="none" extrusionOk="0">
                  <a:moveTo>
                    <a:pt x="1" y="0"/>
                  </a:moveTo>
                  <a:cubicBezTo>
                    <a:pt x="615" y="134"/>
                    <a:pt x="1229" y="261"/>
                    <a:pt x="1836" y="368"/>
                  </a:cubicBezTo>
                </a:path>
              </a:pathLst>
            </a:custGeom>
            <a:noFill/>
            <a:ln w="1175" cap="flat" cmpd="sng">
              <a:solidFill>
                <a:schemeClr val="dk1"/>
              </a:solidFill>
              <a:prstDash val="solid"/>
              <a:miter lim="66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598;p58">
              <a:extLst>
                <a:ext uri="{FF2B5EF4-FFF2-40B4-BE49-F238E27FC236}">
                  <a16:creationId xmlns:a16="http://schemas.microsoft.com/office/drawing/2014/main" id="{A4A5795C-C290-B91D-E77F-523C85106F74}"/>
                </a:ext>
              </a:extLst>
            </p:cNvPr>
            <p:cNvSpPr/>
            <p:nvPr/>
          </p:nvSpPr>
          <p:spPr>
            <a:xfrm>
              <a:off x="4338932" y="2112951"/>
              <a:ext cx="282000" cy="310801"/>
            </a:xfrm>
            <a:custGeom>
              <a:avLst/>
              <a:gdLst/>
              <a:ahLst/>
              <a:cxnLst/>
              <a:rect l="l" t="t" r="r" b="b"/>
              <a:pathLst>
                <a:path w="3006" h="3313" fill="none" extrusionOk="0">
                  <a:moveTo>
                    <a:pt x="1" y="3312"/>
                  </a:moveTo>
                  <a:cubicBezTo>
                    <a:pt x="1036" y="2237"/>
                    <a:pt x="2037" y="1136"/>
                    <a:pt x="3005" y="1"/>
                  </a:cubicBezTo>
                </a:path>
              </a:pathLst>
            </a:custGeom>
            <a:noFill/>
            <a:ln w="1175" cap="flat" cmpd="sng">
              <a:solidFill>
                <a:schemeClr val="dk1"/>
              </a:solidFill>
              <a:prstDash val="solid"/>
              <a:miter lim="66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599;p58">
              <a:extLst>
                <a:ext uri="{FF2B5EF4-FFF2-40B4-BE49-F238E27FC236}">
                  <a16:creationId xmlns:a16="http://schemas.microsoft.com/office/drawing/2014/main" id="{B5F5DB6A-498A-94F2-572F-343E198AE54D}"/>
                </a:ext>
              </a:extLst>
            </p:cNvPr>
            <p:cNvSpPr/>
            <p:nvPr/>
          </p:nvSpPr>
          <p:spPr>
            <a:xfrm>
              <a:off x="4637070" y="2070453"/>
              <a:ext cx="23265" cy="24485"/>
            </a:xfrm>
            <a:custGeom>
              <a:avLst/>
              <a:gdLst/>
              <a:ahLst/>
              <a:cxnLst/>
              <a:rect l="l" t="t" r="r" b="b"/>
              <a:pathLst>
                <a:path w="248" h="261" fill="none" extrusionOk="0">
                  <a:moveTo>
                    <a:pt x="1" y="260"/>
                  </a:moveTo>
                  <a:cubicBezTo>
                    <a:pt x="87" y="180"/>
                    <a:pt x="161" y="87"/>
                    <a:pt x="248" y="0"/>
                  </a:cubicBezTo>
                </a:path>
              </a:pathLst>
            </a:custGeom>
            <a:noFill/>
            <a:ln w="1175" cap="flat" cmpd="sng">
              <a:solidFill>
                <a:schemeClr val="dk1"/>
              </a:solidFill>
              <a:prstDash val="solid"/>
              <a:miter lim="66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600;p58">
              <a:extLst>
                <a:ext uri="{FF2B5EF4-FFF2-40B4-BE49-F238E27FC236}">
                  <a16:creationId xmlns:a16="http://schemas.microsoft.com/office/drawing/2014/main" id="{09A1982D-215F-D8F8-B1C1-6C3E953CB53B}"/>
                </a:ext>
              </a:extLst>
            </p:cNvPr>
            <p:cNvSpPr/>
            <p:nvPr/>
          </p:nvSpPr>
          <p:spPr>
            <a:xfrm>
              <a:off x="4164253" y="2392329"/>
              <a:ext cx="175429" cy="29551"/>
            </a:xfrm>
            <a:custGeom>
              <a:avLst/>
              <a:gdLst/>
              <a:ahLst/>
              <a:cxnLst/>
              <a:rect l="l" t="t" r="r" b="b"/>
              <a:pathLst>
                <a:path w="1870" h="315" fill="none" extrusionOk="0">
                  <a:moveTo>
                    <a:pt x="1870" y="314"/>
                  </a:moveTo>
                  <a:cubicBezTo>
                    <a:pt x="1249" y="227"/>
                    <a:pt x="621" y="127"/>
                    <a:pt x="0" y="0"/>
                  </a:cubicBezTo>
                </a:path>
              </a:pathLst>
            </a:custGeom>
            <a:noFill/>
            <a:ln w="1175" cap="flat" cmpd="sng">
              <a:solidFill>
                <a:schemeClr val="dk1"/>
              </a:solidFill>
              <a:prstDash val="solid"/>
              <a:miter lim="66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01;p58">
              <a:extLst>
                <a:ext uri="{FF2B5EF4-FFF2-40B4-BE49-F238E27FC236}">
                  <a16:creationId xmlns:a16="http://schemas.microsoft.com/office/drawing/2014/main" id="{B0A318CA-5577-B0D9-6766-01752044F94A}"/>
                </a:ext>
              </a:extLst>
            </p:cNvPr>
            <p:cNvSpPr/>
            <p:nvPr/>
          </p:nvSpPr>
          <p:spPr>
            <a:xfrm>
              <a:off x="4242493" y="2439329"/>
              <a:ext cx="90341" cy="15760"/>
            </a:xfrm>
            <a:custGeom>
              <a:avLst/>
              <a:gdLst/>
              <a:ahLst/>
              <a:cxnLst/>
              <a:rect l="l" t="t" r="r" b="b"/>
              <a:pathLst>
                <a:path w="963" h="168" fill="none" extrusionOk="0">
                  <a:moveTo>
                    <a:pt x="1" y="0"/>
                  </a:moveTo>
                  <a:cubicBezTo>
                    <a:pt x="321" y="60"/>
                    <a:pt x="635" y="114"/>
                    <a:pt x="962" y="167"/>
                  </a:cubicBezTo>
                </a:path>
              </a:pathLst>
            </a:custGeom>
            <a:noFill/>
            <a:ln w="1175" cap="flat" cmpd="sng">
              <a:solidFill>
                <a:schemeClr val="dk1"/>
              </a:solidFill>
              <a:prstDash val="solid"/>
              <a:miter lim="66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02;p58">
              <a:extLst>
                <a:ext uri="{FF2B5EF4-FFF2-40B4-BE49-F238E27FC236}">
                  <a16:creationId xmlns:a16="http://schemas.microsoft.com/office/drawing/2014/main" id="{782D4E4E-0FE6-5FA3-28B4-B83086DAA7C8}"/>
                </a:ext>
              </a:extLst>
            </p:cNvPr>
            <p:cNvSpPr/>
            <p:nvPr/>
          </p:nvSpPr>
          <p:spPr>
            <a:xfrm>
              <a:off x="4727224" y="1974576"/>
              <a:ext cx="37713" cy="42028"/>
            </a:xfrm>
            <a:custGeom>
              <a:avLst/>
              <a:gdLst/>
              <a:ahLst/>
              <a:cxnLst/>
              <a:rect l="l" t="t" r="r" b="b"/>
              <a:pathLst>
                <a:path w="402" h="448" fill="none" extrusionOk="0">
                  <a:moveTo>
                    <a:pt x="1" y="448"/>
                  </a:moveTo>
                  <a:lnTo>
                    <a:pt x="402" y="1"/>
                  </a:lnTo>
                </a:path>
              </a:pathLst>
            </a:custGeom>
            <a:noFill/>
            <a:ln w="1175" cap="flat" cmpd="sng">
              <a:solidFill>
                <a:schemeClr val="dk1"/>
              </a:solidFill>
              <a:prstDash val="solid"/>
              <a:miter lim="66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3603;p58">
            <a:extLst>
              <a:ext uri="{FF2B5EF4-FFF2-40B4-BE49-F238E27FC236}">
                <a16:creationId xmlns:a16="http://schemas.microsoft.com/office/drawing/2014/main" id="{B96C2294-767A-EF79-2082-CA3EA2C95662}"/>
              </a:ext>
            </a:extLst>
          </p:cNvPr>
          <p:cNvGrpSpPr/>
          <p:nvPr/>
        </p:nvGrpSpPr>
        <p:grpSpPr>
          <a:xfrm>
            <a:off x="1184223" y="3461292"/>
            <a:ext cx="1169279" cy="852943"/>
            <a:chOff x="4319288" y="3416707"/>
            <a:chExt cx="1169279" cy="852943"/>
          </a:xfrm>
        </p:grpSpPr>
        <p:sp>
          <p:nvSpPr>
            <p:cNvPr id="29" name="Google Shape;3604;p58">
              <a:extLst>
                <a:ext uri="{FF2B5EF4-FFF2-40B4-BE49-F238E27FC236}">
                  <a16:creationId xmlns:a16="http://schemas.microsoft.com/office/drawing/2014/main" id="{A29BFF47-DF01-DB3B-79AA-CC7B5A129856}"/>
                </a:ext>
              </a:extLst>
            </p:cNvPr>
            <p:cNvSpPr/>
            <p:nvPr/>
          </p:nvSpPr>
          <p:spPr>
            <a:xfrm>
              <a:off x="4319288" y="3420084"/>
              <a:ext cx="1169279" cy="849566"/>
            </a:xfrm>
            <a:custGeom>
              <a:avLst/>
              <a:gdLst/>
              <a:ahLst/>
              <a:cxnLst/>
              <a:rect l="l" t="t" r="r" b="b"/>
              <a:pathLst>
                <a:path w="12464" h="9056" extrusionOk="0">
                  <a:moveTo>
                    <a:pt x="6296" y="0"/>
                  </a:moveTo>
                  <a:cubicBezTo>
                    <a:pt x="6186" y="0"/>
                    <a:pt x="6079" y="25"/>
                    <a:pt x="5968" y="56"/>
                  </a:cubicBezTo>
                  <a:cubicBezTo>
                    <a:pt x="5241" y="290"/>
                    <a:pt x="4520" y="523"/>
                    <a:pt x="3785" y="744"/>
                  </a:cubicBezTo>
                  <a:cubicBezTo>
                    <a:pt x="3371" y="857"/>
                    <a:pt x="2964" y="977"/>
                    <a:pt x="2550" y="1091"/>
                  </a:cubicBezTo>
                  <a:cubicBezTo>
                    <a:pt x="2337" y="1151"/>
                    <a:pt x="2123" y="1211"/>
                    <a:pt x="1916" y="1258"/>
                  </a:cubicBezTo>
                  <a:cubicBezTo>
                    <a:pt x="1696" y="1318"/>
                    <a:pt x="534" y="1745"/>
                    <a:pt x="200" y="1839"/>
                  </a:cubicBezTo>
                  <a:cubicBezTo>
                    <a:pt x="87" y="1872"/>
                    <a:pt x="0" y="2039"/>
                    <a:pt x="127" y="2119"/>
                  </a:cubicBezTo>
                  <a:cubicBezTo>
                    <a:pt x="921" y="2640"/>
                    <a:pt x="1716" y="3140"/>
                    <a:pt x="2524" y="3621"/>
                  </a:cubicBezTo>
                  <a:cubicBezTo>
                    <a:pt x="2517" y="3654"/>
                    <a:pt x="2504" y="3688"/>
                    <a:pt x="2490" y="3715"/>
                  </a:cubicBezTo>
                  <a:cubicBezTo>
                    <a:pt x="2317" y="4255"/>
                    <a:pt x="2136" y="4809"/>
                    <a:pt x="1983" y="5350"/>
                  </a:cubicBezTo>
                  <a:cubicBezTo>
                    <a:pt x="1963" y="5417"/>
                    <a:pt x="1936" y="5477"/>
                    <a:pt x="1923" y="5544"/>
                  </a:cubicBezTo>
                  <a:cubicBezTo>
                    <a:pt x="1903" y="5597"/>
                    <a:pt x="1869" y="5677"/>
                    <a:pt x="1883" y="5744"/>
                  </a:cubicBezTo>
                  <a:cubicBezTo>
                    <a:pt x="1896" y="5858"/>
                    <a:pt x="2050" y="5984"/>
                    <a:pt x="2130" y="6058"/>
                  </a:cubicBezTo>
                  <a:cubicBezTo>
                    <a:pt x="2203" y="6131"/>
                    <a:pt x="2290" y="6198"/>
                    <a:pt x="2363" y="6265"/>
                  </a:cubicBezTo>
                  <a:cubicBezTo>
                    <a:pt x="2283" y="6512"/>
                    <a:pt x="2196" y="6745"/>
                    <a:pt x="2103" y="6986"/>
                  </a:cubicBezTo>
                  <a:cubicBezTo>
                    <a:pt x="2056" y="7126"/>
                    <a:pt x="2003" y="7266"/>
                    <a:pt x="1956" y="7400"/>
                  </a:cubicBezTo>
                  <a:cubicBezTo>
                    <a:pt x="1903" y="7547"/>
                    <a:pt x="1863" y="7693"/>
                    <a:pt x="1789" y="7827"/>
                  </a:cubicBezTo>
                  <a:cubicBezTo>
                    <a:pt x="1656" y="7847"/>
                    <a:pt x="1529" y="7960"/>
                    <a:pt x="1455" y="8067"/>
                  </a:cubicBezTo>
                  <a:cubicBezTo>
                    <a:pt x="1329" y="8241"/>
                    <a:pt x="1235" y="8448"/>
                    <a:pt x="1162" y="8635"/>
                  </a:cubicBezTo>
                  <a:cubicBezTo>
                    <a:pt x="1135" y="8701"/>
                    <a:pt x="1168" y="8788"/>
                    <a:pt x="1235" y="8808"/>
                  </a:cubicBezTo>
                  <a:cubicBezTo>
                    <a:pt x="1422" y="8888"/>
                    <a:pt x="1602" y="8962"/>
                    <a:pt x="1796" y="9022"/>
                  </a:cubicBezTo>
                  <a:cubicBezTo>
                    <a:pt x="1836" y="9035"/>
                    <a:pt x="1889" y="9055"/>
                    <a:pt x="1936" y="9055"/>
                  </a:cubicBezTo>
                  <a:cubicBezTo>
                    <a:pt x="2003" y="9055"/>
                    <a:pt x="2063" y="9022"/>
                    <a:pt x="2096" y="8962"/>
                  </a:cubicBezTo>
                  <a:cubicBezTo>
                    <a:pt x="2150" y="8882"/>
                    <a:pt x="2170" y="8768"/>
                    <a:pt x="2190" y="8668"/>
                  </a:cubicBezTo>
                  <a:cubicBezTo>
                    <a:pt x="2216" y="8581"/>
                    <a:pt x="2223" y="8488"/>
                    <a:pt x="2230" y="8394"/>
                  </a:cubicBezTo>
                  <a:cubicBezTo>
                    <a:pt x="2236" y="8321"/>
                    <a:pt x="2236" y="8227"/>
                    <a:pt x="2223" y="8154"/>
                  </a:cubicBezTo>
                  <a:cubicBezTo>
                    <a:pt x="2203" y="8061"/>
                    <a:pt x="2156" y="7967"/>
                    <a:pt x="2070" y="7907"/>
                  </a:cubicBezTo>
                  <a:cubicBezTo>
                    <a:pt x="2063" y="7907"/>
                    <a:pt x="2063" y="7900"/>
                    <a:pt x="2056" y="7900"/>
                  </a:cubicBezTo>
                  <a:cubicBezTo>
                    <a:pt x="2103" y="7660"/>
                    <a:pt x="2216" y="7420"/>
                    <a:pt x="2297" y="7193"/>
                  </a:cubicBezTo>
                  <a:cubicBezTo>
                    <a:pt x="2383" y="6959"/>
                    <a:pt x="2463" y="6719"/>
                    <a:pt x="2557" y="6485"/>
                  </a:cubicBezTo>
                  <a:cubicBezTo>
                    <a:pt x="2557" y="6478"/>
                    <a:pt x="2564" y="6458"/>
                    <a:pt x="2564" y="6452"/>
                  </a:cubicBezTo>
                  <a:cubicBezTo>
                    <a:pt x="2604" y="6485"/>
                    <a:pt x="2650" y="6518"/>
                    <a:pt x="2690" y="6558"/>
                  </a:cubicBezTo>
                  <a:cubicBezTo>
                    <a:pt x="3078" y="6886"/>
                    <a:pt x="3505" y="7179"/>
                    <a:pt x="3959" y="7420"/>
                  </a:cubicBezTo>
                  <a:cubicBezTo>
                    <a:pt x="4688" y="7808"/>
                    <a:pt x="5518" y="8079"/>
                    <a:pt x="6359" y="8079"/>
                  </a:cubicBezTo>
                  <a:cubicBezTo>
                    <a:pt x="6458" y="8079"/>
                    <a:pt x="6557" y="8075"/>
                    <a:pt x="6656" y="8067"/>
                  </a:cubicBezTo>
                  <a:cubicBezTo>
                    <a:pt x="7437" y="8007"/>
                    <a:pt x="8312" y="7573"/>
                    <a:pt x="8866" y="7019"/>
                  </a:cubicBezTo>
                  <a:cubicBezTo>
                    <a:pt x="8966" y="6919"/>
                    <a:pt x="9006" y="6785"/>
                    <a:pt x="9046" y="6659"/>
                  </a:cubicBezTo>
                  <a:cubicBezTo>
                    <a:pt x="9253" y="6064"/>
                    <a:pt x="9467" y="5464"/>
                    <a:pt x="9667" y="4869"/>
                  </a:cubicBezTo>
                  <a:cubicBezTo>
                    <a:pt x="9714" y="4716"/>
                    <a:pt x="9774" y="4562"/>
                    <a:pt x="9834" y="4402"/>
                  </a:cubicBezTo>
                  <a:cubicBezTo>
                    <a:pt x="11055" y="3881"/>
                    <a:pt x="12217" y="3354"/>
                    <a:pt x="12364" y="3194"/>
                  </a:cubicBezTo>
                  <a:cubicBezTo>
                    <a:pt x="12464" y="3127"/>
                    <a:pt x="12404" y="3014"/>
                    <a:pt x="12317" y="2974"/>
                  </a:cubicBezTo>
                  <a:cubicBezTo>
                    <a:pt x="10902" y="2239"/>
                    <a:pt x="9480" y="1518"/>
                    <a:pt x="8058" y="804"/>
                  </a:cubicBezTo>
                  <a:cubicBezTo>
                    <a:pt x="7697" y="624"/>
                    <a:pt x="7344" y="443"/>
                    <a:pt x="6990" y="270"/>
                  </a:cubicBezTo>
                  <a:cubicBezTo>
                    <a:pt x="6823" y="183"/>
                    <a:pt x="6656" y="76"/>
                    <a:pt x="6469" y="23"/>
                  </a:cubicBezTo>
                  <a:cubicBezTo>
                    <a:pt x="6410" y="7"/>
                    <a:pt x="6353" y="0"/>
                    <a:pt x="6296" y="0"/>
                  </a:cubicBezTo>
                  <a:close/>
                </a:path>
              </a:pathLst>
            </a:custGeom>
            <a:solidFill>
              <a:schemeClr val="accent4"/>
            </a:solidFill>
            <a:ln w="114300" cap="flat" cmpd="sng">
              <a:solidFill>
                <a:schemeClr val="accent4"/>
              </a:solidFill>
              <a:prstDash val="solid"/>
              <a:miter lim="667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05;p58">
              <a:extLst>
                <a:ext uri="{FF2B5EF4-FFF2-40B4-BE49-F238E27FC236}">
                  <a16:creationId xmlns:a16="http://schemas.microsoft.com/office/drawing/2014/main" id="{41765178-093D-2878-D2E1-C32C7B2E7404}"/>
                </a:ext>
              </a:extLst>
            </p:cNvPr>
            <p:cNvSpPr/>
            <p:nvPr/>
          </p:nvSpPr>
          <p:spPr>
            <a:xfrm>
              <a:off x="4496163" y="3609400"/>
              <a:ext cx="782865" cy="566628"/>
            </a:xfrm>
            <a:custGeom>
              <a:avLst/>
              <a:gdLst/>
              <a:ahLst/>
              <a:cxnLst/>
              <a:rect l="l" t="t" r="r" b="b"/>
              <a:pathLst>
                <a:path w="8345" h="6040" extrusionOk="0">
                  <a:moveTo>
                    <a:pt x="1259" y="0"/>
                  </a:moveTo>
                  <a:cubicBezTo>
                    <a:pt x="1247" y="0"/>
                    <a:pt x="1236" y="2"/>
                    <a:pt x="1222" y="5"/>
                  </a:cubicBezTo>
                  <a:lnTo>
                    <a:pt x="1162" y="5"/>
                  </a:lnTo>
                  <a:cubicBezTo>
                    <a:pt x="1062" y="5"/>
                    <a:pt x="1002" y="125"/>
                    <a:pt x="1015" y="205"/>
                  </a:cubicBezTo>
                  <a:cubicBezTo>
                    <a:pt x="1022" y="245"/>
                    <a:pt x="1035" y="279"/>
                    <a:pt x="1069" y="305"/>
                  </a:cubicBezTo>
                  <a:cubicBezTo>
                    <a:pt x="895" y="746"/>
                    <a:pt x="768" y="1213"/>
                    <a:pt x="621" y="1667"/>
                  </a:cubicBezTo>
                  <a:cubicBezTo>
                    <a:pt x="448" y="2208"/>
                    <a:pt x="268" y="2762"/>
                    <a:pt x="114" y="3303"/>
                  </a:cubicBezTo>
                  <a:cubicBezTo>
                    <a:pt x="94" y="3370"/>
                    <a:pt x="67" y="3430"/>
                    <a:pt x="54" y="3497"/>
                  </a:cubicBezTo>
                  <a:cubicBezTo>
                    <a:pt x="34" y="3550"/>
                    <a:pt x="1" y="3630"/>
                    <a:pt x="14" y="3697"/>
                  </a:cubicBezTo>
                  <a:cubicBezTo>
                    <a:pt x="27" y="3810"/>
                    <a:pt x="181" y="3937"/>
                    <a:pt x="261" y="4011"/>
                  </a:cubicBezTo>
                  <a:cubicBezTo>
                    <a:pt x="348" y="4091"/>
                    <a:pt x="448" y="4171"/>
                    <a:pt x="528" y="4251"/>
                  </a:cubicBezTo>
                  <a:cubicBezTo>
                    <a:pt x="628" y="4344"/>
                    <a:pt x="722" y="4425"/>
                    <a:pt x="828" y="4518"/>
                  </a:cubicBezTo>
                  <a:cubicBezTo>
                    <a:pt x="1222" y="4845"/>
                    <a:pt x="1650" y="5139"/>
                    <a:pt x="2097" y="5379"/>
                  </a:cubicBezTo>
                  <a:cubicBezTo>
                    <a:pt x="2827" y="5765"/>
                    <a:pt x="3652" y="6040"/>
                    <a:pt x="4483" y="6040"/>
                  </a:cubicBezTo>
                  <a:cubicBezTo>
                    <a:pt x="4586" y="6040"/>
                    <a:pt x="4690" y="6036"/>
                    <a:pt x="4794" y="6027"/>
                  </a:cubicBezTo>
                  <a:cubicBezTo>
                    <a:pt x="5575" y="5973"/>
                    <a:pt x="6456" y="5539"/>
                    <a:pt x="7004" y="4979"/>
                  </a:cubicBezTo>
                  <a:cubicBezTo>
                    <a:pt x="7097" y="4878"/>
                    <a:pt x="7144" y="4745"/>
                    <a:pt x="7191" y="4618"/>
                  </a:cubicBezTo>
                  <a:cubicBezTo>
                    <a:pt x="7397" y="4031"/>
                    <a:pt x="7604" y="3430"/>
                    <a:pt x="7805" y="2836"/>
                  </a:cubicBezTo>
                  <a:cubicBezTo>
                    <a:pt x="8005" y="2248"/>
                    <a:pt x="8232" y="1661"/>
                    <a:pt x="8332" y="1047"/>
                  </a:cubicBezTo>
                  <a:cubicBezTo>
                    <a:pt x="8345" y="935"/>
                    <a:pt x="8254" y="858"/>
                    <a:pt x="8155" y="858"/>
                  </a:cubicBezTo>
                  <a:cubicBezTo>
                    <a:pt x="8147" y="858"/>
                    <a:pt x="8140" y="859"/>
                    <a:pt x="8132" y="860"/>
                  </a:cubicBezTo>
                  <a:cubicBezTo>
                    <a:pt x="8095" y="861"/>
                    <a:pt x="8059" y="862"/>
                    <a:pt x="8022" y="862"/>
                  </a:cubicBezTo>
                  <a:cubicBezTo>
                    <a:pt x="7616" y="862"/>
                    <a:pt x="7201" y="766"/>
                    <a:pt x="6803" y="693"/>
                  </a:cubicBezTo>
                  <a:cubicBezTo>
                    <a:pt x="6343" y="606"/>
                    <a:pt x="5895" y="512"/>
                    <a:pt x="5435" y="432"/>
                  </a:cubicBezTo>
                  <a:cubicBezTo>
                    <a:pt x="4540" y="272"/>
                    <a:pt x="3639" y="125"/>
                    <a:pt x="2731" y="58"/>
                  </a:cubicBezTo>
                  <a:cubicBezTo>
                    <a:pt x="2332" y="19"/>
                    <a:pt x="1924" y="3"/>
                    <a:pt x="1522" y="3"/>
                  </a:cubicBezTo>
                  <a:cubicBezTo>
                    <a:pt x="1446" y="3"/>
                    <a:pt x="1371" y="4"/>
                    <a:pt x="1296" y="5"/>
                  </a:cubicBezTo>
                  <a:cubicBezTo>
                    <a:pt x="1282" y="2"/>
                    <a:pt x="1271" y="0"/>
                    <a:pt x="1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606;p58">
              <a:extLst>
                <a:ext uri="{FF2B5EF4-FFF2-40B4-BE49-F238E27FC236}">
                  <a16:creationId xmlns:a16="http://schemas.microsoft.com/office/drawing/2014/main" id="{9C1BD5FD-575A-CF76-8FB2-0155B7F41700}"/>
                </a:ext>
              </a:extLst>
            </p:cNvPr>
            <p:cNvSpPr/>
            <p:nvPr/>
          </p:nvSpPr>
          <p:spPr>
            <a:xfrm>
              <a:off x="4319513" y="3416707"/>
              <a:ext cx="1168810" cy="541298"/>
            </a:xfrm>
            <a:custGeom>
              <a:avLst/>
              <a:gdLst/>
              <a:ahLst/>
              <a:cxnLst/>
              <a:rect l="l" t="t" r="r" b="b"/>
              <a:pathLst>
                <a:path w="12459" h="5770" extrusionOk="0">
                  <a:moveTo>
                    <a:pt x="6294" y="0"/>
                  </a:moveTo>
                  <a:cubicBezTo>
                    <a:pt x="6184" y="0"/>
                    <a:pt x="6079" y="25"/>
                    <a:pt x="5969" y="56"/>
                  </a:cubicBezTo>
                  <a:cubicBezTo>
                    <a:pt x="5242" y="290"/>
                    <a:pt x="4514" y="524"/>
                    <a:pt x="3780" y="744"/>
                  </a:cubicBezTo>
                  <a:cubicBezTo>
                    <a:pt x="3372" y="857"/>
                    <a:pt x="2965" y="978"/>
                    <a:pt x="2544" y="1091"/>
                  </a:cubicBezTo>
                  <a:cubicBezTo>
                    <a:pt x="2338" y="1151"/>
                    <a:pt x="2117" y="1211"/>
                    <a:pt x="1910" y="1258"/>
                  </a:cubicBezTo>
                  <a:cubicBezTo>
                    <a:pt x="1697" y="1318"/>
                    <a:pt x="535" y="1745"/>
                    <a:pt x="201" y="1832"/>
                  </a:cubicBezTo>
                  <a:cubicBezTo>
                    <a:pt x="81" y="1865"/>
                    <a:pt x="1" y="2032"/>
                    <a:pt x="128" y="2119"/>
                  </a:cubicBezTo>
                  <a:cubicBezTo>
                    <a:pt x="1703" y="3154"/>
                    <a:pt x="3312" y="4122"/>
                    <a:pt x="4975" y="5023"/>
                  </a:cubicBezTo>
                  <a:cubicBezTo>
                    <a:pt x="5388" y="5250"/>
                    <a:pt x="5809" y="5470"/>
                    <a:pt x="6236" y="5691"/>
                  </a:cubicBezTo>
                  <a:cubicBezTo>
                    <a:pt x="6333" y="5742"/>
                    <a:pt x="6424" y="5769"/>
                    <a:pt x="6516" y="5769"/>
                  </a:cubicBezTo>
                  <a:cubicBezTo>
                    <a:pt x="6603" y="5769"/>
                    <a:pt x="6690" y="5746"/>
                    <a:pt x="6784" y="5697"/>
                  </a:cubicBezTo>
                  <a:cubicBezTo>
                    <a:pt x="6984" y="5597"/>
                    <a:pt x="12078" y="3548"/>
                    <a:pt x="12385" y="3194"/>
                  </a:cubicBezTo>
                  <a:cubicBezTo>
                    <a:pt x="12458" y="3127"/>
                    <a:pt x="12398" y="3014"/>
                    <a:pt x="12318" y="2967"/>
                  </a:cubicBezTo>
                  <a:cubicBezTo>
                    <a:pt x="10896" y="2233"/>
                    <a:pt x="9481" y="1518"/>
                    <a:pt x="8052" y="797"/>
                  </a:cubicBezTo>
                  <a:cubicBezTo>
                    <a:pt x="7692" y="624"/>
                    <a:pt x="7344" y="444"/>
                    <a:pt x="6984" y="263"/>
                  </a:cubicBezTo>
                  <a:cubicBezTo>
                    <a:pt x="6817" y="183"/>
                    <a:pt x="6650" y="76"/>
                    <a:pt x="6470" y="23"/>
                  </a:cubicBezTo>
                  <a:cubicBezTo>
                    <a:pt x="6409" y="7"/>
                    <a:pt x="6351" y="0"/>
                    <a:pt x="6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607;p58">
              <a:extLst>
                <a:ext uri="{FF2B5EF4-FFF2-40B4-BE49-F238E27FC236}">
                  <a16:creationId xmlns:a16="http://schemas.microsoft.com/office/drawing/2014/main" id="{A7BA3960-A98D-F229-3262-13410DFB7033}"/>
                </a:ext>
              </a:extLst>
            </p:cNvPr>
            <p:cNvSpPr/>
            <p:nvPr/>
          </p:nvSpPr>
          <p:spPr>
            <a:xfrm>
              <a:off x="4357789" y="3609213"/>
              <a:ext cx="1102297" cy="328907"/>
            </a:xfrm>
            <a:custGeom>
              <a:avLst/>
              <a:gdLst/>
              <a:ahLst/>
              <a:cxnLst/>
              <a:rect l="l" t="t" r="r" b="b"/>
              <a:pathLst>
                <a:path w="11750" h="3506" fill="none" extrusionOk="0">
                  <a:moveTo>
                    <a:pt x="11750" y="1028"/>
                  </a:moveTo>
                  <a:cubicBezTo>
                    <a:pt x="10088" y="2003"/>
                    <a:pt x="7998" y="2571"/>
                    <a:pt x="6249" y="3438"/>
                  </a:cubicBezTo>
                  <a:cubicBezTo>
                    <a:pt x="6109" y="3505"/>
                    <a:pt x="5942" y="3505"/>
                    <a:pt x="5808" y="3418"/>
                  </a:cubicBezTo>
                  <a:cubicBezTo>
                    <a:pt x="3839" y="2277"/>
                    <a:pt x="1909" y="1142"/>
                    <a:pt x="0" y="0"/>
                  </a:cubicBezTo>
                </a:path>
              </a:pathLst>
            </a:custGeom>
            <a:noFill/>
            <a:ln w="1175" cap="flat" cmpd="sng">
              <a:solidFill>
                <a:schemeClr val="dk1"/>
              </a:solidFill>
              <a:prstDash val="solid"/>
              <a:miter lim="66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608;p58">
              <a:extLst>
                <a:ext uri="{FF2B5EF4-FFF2-40B4-BE49-F238E27FC236}">
                  <a16:creationId xmlns:a16="http://schemas.microsoft.com/office/drawing/2014/main" id="{1AB362FD-3940-0F20-53D7-D9D5FFC198B8}"/>
                </a:ext>
              </a:extLst>
            </p:cNvPr>
            <p:cNvSpPr/>
            <p:nvPr/>
          </p:nvSpPr>
          <p:spPr>
            <a:xfrm>
              <a:off x="4427867" y="3616061"/>
              <a:ext cx="518033" cy="652091"/>
            </a:xfrm>
            <a:custGeom>
              <a:avLst/>
              <a:gdLst/>
              <a:ahLst/>
              <a:cxnLst/>
              <a:rect l="l" t="t" r="r" b="b"/>
              <a:pathLst>
                <a:path w="5522" h="6951" extrusionOk="0">
                  <a:moveTo>
                    <a:pt x="5360" y="0"/>
                  </a:moveTo>
                  <a:cubicBezTo>
                    <a:pt x="5226" y="0"/>
                    <a:pt x="5142" y="58"/>
                    <a:pt x="5021" y="121"/>
                  </a:cubicBezTo>
                  <a:cubicBezTo>
                    <a:pt x="4901" y="174"/>
                    <a:pt x="4788" y="234"/>
                    <a:pt x="4667" y="301"/>
                  </a:cubicBezTo>
                  <a:cubicBezTo>
                    <a:pt x="4434" y="428"/>
                    <a:pt x="4200" y="542"/>
                    <a:pt x="3966" y="668"/>
                  </a:cubicBezTo>
                  <a:cubicBezTo>
                    <a:pt x="3499" y="909"/>
                    <a:pt x="3045" y="1142"/>
                    <a:pt x="2578" y="1389"/>
                  </a:cubicBezTo>
                  <a:cubicBezTo>
                    <a:pt x="2364" y="1496"/>
                    <a:pt x="2144" y="1596"/>
                    <a:pt x="2030" y="1810"/>
                  </a:cubicBezTo>
                  <a:cubicBezTo>
                    <a:pt x="1977" y="1923"/>
                    <a:pt x="1950" y="2044"/>
                    <a:pt x="1917" y="2164"/>
                  </a:cubicBezTo>
                  <a:cubicBezTo>
                    <a:pt x="1877" y="2291"/>
                    <a:pt x="1843" y="2424"/>
                    <a:pt x="1797" y="2544"/>
                  </a:cubicBezTo>
                  <a:cubicBezTo>
                    <a:pt x="1643" y="3045"/>
                    <a:pt x="1450" y="3546"/>
                    <a:pt x="1276" y="4040"/>
                  </a:cubicBezTo>
                  <a:cubicBezTo>
                    <a:pt x="1176" y="4327"/>
                    <a:pt x="1076" y="4601"/>
                    <a:pt x="976" y="4881"/>
                  </a:cubicBezTo>
                  <a:cubicBezTo>
                    <a:pt x="922" y="5028"/>
                    <a:pt x="875" y="5168"/>
                    <a:pt x="822" y="5301"/>
                  </a:cubicBezTo>
                  <a:cubicBezTo>
                    <a:pt x="775" y="5442"/>
                    <a:pt x="729" y="5595"/>
                    <a:pt x="655" y="5729"/>
                  </a:cubicBezTo>
                  <a:cubicBezTo>
                    <a:pt x="522" y="5742"/>
                    <a:pt x="395" y="5862"/>
                    <a:pt x="321" y="5969"/>
                  </a:cubicBezTo>
                  <a:cubicBezTo>
                    <a:pt x="194" y="6143"/>
                    <a:pt x="108" y="6343"/>
                    <a:pt x="28" y="6537"/>
                  </a:cubicBezTo>
                  <a:cubicBezTo>
                    <a:pt x="1" y="6603"/>
                    <a:pt x="34" y="6683"/>
                    <a:pt x="108" y="6710"/>
                  </a:cubicBezTo>
                  <a:cubicBezTo>
                    <a:pt x="288" y="6784"/>
                    <a:pt x="475" y="6864"/>
                    <a:pt x="662" y="6917"/>
                  </a:cubicBezTo>
                  <a:cubicBezTo>
                    <a:pt x="702" y="6937"/>
                    <a:pt x="755" y="6950"/>
                    <a:pt x="802" y="6950"/>
                  </a:cubicBezTo>
                  <a:cubicBezTo>
                    <a:pt x="869" y="6950"/>
                    <a:pt x="929" y="6917"/>
                    <a:pt x="962" y="6864"/>
                  </a:cubicBezTo>
                  <a:cubicBezTo>
                    <a:pt x="1016" y="6777"/>
                    <a:pt x="1036" y="6670"/>
                    <a:pt x="1056" y="6570"/>
                  </a:cubicBezTo>
                  <a:cubicBezTo>
                    <a:pt x="1082" y="6476"/>
                    <a:pt x="1089" y="6383"/>
                    <a:pt x="1096" y="6296"/>
                  </a:cubicBezTo>
                  <a:cubicBezTo>
                    <a:pt x="1102" y="6216"/>
                    <a:pt x="1102" y="6129"/>
                    <a:pt x="1089" y="6049"/>
                  </a:cubicBezTo>
                  <a:cubicBezTo>
                    <a:pt x="1076" y="5962"/>
                    <a:pt x="1022" y="5869"/>
                    <a:pt x="936" y="5809"/>
                  </a:cubicBezTo>
                  <a:cubicBezTo>
                    <a:pt x="929" y="5809"/>
                    <a:pt x="929" y="5802"/>
                    <a:pt x="922" y="5802"/>
                  </a:cubicBezTo>
                  <a:cubicBezTo>
                    <a:pt x="969" y="5562"/>
                    <a:pt x="1082" y="5315"/>
                    <a:pt x="1162" y="5095"/>
                  </a:cubicBezTo>
                  <a:cubicBezTo>
                    <a:pt x="1249" y="4861"/>
                    <a:pt x="1329" y="4614"/>
                    <a:pt x="1423" y="4380"/>
                  </a:cubicBezTo>
                  <a:cubicBezTo>
                    <a:pt x="1596" y="3900"/>
                    <a:pt x="1763" y="3412"/>
                    <a:pt x="1950" y="2938"/>
                  </a:cubicBezTo>
                  <a:lnTo>
                    <a:pt x="2224" y="2237"/>
                  </a:lnTo>
                  <a:cubicBezTo>
                    <a:pt x="2264" y="2137"/>
                    <a:pt x="2311" y="2024"/>
                    <a:pt x="2364" y="1937"/>
                  </a:cubicBezTo>
                  <a:cubicBezTo>
                    <a:pt x="2431" y="1843"/>
                    <a:pt x="2538" y="1803"/>
                    <a:pt x="2631" y="1757"/>
                  </a:cubicBezTo>
                  <a:lnTo>
                    <a:pt x="3986" y="1056"/>
                  </a:lnTo>
                  <a:cubicBezTo>
                    <a:pt x="4233" y="929"/>
                    <a:pt x="4474" y="795"/>
                    <a:pt x="4727" y="668"/>
                  </a:cubicBezTo>
                  <a:cubicBezTo>
                    <a:pt x="4861" y="602"/>
                    <a:pt x="4988" y="535"/>
                    <a:pt x="5121" y="468"/>
                  </a:cubicBezTo>
                  <a:cubicBezTo>
                    <a:pt x="5241" y="401"/>
                    <a:pt x="5388" y="355"/>
                    <a:pt x="5468" y="228"/>
                  </a:cubicBezTo>
                  <a:cubicBezTo>
                    <a:pt x="5522" y="134"/>
                    <a:pt x="5488" y="1"/>
                    <a:pt x="5382" y="1"/>
                  </a:cubicBezTo>
                  <a:cubicBezTo>
                    <a:pt x="5374" y="0"/>
                    <a:pt x="5367" y="0"/>
                    <a:pt x="53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609;p58">
              <a:extLst>
                <a:ext uri="{FF2B5EF4-FFF2-40B4-BE49-F238E27FC236}">
                  <a16:creationId xmlns:a16="http://schemas.microsoft.com/office/drawing/2014/main" id="{6B50A17A-E641-4B8B-062E-2B4538A31779}"/>
                </a:ext>
              </a:extLst>
            </p:cNvPr>
            <p:cNvSpPr/>
            <p:nvPr/>
          </p:nvSpPr>
          <p:spPr>
            <a:xfrm>
              <a:off x="4488658" y="4195455"/>
              <a:ext cx="13884" cy="56381"/>
            </a:xfrm>
            <a:custGeom>
              <a:avLst/>
              <a:gdLst/>
              <a:ahLst/>
              <a:cxnLst/>
              <a:rect l="l" t="t" r="r" b="b"/>
              <a:pathLst>
                <a:path w="148" h="601" fill="none" extrusionOk="0">
                  <a:moveTo>
                    <a:pt x="147" y="0"/>
                  </a:moveTo>
                  <a:cubicBezTo>
                    <a:pt x="147" y="207"/>
                    <a:pt x="101" y="407"/>
                    <a:pt x="0" y="601"/>
                  </a:cubicBezTo>
                </a:path>
              </a:pathLst>
            </a:custGeom>
            <a:noFill/>
            <a:ln w="1175" cap="flat" cmpd="sng">
              <a:solidFill>
                <a:schemeClr val="dk1"/>
              </a:solidFill>
              <a:prstDash val="solid"/>
              <a:miter lim="66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610;p58">
              <a:extLst>
                <a:ext uri="{FF2B5EF4-FFF2-40B4-BE49-F238E27FC236}">
                  <a16:creationId xmlns:a16="http://schemas.microsoft.com/office/drawing/2014/main" id="{40709503-AE40-11F0-AE80-770F4891A84D}"/>
                </a:ext>
              </a:extLst>
            </p:cNvPr>
            <p:cNvSpPr/>
            <p:nvPr/>
          </p:nvSpPr>
          <p:spPr>
            <a:xfrm>
              <a:off x="4466143" y="4207933"/>
              <a:ext cx="5066" cy="13228"/>
            </a:xfrm>
            <a:custGeom>
              <a:avLst/>
              <a:gdLst/>
              <a:ahLst/>
              <a:cxnLst/>
              <a:rect l="l" t="t" r="r" b="b"/>
              <a:pathLst>
                <a:path w="54" h="141" fill="none" extrusionOk="0">
                  <a:moveTo>
                    <a:pt x="54" y="1"/>
                  </a:moveTo>
                  <a:cubicBezTo>
                    <a:pt x="40" y="54"/>
                    <a:pt x="20" y="94"/>
                    <a:pt x="0" y="141"/>
                  </a:cubicBezTo>
                </a:path>
              </a:pathLst>
            </a:custGeom>
            <a:noFill/>
            <a:ln w="1175" cap="flat" cmpd="sng">
              <a:solidFill>
                <a:schemeClr val="dk1"/>
              </a:solidFill>
              <a:prstDash val="solid"/>
              <a:miter lim="66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07C90-DC67-E49E-1CB1-1F9BAC1E5D7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0B01972-7711-C82E-665B-5C549269A9E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6867" y="3895359"/>
            <a:ext cx="1446422" cy="1210525"/>
          </a:xfrm>
          <a:prstGeom prst="rect">
            <a:avLst/>
          </a:prstGeom>
        </p:spPr>
      </p:pic>
      <p:pic>
        <p:nvPicPr>
          <p:cNvPr id="5" name="Picture 4">
            <a:extLst>
              <a:ext uri="{FF2B5EF4-FFF2-40B4-BE49-F238E27FC236}">
                <a16:creationId xmlns:a16="http://schemas.microsoft.com/office/drawing/2014/main" id="{E14FB856-011D-7A65-397F-BE048222A9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2326" y="3501378"/>
            <a:ext cx="984103" cy="1647033"/>
          </a:xfrm>
          <a:prstGeom prst="rect">
            <a:avLst/>
          </a:prstGeom>
        </p:spPr>
      </p:pic>
      <p:sp>
        <p:nvSpPr>
          <p:cNvPr id="6" name="Rectangle 5">
            <a:extLst>
              <a:ext uri="{FF2B5EF4-FFF2-40B4-BE49-F238E27FC236}">
                <a16:creationId xmlns:a16="http://schemas.microsoft.com/office/drawing/2014/main" id="{E4E90631-6A9C-CE51-AA43-7CFA63A9A170}"/>
              </a:ext>
            </a:extLst>
          </p:cNvPr>
          <p:cNvSpPr/>
          <p:nvPr/>
        </p:nvSpPr>
        <p:spPr>
          <a:xfrm>
            <a:off x="497941" y="423992"/>
            <a:ext cx="8048530" cy="1708160"/>
          </a:xfrm>
          <a:prstGeom prst="rect">
            <a:avLst/>
          </a:prstGeom>
          <a:solidFill>
            <a:schemeClr val="bg1"/>
          </a:solid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en-US" sz="21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1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4:</a:t>
            </a:r>
            <a:r>
              <a:rPr kumimoji="0" lang="en-US" sz="21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Tại</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m</a:t>
            </a:r>
            <a:r>
              <a:rPr kumimoji="0" lang="vi-VN" sz="28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ột xưởng sản xuất nước ngọt đóng hộp (lon), với 33 </a:t>
            </a:r>
            <a:r>
              <a:rPr kumimoji="0" lang="vi-VN" sz="280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a:t>
            </a:r>
            <a:r>
              <a:rPr kumimoji="0" lang="vi-VN" sz="28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nước ngọt người ta đóng được vào 100 lon. Hỏi mỗi lon chứa bao nhiêu mi-li-lít nước ngọt?</a:t>
            </a:r>
          </a:p>
        </p:txBody>
      </p:sp>
      <p:sp>
        <p:nvSpPr>
          <p:cNvPr id="7" name="Rectangle 6">
            <a:extLst>
              <a:ext uri="{FF2B5EF4-FFF2-40B4-BE49-F238E27FC236}">
                <a16:creationId xmlns:a16="http://schemas.microsoft.com/office/drawing/2014/main" id="{07B2532A-A708-BD55-40D6-4473F1C531CD}"/>
              </a:ext>
            </a:extLst>
          </p:cNvPr>
          <p:cNvSpPr/>
          <p:nvPr/>
        </p:nvSpPr>
        <p:spPr>
          <a:xfrm>
            <a:off x="614967" y="2580462"/>
            <a:ext cx="3837906" cy="1384995"/>
          </a:xfrm>
          <a:prstGeom prst="rect">
            <a:avLst/>
          </a:prstGeom>
          <a:solidFill>
            <a:schemeClr val="bg1"/>
          </a:solid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Tóm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tắt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t>
            </a:r>
          </a:p>
          <a:p>
            <a:pPr marR="0" lvl="0" algn="just" defTabSz="685800"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100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lon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 33 </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a:t>
            </a:r>
          </a:p>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lon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 ? </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ml</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820038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517F5-81C8-BBA9-7DE1-AE0075ADB7B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2AB0787-3270-E658-3ECD-C5B6BE985C0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6867" y="3895359"/>
            <a:ext cx="1446422" cy="1210525"/>
          </a:xfrm>
          <a:prstGeom prst="rect">
            <a:avLst/>
          </a:prstGeom>
        </p:spPr>
      </p:pic>
      <p:pic>
        <p:nvPicPr>
          <p:cNvPr id="5" name="Picture 4">
            <a:extLst>
              <a:ext uri="{FF2B5EF4-FFF2-40B4-BE49-F238E27FC236}">
                <a16:creationId xmlns:a16="http://schemas.microsoft.com/office/drawing/2014/main" id="{D63CA849-654D-655A-7646-AF91FA47B1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2326" y="3501378"/>
            <a:ext cx="984103" cy="1647033"/>
          </a:xfrm>
          <a:prstGeom prst="rect">
            <a:avLst/>
          </a:prstGeom>
        </p:spPr>
      </p:pic>
      <p:sp>
        <p:nvSpPr>
          <p:cNvPr id="7" name="Rectangle 6">
            <a:extLst>
              <a:ext uri="{FF2B5EF4-FFF2-40B4-BE49-F238E27FC236}">
                <a16:creationId xmlns:a16="http://schemas.microsoft.com/office/drawing/2014/main" id="{0C706432-43F4-0FFD-0EE4-16C090409235}"/>
              </a:ext>
            </a:extLst>
          </p:cNvPr>
          <p:cNvSpPr/>
          <p:nvPr/>
        </p:nvSpPr>
        <p:spPr>
          <a:xfrm>
            <a:off x="914401" y="608493"/>
            <a:ext cx="7083380" cy="2616101"/>
          </a:xfrm>
          <a:prstGeom prst="rect">
            <a:avLst/>
          </a:prstGeom>
          <a:solidFill>
            <a:schemeClr val="bg1"/>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800" b="1" i="0" u="sng"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800" b="1"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sng"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giải</a:t>
            </a:r>
            <a:endParaRPr kumimoji="0" lang="en-US" sz="2800" b="1"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a) </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Mỗi lon chứa số mi-li-lít nước ngọt là:</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33 : 100 = 0,33 (</a:t>
            </a:r>
            <a:r>
              <a:rPr kumimoji="0" lang="vi-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l</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Đổi 0,33 </a:t>
            </a:r>
            <a:r>
              <a:rPr kumimoji="0" lang="vi-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l</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 330 </a:t>
            </a:r>
            <a:r>
              <a:rPr kumimoji="0" lang="vi-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ml</a:t>
            </a:r>
            <a:endPar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endParaRP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800" b="0" i="0" u="sng"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Đáp</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2800" b="0" i="0" u="sng"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số</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a:t>
            </a:r>
            <a:r>
              <a:rPr kumimoji="0" lang="vi-VN" sz="2800" b="0" i="0"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330 m</a:t>
            </a:r>
            <a:r>
              <a:rPr kumimoji="0" lang="vi-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l</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endParaRP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endParaRPr>
          </a:p>
        </p:txBody>
      </p:sp>
    </p:spTree>
    <p:extLst>
      <p:ext uri="{BB962C8B-B14F-4D97-AF65-F5344CB8AC3E}">
        <p14:creationId xmlns:p14="http://schemas.microsoft.com/office/powerpoint/2010/main" val="3854068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6867" y="3895359"/>
            <a:ext cx="1446422" cy="12105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2326" y="3501378"/>
            <a:ext cx="984103" cy="1647033"/>
          </a:xfrm>
          <a:prstGeom prst="rect">
            <a:avLst/>
          </a:prstGeom>
        </p:spPr>
      </p:pic>
      <p:sp>
        <p:nvSpPr>
          <p:cNvPr id="6" name="Rectangle 5"/>
          <p:cNvSpPr/>
          <p:nvPr/>
        </p:nvSpPr>
        <p:spPr>
          <a:xfrm>
            <a:off x="614966" y="423992"/>
            <a:ext cx="7643611" cy="1384995"/>
          </a:xfrm>
          <a:prstGeom prst="rect">
            <a:avLst/>
          </a:prstGeom>
          <a:solidFill>
            <a:schemeClr val="bg1"/>
          </a:solidFill>
        </p:spPr>
        <p:txBody>
          <a:bodyPr wrap="square">
            <a:spAutoFit/>
          </a:bodyPr>
          <a:lstStyle/>
          <a:p>
            <a:pPr algn="just" defTabSz="685800">
              <a:buClrTx/>
            </a:pPr>
            <a:r>
              <a:rPr lang="en-US" sz="2800" b="1" u="sng" kern="1200" dirty="0" err="1">
                <a:solidFill>
                  <a:srgbClr val="FF0000"/>
                </a:solidFill>
                <a:latin typeface="Times New Roman" panose="02020603050405020304" pitchFamily="18" charset="0"/>
                <a:ea typeface="+mn-ea"/>
                <a:cs typeface="Times New Roman" panose="02020603050405020304" pitchFamily="18" charset="0"/>
              </a:rPr>
              <a:t>Bài</a:t>
            </a:r>
            <a:r>
              <a:rPr lang="en-US" sz="2800" b="1" u="sng" kern="1200" dirty="0">
                <a:solidFill>
                  <a:srgbClr val="FF0000"/>
                </a:solidFill>
                <a:latin typeface="Times New Roman" panose="02020603050405020304" pitchFamily="18" charset="0"/>
                <a:ea typeface="+mn-ea"/>
                <a:cs typeface="Times New Roman" panose="02020603050405020304" pitchFamily="18" charset="0"/>
              </a:rPr>
              <a:t> 4:</a:t>
            </a:r>
            <a:r>
              <a:rPr lang="en-US" sz="2800" b="1" kern="1200" dirty="0">
                <a:latin typeface="Times New Roman" panose="02020603050405020304" pitchFamily="18" charset="0"/>
                <a:ea typeface="+mn-ea"/>
                <a:cs typeface="Times New Roman" panose="02020603050405020304" pitchFamily="18" charset="0"/>
              </a:rPr>
              <a:t> </a:t>
            </a:r>
          </a:p>
          <a:p>
            <a:pPr algn="just" defTabSz="685800">
              <a:buClrTx/>
            </a:pPr>
            <a:r>
              <a:rPr lang="en-US" sz="2800" b="1" kern="1200" dirty="0">
                <a:latin typeface="Times New Roman" panose="02020603050405020304" pitchFamily="18" charset="0"/>
                <a:ea typeface="+mn-ea"/>
                <a:cs typeface="Times New Roman" panose="02020603050405020304" pitchFamily="18" charset="0"/>
              </a:rPr>
              <a:t>   </a:t>
            </a:r>
            <a:r>
              <a:rPr lang="vi-VN" sz="2800" b="1" kern="1200" dirty="0">
                <a:latin typeface="Times New Roman" panose="02020603050405020304" pitchFamily="18" charset="0"/>
                <a:ea typeface="+mn-ea"/>
                <a:cs typeface="Times New Roman" panose="02020603050405020304" pitchFamily="18" charset="0"/>
              </a:rPr>
              <a:t>b) </a:t>
            </a:r>
            <a:r>
              <a:rPr lang="vi-VN" sz="2800" kern="1200" dirty="0">
                <a:latin typeface="Times New Roman" panose="02020603050405020304" pitchFamily="18" charset="0"/>
                <a:ea typeface="+mn-ea"/>
                <a:cs typeface="Times New Roman" panose="02020603050405020304" pitchFamily="18" charset="0"/>
              </a:rPr>
              <a:t>Cứ 10 </a:t>
            </a:r>
            <a:r>
              <a:rPr lang="vi-VN" sz="2800" i="1" kern="1200" dirty="0">
                <a:latin typeface="Times New Roman" panose="02020603050405020304" pitchFamily="18" charset="0"/>
                <a:ea typeface="+mn-ea"/>
                <a:cs typeface="Times New Roman" panose="02020603050405020304" pitchFamily="18" charset="0"/>
              </a:rPr>
              <a:t>l</a:t>
            </a:r>
            <a:r>
              <a:rPr lang="vi-VN" sz="2800" kern="1200" dirty="0">
                <a:latin typeface="Times New Roman" panose="02020603050405020304" pitchFamily="18" charset="0"/>
                <a:ea typeface="+mn-ea"/>
                <a:cs typeface="Times New Roman" panose="02020603050405020304" pitchFamily="18" charset="0"/>
              </a:rPr>
              <a:t> sữa cân nặng 10,8 kg. Hỏi 25 </a:t>
            </a:r>
            <a:r>
              <a:rPr lang="vi-VN" sz="2800" i="1" kern="1200" dirty="0">
                <a:latin typeface="Times New Roman" panose="02020603050405020304" pitchFamily="18" charset="0"/>
                <a:ea typeface="+mn-ea"/>
                <a:cs typeface="Times New Roman" panose="02020603050405020304" pitchFamily="18" charset="0"/>
              </a:rPr>
              <a:t>l</a:t>
            </a:r>
            <a:r>
              <a:rPr lang="vi-VN" sz="2800" kern="1200" dirty="0">
                <a:latin typeface="Times New Roman" panose="02020603050405020304" pitchFamily="18" charset="0"/>
                <a:ea typeface="+mn-ea"/>
                <a:cs typeface="Times New Roman" panose="02020603050405020304" pitchFamily="18" charset="0"/>
              </a:rPr>
              <a:t> sữa cân nặng bao nhiêu ki-lô-gam?</a:t>
            </a:r>
          </a:p>
        </p:txBody>
      </p:sp>
      <p:sp>
        <p:nvSpPr>
          <p:cNvPr id="7" name="Rectangle 6"/>
          <p:cNvSpPr/>
          <p:nvPr/>
        </p:nvSpPr>
        <p:spPr>
          <a:xfrm>
            <a:off x="226337" y="2236206"/>
            <a:ext cx="4226535" cy="1384995"/>
          </a:xfrm>
          <a:prstGeom prst="rect">
            <a:avLst/>
          </a:prstGeom>
          <a:solidFill>
            <a:schemeClr val="bg1"/>
          </a:solidFill>
        </p:spPr>
        <p:txBody>
          <a:bodyPr wrap="square">
            <a:spAutoFit/>
          </a:bodyPr>
          <a:lstStyle/>
          <a:p>
            <a:pPr algn="just" defTabSz="685800">
              <a:buClrTx/>
            </a:pPr>
            <a:r>
              <a:rPr lang="en-US" sz="2800" b="1" kern="1200" dirty="0" err="1">
                <a:solidFill>
                  <a:srgbClr val="FF0000"/>
                </a:solidFill>
                <a:latin typeface="Times New Roman" panose="02020603050405020304" pitchFamily="18" charset="0"/>
                <a:ea typeface="+mn-ea"/>
                <a:cs typeface="Times New Roman" panose="02020603050405020304" pitchFamily="18" charset="0"/>
              </a:rPr>
              <a:t>Tóm</a:t>
            </a:r>
            <a:r>
              <a:rPr lang="en-US" sz="2800" b="1" kern="1200" dirty="0">
                <a:solidFill>
                  <a:srgbClr val="FF0000"/>
                </a:solidFill>
                <a:latin typeface="Times New Roman" panose="02020603050405020304" pitchFamily="18" charset="0"/>
                <a:ea typeface="+mn-ea"/>
                <a:cs typeface="Times New Roman" panose="02020603050405020304" pitchFamily="18" charset="0"/>
              </a:rPr>
              <a:t> </a:t>
            </a:r>
            <a:r>
              <a:rPr lang="en-US" sz="2800" b="1" kern="1200" dirty="0" err="1">
                <a:solidFill>
                  <a:srgbClr val="FF0000"/>
                </a:solidFill>
                <a:latin typeface="Times New Roman" panose="02020603050405020304" pitchFamily="18" charset="0"/>
                <a:ea typeface="+mn-ea"/>
                <a:cs typeface="Times New Roman" panose="02020603050405020304" pitchFamily="18" charset="0"/>
              </a:rPr>
              <a:t>tắt</a:t>
            </a:r>
            <a:r>
              <a:rPr lang="en-US" sz="2800" b="1" kern="1200" dirty="0">
                <a:solidFill>
                  <a:srgbClr val="FF0000"/>
                </a:solidFill>
                <a:latin typeface="Times New Roman" panose="02020603050405020304" pitchFamily="18" charset="0"/>
                <a:ea typeface="+mn-ea"/>
                <a:cs typeface="Times New Roman" panose="02020603050405020304" pitchFamily="18" charset="0"/>
              </a:rPr>
              <a:t>:</a:t>
            </a:r>
          </a:p>
          <a:p>
            <a:pPr algn="just" defTabSz="685800">
              <a:buClrTx/>
            </a:pPr>
            <a:r>
              <a:rPr lang="en-US" sz="2800" b="1" kern="1200" dirty="0">
                <a:solidFill>
                  <a:srgbClr val="FF0000"/>
                </a:solidFill>
                <a:latin typeface="Times New Roman" panose="02020603050405020304" pitchFamily="18" charset="0"/>
                <a:ea typeface="+mn-ea"/>
                <a:cs typeface="Times New Roman" panose="02020603050405020304" pitchFamily="18" charset="0"/>
              </a:rPr>
              <a:t>     </a:t>
            </a:r>
            <a:r>
              <a:rPr lang="en-US" sz="2800" b="1" kern="1200" dirty="0">
                <a:latin typeface="Times New Roman" panose="02020603050405020304" pitchFamily="18" charset="0"/>
                <a:ea typeface="+mn-ea"/>
                <a:cs typeface="Times New Roman" panose="02020603050405020304" pitchFamily="18" charset="0"/>
              </a:rPr>
              <a:t>10 </a:t>
            </a:r>
            <a:r>
              <a:rPr lang="en-US" sz="2800" b="1" i="1" kern="1200" dirty="0">
                <a:latin typeface="Times New Roman" panose="02020603050405020304" pitchFamily="18" charset="0"/>
                <a:ea typeface="+mn-ea"/>
                <a:cs typeface="Times New Roman" panose="02020603050405020304" pitchFamily="18" charset="0"/>
              </a:rPr>
              <a:t>l </a:t>
            </a:r>
            <a:r>
              <a:rPr lang="en-US" sz="2800" b="1" kern="1200" dirty="0" err="1">
                <a:latin typeface="Times New Roman" panose="02020603050405020304" pitchFamily="18" charset="0"/>
                <a:ea typeface="+mn-ea"/>
                <a:cs typeface="Times New Roman" panose="02020603050405020304" pitchFamily="18" charset="0"/>
              </a:rPr>
              <a:t>sữa</a:t>
            </a:r>
            <a:r>
              <a:rPr lang="en-US" sz="2800" b="1" kern="1200" dirty="0">
                <a:latin typeface="Times New Roman" panose="02020603050405020304" pitchFamily="18" charset="0"/>
                <a:ea typeface="+mn-ea"/>
                <a:cs typeface="Times New Roman" panose="02020603050405020304" pitchFamily="18" charset="0"/>
              </a:rPr>
              <a:t> : 10,8 kg</a:t>
            </a:r>
          </a:p>
          <a:p>
            <a:pPr algn="just" defTabSz="685800">
              <a:buClrTx/>
            </a:pPr>
            <a:r>
              <a:rPr lang="en-US" sz="2800" b="1" kern="1200" dirty="0">
                <a:latin typeface="Times New Roman" panose="02020603050405020304" pitchFamily="18" charset="0"/>
                <a:ea typeface="+mn-ea"/>
                <a:cs typeface="Times New Roman" panose="02020603050405020304" pitchFamily="18" charset="0"/>
              </a:rPr>
              <a:t>     25 </a:t>
            </a:r>
            <a:r>
              <a:rPr lang="en-US" sz="2800" b="1" i="1" kern="1200" dirty="0">
                <a:latin typeface="Times New Roman" panose="02020603050405020304" pitchFamily="18" charset="0"/>
                <a:ea typeface="+mn-ea"/>
                <a:cs typeface="Times New Roman" panose="02020603050405020304" pitchFamily="18" charset="0"/>
              </a:rPr>
              <a:t>l </a:t>
            </a:r>
            <a:r>
              <a:rPr lang="en-US" sz="2800" b="1" kern="1200" dirty="0" err="1">
                <a:latin typeface="Times New Roman" panose="02020603050405020304" pitchFamily="18" charset="0"/>
                <a:ea typeface="+mn-ea"/>
                <a:cs typeface="Times New Roman" panose="02020603050405020304" pitchFamily="18" charset="0"/>
              </a:rPr>
              <a:t>sữa</a:t>
            </a:r>
            <a:r>
              <a:rPr lang="en-US" sz="2800" b="1" kern="1200" dirty="0">
                <a:latin typeface="Times New Roman" panose="02020603050405020304" pitchFamily="18" charset="0"/>
                <a:ea typeface="+mn-ea"/>
                <a:cs typeface="Times New Roman" panose="02020603050405020304" pitchFamily="18" charset="0"/>
              </a:rPr>
              <a:t> : ? </a:t>
            </a:r>
            <a:r>
              <a:rPr lang="en-US" sz="2800" b="1" kern="1200" dirty="0" err="1">
                <a:latin typeface="Times New Roman" panose="02020603050405020304" pitchFamily="18" charset="0"/>
                <a:ea typeface="+mn-ea"/>
                <a:cs typeface="Times New Roman" panose="02020603050405020304" pitchFamily="18" charset="0"/>
              </a:rPr>
              <a:t>ki</a:t>
            </a:r>
            <a:r>
              <a:rPr lang="en-US" sz="2800" b="1" kern="1200" dirty="0">
                <a:latin typeface="Times New Roman" panose="02020603050405020304" pitchFamily="18" charset="0"/>
                <a:ea typeface="+mn-ea"/>
                <a:cs typeface="Times New Roman" panose="02020603050405020304" pitchFamily="18" charset="0"/>
              </a:rPr>
              <a:t>-</a:t>
            </a:r>
            <a:r>
              <a:rPr lang="en-US" sz="2800" b="1" kern="1200" dirty="0" err="1">
                <a:latin typeface="Times New Roman" panose="02020603050405020304" pitchFamily="18" charset="0"/>
                <a:ea typeface="+mn-ea"/>
                <a:cs typeface="Times New Roman" panose="02020603050405020304" pitchFamily="18" charset="0"/>
              </a:rPr>
              <a:t>lô</a:t>
            </a:r>
            <a:r>
              <a:rPr lang="en-US" sz="2800" b="1" kern="1200" dirty="0">
                <a:latin typeface="Times New Roman" panose="02020603050405020304" pitchFamily="18" charset="0"/>
                <a:ea typeface="+mn-ea"/>
                <a:cs typeface="Times New Roman" panose="02020603050405020304" pitchFamily="18" charset="0"/>
              </a:rPr>
              <a:t>-gam</a:t>
            </a:r>
          </a:p>
        </p:txBody>
      </p:sp>
    </p:spTree>
    <p:extLst>
      <p:ext uri="{BB962C8B-B14F-4D97-AF65-F5344CB8AC3E}">
        <p14:creationId xmlns:p14="http://schemas.microsoft.com/office/powerpoint/2010/main" val="2003393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6867" y="3895359"/>
            <a:ext cx="1446422" cy="12105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2326" y="3501378"/>
            <a:ext cx="984103" cy="1647033"/>
          </a:xfrm>
          <a:prstGeom prst="rect">
            <a:avLst/>
          </a:prstGeom>
        </p:spPr>
      </p:pic>
      <p:sp>
        <p:nvSpPr>
          <p:cNvPr id="7" name="Rectangle 6"/>
          <p:cNvSpPr/>
          <p:nvPr/>
        </p:nvSpPr>
        <p:spPr>
          <a:xfrm>
            <a:off x="1130121" y="608493"/>
            <a:ext cx="6867659" cy="3108543"/>
          </a:xfrm>
          <a:prstGeom prst="rect">
            <a:avLst/>
          </a:prstGeom>
          <a:solidFill>
            <a:schemeClr val="bg1"/>
          </a:solidFill>
        </p:spPr>
        <p:txBody>
          <a:bodyPr wrap="square">
            <a:spAutoFit/>
          </a:bodyPr>
          <a:lstStyle/>
          <a:p>
            <a:pPr algn="ctr" defTabSz="685800">
              <a:buClrTx/>
            </a:pPr>
            <a:r>
              <a:rPr lang="en-US" sz="2800" b="1" u="sng" kern="1200" dirty="0" err="1">
                <a:latin typeface="Times New Roman" panose="02020603050405020304" pitchFamily="18" charset="0"/>
                <a:ea typeface="+mn-ea"/>
                <a:cs typeface="Times New Roman" panose="02020603050405020304" pitchFamily="18" charset="0"/>
              </a:rPr>
              <a:t>Bài</a:t>
            </a:r>
            <a:r>
              <a:rPr lang="en-US" sz="2800" b="1" u="sng" kern="1200" dirty="0">
                <a:latin typeface="Times New Roman" panose="02020603050405020304" pitchFamily="18" charset="0"/>
                <a:ea typeface="+mn-ea"/>
                <a:cs typeface="Times New Roman" panose="02020603050405020304" pitchFamily="18" charset="0"/>
              </a:rPr>
              <a:t> </a:t>
            </a:r>
            <a:r>
              <a:rPr lang="en-US" sz="2800" b="1" u="sng" kern="1200" dirty="0" err="1">
                <a:latin typeface="Times New Roman" panose="02020603050405020304" pitchFamily="18" charset="0"/>
                <a:ea typeface="+mn-ea"/>
                <a:cs typeface="Times New Roman" panose="02020603050405020304" pitchFamily="18" charset="0"/>
              </a:rPr>
              <a:t>giải</a:t>
            </a:r>
            <a:endParaRPr lang="en-US" sz="2800" b="1" u="sng" kern="1200" dirty="0">
              <a:latin typeface="Times New Roman" panose="02020603050405020304" pitchFamily="18" charset="0"/>
              <a:ea typeface="+mn-ea"/>
              <a:cs typeface="Times New Roman" panose="02020603050405020304" pitchFamily="18" charset="0"/>
            </a:endParaRPr>
          </a:p>
          <a:p>
            <a:pPr algn="ctr" defTabSz="685800">
              <a:buClrTx/>
            </a:pPr>
            <a:endParaRPr lang="vi-VN" sz="2800" kern="1200" dirty="0">
              <a:latin typeface="Times New Roman" panose="02020603050405020304" pitchFamily="18" charset="0"/>
              <a:ea typeface="+mn-ea"/>
              <a:cs typeface="+mn-cs"/>
            </a:endParaRPr>
          </a:p>
          <a:p>
            <a:pPr algn="ctr" defTabSz="685800">
              <a:buClrTx/>
            </a:pPr>
            <a:r>
              <a:rPr lang="vi-VN" sz="2800" b="1" kern="1200" dirty="0">
                <a:latin typeface="Times New Roman" panose="02020603050405020304" pitchFamily="18" charset="0"/>
                <a:ea typeface="+mn-ea"/>
                <a:cs typeface="+mn-cs"/>
              </a:rPr>
              <a:t>b) </a:t>
            </a:r>
            <a:r>
              <a:rPr lang="en-US" sz="2800" b="1" kern="1200" dirty="0">
                <a:latin typeface="Times New Roman" panose="02020603050405020304" pitchFamily="18" charset="0"/>
                <a:ea typeface="+mn-ea"/>
                <a:cs typeface="+mn-cs"/>
              </a:rPr>
              <a:t>  </a:t>
            </a:r>
            <a:r>
              <a:rPr lang="vi-VN" sz="2800" kern="1200" dirty="0">
                <a:latin typeface="Times New Roman" panose="02020603050405020304" pitchFamily="18" charset="0"/>
                <a:ea typeface="+mn-ea"/>
                <a:cs typeface="+mn-cs"/>
              </a:rPr>
              <a:t>1 </a:t>
            </a:r>
            <a:r>
              <a:rPr lang="vi-VN" sz="2800" i="1" kern="1200" dirty="0">
                <a:latin typeface="Times New Roman" panose="02020603050405020304" pitchFamily="18" charset="0"/>
                <a:ea typeface="+mn-ea"/>
                <a:cs typeface="+mn-cs"/>
              </a:rPr>
              <a:t>l</a:t>
            </a:r>
            <a:r>
              <a:rPr lang="vi-VN" sz="2800" kern="1200" dirty="0">
                <a:latin typeface="Times New Roman" panose="02020603050405020304" pitchFamily="18" charset="0"/>
                <a:ea typeface="+mn-ea"/>
                <a:cs typeface="+mn-cs"/>
              </a:rPr>
              <a:t> sữa cân nặng là:</a:t>
            </a:r>
          </a:p>
          <a:p>
            <a:pPr algn="ctr" defTabSz="685800">
              <a:buClrTx/>
            </a:pPr>
            <a:r>
              <a:rPr lang="en-US" sz="2800" kern="1200" dirty="0">
                <a:latin typeface="Times New Roman" panose="02020603050405020304" pitchFamily="18" charset="0"/>
                <a:ea typeface="+mn-ea"/>
                <a:cs typeface="+mn-cs"/>
              </a:rPr>
              <a:t>       </a:t>
            </a:r>
            <a:r>
              <a:rPr lang="vi-VN" sz="2800" kern="1200" dirty="0">
                <a:latin typeface="Times New Roman" panose="02020603050405020304" pitchFamily="18" charset="0"/>
                <a:ea typeface="+mn-ea"/>
                <a:cs typeface="+mn-cs"/>
              </a:rPr>
              <a:t>10,8 : 10 = 1,08 (kg)</a:t>
            </a:r>
          </a:p>
          <a:p>
            <a:pPr algn="ctr" defTabSz="685800">
              <a:buClrTx/>
            </a:pPr>
            <a:r>
              <a:rPr lang="en-US" sz="2800" kern="1200" dirty="0">
                <a:latin typeface="Times New Roman" panose="02020603050405020304" pitchFamily="18" charset="0"/>
                <a:ea typeface="+mn-ea"/>
                <a:cs typeface="+mn-cs"/>
              </a:rPr>
              <a:t>       </a:t>
            </a:r>
            <a:r>
              <a:rPr lang="vi-VN" sz="2800" kern="1200" dirty="0">
                <a:latin typeface="Times New Roman" panose="02020603050405020304" pitchFamily="18" charset="0"/>
                <a:ea typeface="+mn-ea"/>
                <a:cs typeface="+mn-cs"/>
              </a:rPr>
              <a:t>25 </a:t>
            </a:r>
            <a:r>
              <a:rPr lang="vi-VN" sz="2800" i="1" kern="1200" dirty="0">
                <a:latin typeface="Times New Roman" panose="02020603050405020304" pitchFamily="18" charset="0"/>
                <a:ea typeface="+mn-ea"/>
                <a:cs typeface="+mn-cs"/>
              </a:rPr>
              <a:t>l</a:t>
            </a:r>
            <a:r>
              <a:rPr lang="vi-VN" sz="2800" kern="1200" dirty="0">
                <a:latin typeface="Times New Roman" panose="02020603050405020304" pitchFamily="18" charset="0"/>
                <a:ea typeface="+mn-ea"/>
                <a:cs typeface="+mn-cs"/>
              </a:rPr>
              <a:t> sữa cân nặng là:</a:t>
            </a:r>
          </a:p>
          <a:p>
            <a:pPr algn="ctr" defTabSz="685800">
              <a:buClrTx/>
            </a:pPr>
            <a:r>
              <a:rPr lang="en-US" sz="2800" kern="1200" dirty="0">
                <a:latin typeface="Times New Roman" panose="02020603050405020304" pitchFamily="18" charset="0"/>
                <a:ea typeface="+mn-ea"/>
                <a:cs typeface="+mn-cs"/>
              </a:rPr>
              <a:t>     </a:t>
            </a:r>
            <a:r>
              <a:rPr lang="vi-VN" sz="2800" kern="1200" dirty="0">
                <a:latin typeface="Times New Roman" panose="02020603050405020304" pitchFamily="18" charset="0"/>
                <a:ea typeface="+mn-ea"/>
                <a:cs typeface="+mn-cs"/>
              </a:rPr>
              <a:t>1,08 × 25 = 27 (kg)</a:t>
            </a:r>
          </a:p>
          <a:p>
            <a:pPr algn="ctr" defTabSz="685800">
              <a:buClrTx/>
            </a:pPr>
            <a:r>
              <a:rPr lang="vi-VN" sz="2800" u="sng" kern="1200" dirty="0">
                <a:latin typeface="Times New Roman" panose="02020603050405020304" pitchFamily="18" charset="0"/>
                <a:ea typeface="+mn-ea"/>
                <a:cs typeface="+mn-cs"/>
              </a:rPr>
              <a:t>Đáp số:</a:t>
            </a:r>
            <a:r>
              <a:rPr lang="en-US" sz="2800" kern="1200" dirty="0">
                <a:latin typeface="Times New Roman" panose="02020603050405020304" pitchFamily="18" charset="0"/>
                <a:ea typeface="+mn-ea"/>
                <a:cs typeface="+mn-cs"/>
              </a:rPr>
              <a:t> </a:t>
            </a:r>
            <a:r>
              <a:rPr lang="vi-VN" sz="2800" kern="1200" dirty="0">
                <a:latin typeface="Times New Roman" panose="02020603050405020304" pitchFamily="18" charset="0"/>
                <a:ea typeface="+mn-ea"/>
                <a:cs typeface="+mn-cs"/>
              </a:rPr>
              <a:t>27 kg</a:t>
            </a:r>
          </a:p>
        </p:txBody>
      </p:sp>
    </p:spTree>
    <p:extLst>
      <p:ext uri="{BB962C8B-B14F-4D97-AF65-F5344CB8AC3E}">
        <p14:creationId xmlns:p14="http://schemas.microsoft.com/office/powerpoint/2010/main" val="2964097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047" y="662939"/>
            <a:ext cx="2143125" cy="2143125"/>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236887" y="1034414"/>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95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sym typeface="Arial"/>
              </a:rPr>
              <a:t>Ong</a:t>
            </a:r>
            <a:endParaRPr kumimoji="0" lang="en-US" sz="49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Hexagon 8">
            <a:extLst>
              <a:ext uri="{FF2B5EF4-FFF2-40B4-BE49-F238E27FC236}">
                <a16:creationId xmlns:a16="http://schemas.microsoft.com/office/drawing/2014/main" id="{ECB32C92-7DDE-4979-AB3A-808B65CBF3F1}"/>
              </a:ext>
            </a:extLst>
          </p:cNvPr>
          <p:cNvSpPr/>
          <p:nvPr/>
        </p:nvSpPr>
        <p:spPr>
          <a:xfrm>
            <a:off x="1853945" y="148589"/>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95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sym typeface="Arial"/>
              </a:rPr>
              <a:t>non</a:t>
            </a:r>
            <a:endParaRPr kumimoji="0" lang="en-US" sz="49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Hexagon 9">
            <a:extLst>
              <a:ext uri="{FF2B5EF4-FFF2-40B4-BE49-F238E27FC236}">
                <a16:creationId xmlns:a16="http://schemas.microsoft.com/office/drawing/2014/main" id="{CABDF488-8BEB-4D77-A429-CFB91F278DD1}"/>
              </a:ext>
            </a:extLst>
          </p:cNvPr>
          <p:cNvSpPr/>
          <p:nvPr/>
        </p:nvSpPr>
        <p:spPr>
          <a:xfrm>
            <a:off x="5088061" y="1920239"/>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95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sym typeface="Arial"/>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3471003" y="1034414"/>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95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sym typeface="Arial"/>
              </a:rPr>
              <a:t>học</a:t>
            </a:r>
            <a:endParaRPr kumimoji="0" lang="en-US" sz="49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6965" y="2577467"/>
            <a:ext cx="1987529" cy="1996363"/>
          </a:xfrm>
          <a:prstGeom prst="rect">
            <a:avLst/>
          </a:prstGeom>
        </p:spPr>
      </p:pic>
      <p:sp>
        <p:nvSpPr>
          <p:cNvPr id="18" name="Rectangle 17">
            <a:extLst>
              <a:ext uri="{FF2B5EF4-FFF2-40B4-BE49-F238E27FC236}">
                <a16:creationId xmlns:a16="http://schemas.microsoft.com/office/drawing/2014/main" id="{EEA834E6-709B-490E-901D-06776B901B01}"/>
              </a:ext>
            </a:extLst>
          </p:cNvPr>
          <p:cNvSpPr/>
          <p:nvPr/>
        </p:nvSpPr>
        <p:spPr>
          <a:xfrm>
            <a:off x="3565471" y="4063363"/>
            <a:ext cx="184731" cy="784830"/>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45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47576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2" presetClass="entr" presetSubtype="4" fill="hold" grpId="0" nodeType="afterEffect" nodePh="1">
                                  <p:stCondLst>
                                    <p:cond delay="0"/>
                                  </p:stCondLst>
                                  <p:endCondLst>
                                    <p:cond evt="begin" delay="0">
                                      <p:tn val="50"/>
                                    </p:cond>
                                  </p:end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153" y="2109548"/>
            <a:ext cx="2200752" cy="2200752"/>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5647" y="0"/>
            <a:ext cx="2143125" cy="2143125"/>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120617" y="363109"/>
            <a:ext cx="5880259" cy="1205865"/>
          </a:xfrm>
          <a:prstGeom prst="wedgeRoundRectCallout">
            <a:avLst>
              <a:gd name="adj1" fmla="val 62786"/>
              <a:gd name="adj2" fmla="val 8254"/>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57,12 </a:t>
            </a:r>
            <a:r>
              <a:rPr lang="en-US" sz="2700" b="1" kern="1200" dirty="0">
                <a:solidFill>
                  <a:prstClr val="white"/>
                </a:solidFill>
                <a:latin typeface="Times New Roman" panose="02020603050405020304" pitchFamily="18" charset="0"/>
                <a:cs typeface="Times New Roman" panose="02020603050405020304" pitchFamily="18" charset="0"/>
              </a:rPr>
              <a:t>:</a:t>
            </a: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lang="en-US" sz="2700" b="1" kern="1200" dirty="0">
                <a:solidFill>
                  <a:prstClr val="white"/>
                </a:solidFill>
                <a:latin typeface="Times New Roman" panose="02020603050405020304" pitchFamily="18" charset="0"/>
                <a:cs typeface="Times New Roman" panose="02020603050405020304" pitchFamily="18" charset="0"/>
              </a:rPr>
              <a:t>10</a:t>
            </a: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 ?</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Đáp</a:t>
            </a: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7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án</a:t>
            </a: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7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7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đúng</a:t>
            </a: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73" y="1202311"/>
            <a:ext cx="1200530" cy="1205865"/>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296212" y="4293048"/>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 571,2</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0374" y="2109548"/>
            <a:ext cx="2200752" cy="2200752"/>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2420433" y="4293048"/>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B. 5,712</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4595" y="2109548"/>
            <a:ext cx="2200752" cy="2200752"/>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4544654" y="4293048"/>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C. 57,12</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8816" y="2109548"/>
            <a:ext cx="2200752" cy="2200752"/>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6668875" y="4293048"/>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D. 5712</a:t>
            </a:r>
          </a:p>
        </p:txBody>
      </p:sp>
    </p:spTree>
    <p:extLst>
      <p:ext uri="{BB962C8B-B14F-4D97-AF65-F5344CB8AC3E}">
        <p14:creationId xmlns:p14="http://schemas.microsoft.com/office/powerpoint/2010/main" val="18460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F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153" y="2109548"/>
            <a:ext cx="2200752" cy="2200752"/>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5647" y="0"/>
            <a:ext cx="2143125" cy="2143125"/>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120617" y="363109"/>
            <a:ext cx="5880259" cy="1205865"/>
          </a:xfrm>
          <a:prstGeom prst="wedgeRoundRectCallout">
            <a:avLst>
              <a:gd name="adj1" fmla="val 62786"/>
              <a:gd name="adj2" fmla="val 8254"/>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86,04 : 100 = ?</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Đáp</a:t>
            </a: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7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án</a:t>
            </a: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7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7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đúng</a:t>
            </a: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73" y="1202311"/>
            <a:ext cx="1200530" cy="1205865"/>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227917" y="4293048"/>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 0,8604</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0374" y="2109548"/>
            <a:ext cx="2200752" cy="2200752"/>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2420433" y="4293048"/>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B. 86,04</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4595" y="2109548"/>
            <a:ext cx="2200752" cy="2200752"/>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4612949" y="4293048"/>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C. 860,4</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8816" y="2109548"/>
            <a:ext cx="2200752" cy="2200752"/>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6805465" y="4293048"/>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D. 8,604</a:t>
            </a:r>
          </a:p>
        </p:txBody>
      </p:sp>
    </p:spTree>
    <p:extLst>
      <p:ext uri="{BB962C8B-B14F-4D97-AF65-F5344CB8AC3E}">
        <p14:creationId xmlns:p14="http://schemas.microsoft.com/office/powerpoint/2010/main" val="188958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C9DDD-923C-2F51-06C1-12DE75FF9B2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487C66F-BA04-6ECA-0C48-C5B2101D90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153" y="2109548"/>
            <a:ext cx="2200752" cy="2200752"/>
          </a:xfrm>
          <a:prstGeom prst="rect">
            <a:avLst/>
          </a:prstGeom>
        </p:spPr>
      </p:pic>
      <p:pic>
        <p:nvPicPr>
          <p:cNvPr id="7" name="Picture 6">
            <a:extLst>
              <a:ext uri="{FF2B5EF4-FFF2-40B4-BE49-F238E27FC236}">
                <a16:creationId xmlns:a16="http://schemas.microsoft.com/office/drawing/2014/main" id="{4E7DAF1A-DF77-5DA1-FD30-2DFCF83C2A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5647" y="0"/>
            <a:ext cx="2143125" cy="2143125"/>
          </a:xfrm>
          <a:prstGeom prst="rect">
            <a:avLst/>
          </a:prstGeom>
        </p:spPr>
      </p:pic>
      <p:sp>
        <p:nvSpPr>
          <p:cNvPr id="8" name="Speech Bubble: Rectangle with Corners Rounded 7">
            <a:extLst>
              <a:ext uri="{FF2B5EF4-FFF2-40B4-BE49-F238E27FC236}">
                <a16:creationId xmlns:a16="http://schemas.microsoft.com/office/drawing/2014/main" id="{E7F2ACFA-116B-1186-C8AB-0F05DE24FD7E}"/>
              </a:ext>
            </a:extLst>
          </p:cNvPr>
          <p:cNvSpPr/>
          <p:nvPr/>
        </p:nvSpPr>
        <p:spPr>
          <a:xfrm>
            <a:off x="1120617" y="363109"/>
            <a:ext cx="5880259" cy="1205865"/>
          </a:xfrm>
          <a:prstGeom prst="wedgeRoundRectCallout">
            <a:avLst>
              <a:gd name="adj1" fmla="val 62786"/>
              <a:gd name="adj2" fmla="val 8254"/>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57,12 x 0,1 = ?</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Đáp</a:t>
            </a: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7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án</a:t>
            </a: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7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7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đúng</a:t>
            </a: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a:t>
            </a:r>
          </a:p>
        </p:txBody>
      </p:sp>
      <p:pic>
        <p:nvPicPr>
          <p:cNvPr id="17" name="Picture 16">
            <a:extLst>
              <a:ext uri="{FF2B5EF4-FFF2-40B4-BE49-F238E27FC236}">
                <a16:creationId xmlns:a16="http://schemas.microsoft.com/office/drawing/2014/main" id="{FBC256FA-95D5-5A43-E354-31B6FE11D8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73" y="1202311"/>
            <a:ext cx="1200530" cy="1205865"/>
          </a:xfrm>
          <a:prstGeom prst="rect">
            <a:avLst/>
          </a:prstGeom>
        </p:spPr>
      </p:pic>
      <p:sp>
        <p:nvSpPr>
          <p:cNvPr id="19" name="Rectangle: Rounded Corners 18">
            <a:extLst>
              <a:ext uri="{FF2B5EF4-FFF2-40B4-BE49-F238E27FC236}">
                <a16:creationId xmlns:a16="http://schemas.microsoft.com/office/drawing/2014/main" id="{53795C13-2369-2EE9-31A6-137E0AFE5A19}"/>
              </a:ext>
            </a:extLst>
          </p:cNvPr>
          <p:cNvSpPr/>
          <p:nvPr/>
        </p:nvSpPr>
        <p:spPr>
          <a:xfrm>
            <a:off x="296212" y="4293048"/>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 571,2</a:t>
            </a:r>
          </a:p>
        </p:txBody>
      </p:sp>
      <p:pic>
        <p:nvPicPr>
          <p:cNvPr id="20" name="Picture 19">
            <a:extLst>
              <a:ext uri="{FF2B5EF4-FFF2-40B4-BE49-F238E27FC236}">
                <a16:creationId xmlns:a16="http://schemas.microsoft.com/office/drawing/2014/main" id="{17BD678A-B695-C870-5D9D-894E35D582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0374" y="2109548"/>
            <a:ext cx="2200752" cy="2200752"/>
          </a:xfrm>
          <a:prstGeom prst="rect">
            <a:avLst/>
          </a:prstGeom>
        </p:spPr>
      </p:pic>
      <p:sp>
        <p:nvSpPr>
          <p:cNvPr id="21" name="Rectangle: Rounded Corners 20">
            <a:extLst>
              <a:ext uri="{FF2B5EF4-FFF2-40B4-BE49-F238E27FC236}">
                <a16:creationId xmlns:a16="http://schemas.microsoft.com/office/drawing/2014/main" id="{5C4C860B-61DE-3DE3-FCE9-E18DF53BECD1}"/>
              </a:ext>
            </a:extLst>
          </p:cNvPr>
          <p:cNvSpPr/>
          <p:nvPr/>
        </p:nvSpPr>
        <p:spPr>
          <a:xfrm>
            <a:off x="2420433" y="4293048"/>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B. 5,712</a:t>
            </a:r>
          </a:p>
        </p:txBody>
      </p:sp>
      <p:pic>
        <p:nvPicPr>
          <p:cNvPr id="22" name="Picture 21">
            <a:extLst>
              <a:ext uri="{FF2B5EF4-FFF2-40B4-BE49-F238E27FC236}">
                <a16:creationId xmlns:a16="http://schemas.microsoft.com/office/drawing/2014/main" id="{0C079C33-C020-A0F8-9C9F-D6654143C3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4595" y="2109548"/>
            <a:ext cx="2200752" cy="2200752"/>
          </a:xfrm>
          <a:prstGeom prst="rect">
            <a:avLst/>
          </a:prstGeom>
        </p:spPr>
      </p:pic>
      <p:sp>
        <p:nvSpPr>
          <p:cNvPr id="23" name="Rectangle: Rounded Corners 22">
            <a:extLst>
              <a:ext uri="{FF2B5EF4-FFF2-40B4-BE49-F238E27FC236}">
                <a16:creationId xmlns:a16="http://schemas.microsoft.com/office/drawing/2014/main" id="{5DDEDE2A-A255-3A6E-AFDF-08DBEA26B611}"/>
              </a:ext>
            </a:extLst>
          </p:cNvPr>
          <p:cNvSpPr/>
          <p:nvPr/>
        </p:nvSpPr>
        <p:spPr>
          <a:xfrm>
            <a:off x="4544654" y="4293048"/>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C. 57,12</a:t>
            </a:r>
          </a:p>
        </p:txBody>
      </p:sp>
      <p:pic>
        <p:nvPicPr>
          <p:cNvPr id="24" name="Picture 23">
            <a:extLst>
              <a:ext uri="{FF2B5EF4-FFF2-40B4-BE49-F238E27FC236}">
                <a16:creationId xmlns:a16="http://schemas.microsoft.com/office/drawing/2014/main" id="{A56D568E-FA8A-CA7F-8123-622ADE9176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8816" y="2109548"/>
            <a:ext cx="2200752" cy="2200752"/>
          </a:xfrm>
          <a:prstGeom prst="rect">
            <a:avLst/>
          </a:prstGeom>
        </p:spPr>
      </p:pic>
      <p:sp>
        <p:nvSpPr>
          <p:cNvPr id="25" name="Rectangle: Rounded Corners 24">
            <a:extLst>
              <a:ext uri="{FF2B5EF4-FFF2-40B4-BE49-F238E27FC236}">
                <a16:creationId xmlns:a16="http://schemas.microsoft.com/office/drawing/2014/main" id="{57B0E68F-894B-E0B4-E487-F69FBF38363F}"/>
              </a:ext>
            </a:extLst>
          </p:cNvPr>
          <p:cNvSpPr/>
          <p:nvPr/>
        </p:nvSpPr>
        <p:spPr>
          <a:xfrm>
            <a:off x="6668875" y="4293048"/>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D. 5712</a:t>
            </a:r>
          </a:p>
        </p:txBody>
      </p:sp>
    </p:spTree>
    <p:extLst>
      <p:ext uri="{BB962C8B-B14F-4D97-AF65-F5344CB8AC3E}">
        <p14:creationId xmlns:p14="http://schemas.microsoft.com/office/powerpoint/2010/main" val="144169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F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F873D-AAF7-4CC7-F469-D7999AED04E3}"/>
              </a:ext>
            </a:extLst>
          </p:cNvPr>
          <p:cNvSpPr/>
          <p:nvPr/>
        </p:nvSpPr>
        <p:spPr>
          <a:xfrm>
            <a:off x="1" y="0"/>
            <a:ext cx="9144000" cy="5143500"/>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dirty="0">
              <a:ln>
                <a:noFill/>
              </a:ln>
              <a:solidFill>
                <a:srgbClr val="FFF6EE"/>
              </a:solidFill>
              <a:effectLst/>
              <a:uLnTx/>
              <a:uFillTx/>
              <a:latin typeface="Arial"/>
              <a:ea typeface="+mn-ea"/>
              <a:cs typeface="+mn-cs"/>
              <a:sym typeface="Arial"/>
            </a:endParaRPr>
          </a:p>
        </p:txBody>
      </p:sp>
      <p:sp>
        <p:nvSpPr>
          <p:cNvPr id="16" name="Snip Diagonal Corner Rectangle 15">
            <a:extLst>
              <a:ext uri="{FF2B5EF4-FFF2-40B4-BE49-F238E27FC236}">
                <a16:creationId xmlns:a16="http://schemas.microsoft.com/office/drawing/2014/main" id="{E9FFF7E3-EDAF-5A8F-2692-DE78AB7AEAF9}"/>
              </a:ext>
            </a:extLst>
          </p:cNvPr>
          <p:cNvSpPr/>
          <p:nvPr/>
        </p:nvSpPr>
        <p:spPr>
          <a:xfrm>
            <a:off x="914401" y="434714"/>
            <a:ext cx="5866646" cy="704538"/>
          </a:xfrm>
          <a:prstGeom prst="snip2DiagRect">
            <a:avLst/>
          </a:prstGeom>
          <a:solidFill>
            <a:schemeClr val="accent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1. </a:t>
            </a:r>
            <a:r>
              <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KHỞI ĐỘNG</a:t>
            </a:r>
          </a:p>
        </p:txBody>
      </p:sp>
      <p:pic>
        <p:nvPicPr>
          <p:cNvPr id="17" name="Picture 16">
            <a:extLst>
              <a:ext uri="{FF2B5EF4-FFF2-40B4-BE49-F238E27FC236}">
                <a16:creationId xmlns:a16="http://schemas.microsoft.com/office/drawing/2014/main" id="{5F636AE7-A0B2-06D4-84AC-23E9AEC473C2}"/>
              </a:ext>
            </a:extLst>
          </p:cNvPr>
          <p:cNvPicPr>
            <a:picLocks noChangeAspect="1"/>
          </p:cNvPicPr>
          <p:nvPr/>
        </p:nvPicPr>
        <p:blipFill>
          <a:blip r:embed="rId3"/>
          <a:stretch>
            <a:fillRect/>
          </a:stretch>
        </p:blipFill>
        <p:spPr>
          <a:xfrm>
            <a:off x="449942" y="1789216"/>
            <a:ext cx="7281569" cy="3246542"/>
          </a:xfrm>
          <a:prstGeom prst="rect">
            <a:avLst/>
          </a:prstGeom>
        </p:spPr>
      </p:pic>
      <p:sp>
        <p:nvSpPr>
          <p:cNvPr id="18" name="TextBox 17">
            <a:extLst>
              <a:ext uri="{FF2B5EF4-FFF2-40B4-BE49-F238E27FC236}">
                <a16:creationId xmlns:a16="http://schemas.microsoft.com/office/drawing/2014/main" id="{7DFCC2E7-ACF4-D865-2BEA-C390C637A84F}"/>
              </a:ext>
            </a:extLst>
          </p:cNvPr>
          <p:cNvSpPr txBox="1"/>
          <p:nvPr/>
        </p:nvSpPr>
        <p:spPr>
          <a:xfrm>
            <a:off x="-1" y="1233401"/>
            <a:ext cx="915434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Các em thảo luận, đưa ra những điều quan sát được từ bức tranh sau:</a:t>
            </a:r>
          </a:p>
        </p:txBody>
      </p:sp>
    </p:spTree>
    <p:custDataLst>
      <p:tags r:id="rId1"/>
    </p:custDataLst>
    <p:extLst>
      <p:ext uri="{BB962C8B-B14F-4D97-AF65-F5344CB8AC3E}">
        <p14:creationId xmlns:p14="http://schemas.microsoft.com/office/powerpoint/2010/main" val="1221311965"/>
      </p:ext>
    </p:extLst>
  </p:cSld>
  <p:clrMapOvr>
    <a:masterClrMapping/>
  </p:clrMapOvr>
  <p:transition spd="med" advTm="356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extLst>
    <p:ext uri="{3A86A75C-4F4B-4683-9AE1-C65F6400EC91}">
      <p14:laserTraceLst xmlns:p14="http://schemas.microsoft.com/office/powerpoint/2010/main">
        <p14:tracePtLst>
          <p14:tracePt t="31512" x="2605088" y="4614863"/>
          <p14:tracePt t="31699" x="1905000" y="5105400"/>
          <p14:tracePt t="31707" x="1924050" y="5059363"/>
          <p14:tracePt t="31724" x="1971675" y="4975225"/>
          <p14:tracePt t="31741" x="2000250" y="4927600"/>
          <p14:tracePt t="31758" x="2017713" y="4908550"/>
          <p14:tracePt t="31774" x="2046288" y="4862513"/>
          <p14:tracePt t="31792" x="2065338" y="4843463"/>
          <p14:tracePt t="31809" x="2093913" y="4814888"/>
          <p14:tracePt t="31825" x="2122488" y="4776788"/>
          <p14:tracePt t="31843" x="2149475" y="4749800"/>
          <p14:tracePt t="31845" x="2159000" y="4740275"/>
          <p14:tracePt t="31859" x="2178050" y="4721225"/>
          <p14:tracePt t="31861" x="2187575" y="4711700"/>
          <p14:tracePt t="31875" x="2206625" y="4702175"/>
          <p14:tracePt t="31877" x="2216150" y="4673600"/>
          <p14:tracePt t="31893" x="2243138" y="4646613"/>
          <p14:tracePt t="31908" x="2271713" y="4598988"/>
          <p14:tracePt t="31925" x="2300288" y="4552950"/>
          <p14:tracePt t="31943" x="2328863" y="4495800"/>
          <p14:tracePt t="31959" x="2355850" y="4467225"/>
          <p14:tracePt t="31961" x="2365375" y="4457700"/>
          <p14:tracePt t="31975" x="2384425" y="4448175"/>
          <p14:tracePt t="31977" x="2393950" y="4430713"/>
          <p14:tracePt t="31992" x="2403475" y="4421188"/>
          <p14:tracePt t="31993" x="2413000" y="4402138"/>
          <p14:tracePt t="32009" x="2432050" y="4392613"/>
          <p14:tracePt t="32025" x="2441575" y="4373563"/>
          <p14:tracePt t="32042" x="2468563" y="4354513"/>
          <p14:tracePt t="32060" x="2487613" y="4327525"/>
          <p14:tracePt t="32063" x="2497138" y="4308475"/>
          <p14:tracePt t="32077" x="2506663" y="4308475"/>
          <p14:tracePt t="32079" x="2506663" y="4298950"/>
          <p14:tracePt t="32094" x="2525713" y="4279900"/>
          <p14:tracePt t="32111" x="2535238" y="4260850"/>
          <p14:tracePt t="32127" x="2535238" y="4251325"/>
          <p14:tracePt t="32143" x="2544763" y="4232275"/>
          <p14:tracePt t="32160" x="2562225" y="4224338"/>
          <p14:tracePt t="32178" x="2590800" y="4195763"/>
          <p14:tracePt t="32194" x="2609850" y="4167188"/>
          <p14:tracePt t="32210" x="2638425" y="4138613"/>
          <p14:tracePt t="32227" x="2647950" y="4121150"/>
          <p14:tracePt t="32244" x="2657475" y="4111625"/>
          <p14:tracePt t="32261" x="2667000" y="4092575"/>
          <p14:tracePt t="32277" x="2674938" y="4083050"/>
          <p14:tracePt t="32294" x="2684463" y="4073525"/>
          <p14:tracePt t="32325" x="2684463" y="4064000"/>
          <p14:tracePt t="32334" x="2693988" y="4064000"/>
          <p14:tracePt t="32343" x="2693988" y="4054475"/>
          <p14:tracePt t="32484" x="2703513" y="4054475"/>
          <p14:tracePt t="32493" x="2713038" y="4044950"/>
          <p14:tracePt t="32502" x="2722563" y="4044950"/>
          <p14:tracePt t="32520" x="2732088" y="4035425"/>
          <p14:tracePt t="32530" x="2741613" y="4035425"/>
          <p14:tracePt t="32543" x="2751138" y="4025900"/>
          <p14:tracePt t="32558" x="2770188" y="4035425"/>
          <p14:tracePt t="32575" x="2797175" y="4054475"/>
          <p14:tracePt t="32591" x="2844800" y="4111625"/>
          <p14:tracePt t="32608" x="2900363" y="4195763"/>
          <p14:tracePt t="32624" x="2928938" y="4270375"/>
          <p14:tracePt t="32641" x="2938463" y="4298950"/>
          <p14:tracePt t="32658" x="2947988" y="4298950"/>
          <p14:tracePt t="32717" x="2938463" y="4298950"/>
          <p14:tracePt t="32726" x="2928938" y="4298950"/>
          <p14:tracePt t="32734" x="2919413" y="4298950"/>
          <p14:tracePt t="32742" x="2900363" y="4298950"/>
          <p14:tracePt t="32760" x="2863850" y="4298950"/>
          <p14:tracePt t="32764" x="2854325" y="4298950"/>
          <p14:tracePt t="32776" x="2844800" y="4298950"/>
          <p14:tracePt t="32882" x="2844800" y="4289425"/>
          <p14:tracePt t="32891" x="2900363" y="4260850"/>
          <p14:tracePt t="32902" x="2986088" y="4224338"/>
          <p14:tracePt t="32912" x="3089275" y="4186238"/>
          <p14:tracePt t="32926" x="3286125" y="4138613"/>
          <p14:tracePt t="32928" x="3370263" y="4129088"/>
          <p14:tracePt t="32941" x="3417888" y="4129088"/>
          <p14:tracePt t="32957" x="3463925" y="4129088"/>
          <p14:tracePt t="32959" x="3473450" y="4129088"/>
          <p14:tracePt t="32974" x="3482975" y="4129088"/>
          <p14:tracePt t="33110" x="3473450" y="4121150"/>
          <p14:tracePt t="33120" x="3454400" y="4083050"/>
          <p14:tracePt t="33130" x="3408363" y="4035425"/>
          <p14:tracePt t="33143" x="3351213" y="3951288"/>
          <p14:tracePt t="33158" x="3322638" y="3876675"/>
          <p14:tracePt t="33175" x="3295650" y="3838575"/>
          <p14:tracePt t="33191" x="3248025" y="3792538"/>
          <p14:tracePt t="33208" x="3125788" y="3744913"/>
          <p14:tracePt t="33225" x="2967038" y="3651250"/>
          <p14:tracePt t="33226" x="2882900" y="3594100"/>
          <p14:tracePt t="33241" x="2760663" y="3519488"/>
          <p14:tracePt t="33258" x="2713038" y="3490913"/>
          <p14:tracePt t="33275" x="2684463" y="3463925"/>
          <p14:tracePt t="33291" x="2667000" y="3406775"/>
          <p14:tracePt t="33307" x="2638425" y="3341688"/>
          <p14:tracePt t="33325" x="2609850" y="3267075"/>
          <p14:tracePt t="33327" x="2581275" y="3228975"/>
          <p14:tracePt t="33341" x="2506663" y="3162300"/>
          <p14:tracePt t="33358" x="2422525" y="3078163"/>
          <p14:tracePt t="33374" x="2384425" y="3022600"/>
          <p14:tracePt t="33391" x="2346325" y="2955925"/>
          <p14:tracePt t="33407" x="2319338" y="2919413"/>
          <p14:tracePt t="33424" x="2290763" y="2862263"/>
          <p14:tracePt t="33441" x="2262188" y="2835275"/>
          <p14:tracePt t="33458" x="2225675" y="2797175"/>
          <p14:tracePt t="33475" x="2197100" y="2768600"/>
          <p14:tracePt t="33491" x="2168525" y="2740025"/>
          <p14:tracePt t="33507" x="2149475" y="2713038"/>
          <p14:tracePt t="33524" x="2122488" y="2693988"/>
          <p14:tracePt t="33541" x="2093913" y="2665413"/>
          <p14:tracePt t="33557" x="2065338" y="2646363"/>
          <p14:tracePt t="33559" x="2055813" y="2636838"/>
          <p14:tracePt t="33574" x="2027238" y="2619375"/>
          <p14:tracePt t="33591" x="2017713" y="2609850"/>
          <p14:tracePt t="33607" x="1990725" y="2590800"/>
          <p14:tracePt t="33624" x="1962150" y="2562225"/>
          <p14:tracePt t="33641" x="1933575" y="2543175"/>
          <p14:tracePt t="33657" x="1914525" y="2516188"/>
          <p14:tracePt t="33659" x="1897063" y="2516188"/>
          <p14:tracePt t="33674" x="1887538" y="2506663"/>
          <p14:tracePt t="33676" x="1878013" y="2497138"/>
          <p14:tracePt t="33822" x="1878013" y="2506663"/>
          <p14:tracePt t="33838" x="1878013" y="2516188"/>
          <p14:tracePt t="33846" x="1878013" y="2533650"/>
          <p14:tracePt t="33860" x="1887538" y="2552700"/>
          <p14:tracePt t="33876" x="1905000" y="2571750"/>
          <p14:tracePt t="33892" x="1933575" y="2590800"/>
          <p14:tracePt t="33907" x="1943100" y="2627313"/>
          <p14:tracePt t="33924" x="1952625" y="2665413"/>
          <p14:tracePt t="33940" x="1981200" y="2749550"/>
          <p14:tracePt t="33957" x="2009775" y="2825750"/>
          <p14:tracePt t="33974" x="2046288" y="2881313"/>
          <p14:tracePt t="33975" x="2055813" y="2909888"/>
          <p14:tracePt t="33991" x="2093913" y="2965450"/>
          <p14:tracePt t="34007" x="2103438" y="3022600"/>
          <p14:tracePt t="34024" x="2122488" y="3059113"/>
          <p14:tracePt t="34040" x="2149475" y="3106738"/>
          <p14:tracePt t="34057" x="2178050" y="3200400"/>
          <p14:tracePt t="34073" x="2216150" y="3303588"/>
          <p14:tracePt t="34090" x="2243138" y="3360738"/>
          <p14:tracePt t="34091" x="2262188" y="3378200"/>
          <p14:tracePt t="34107" x="2290763" y="3425825"/>
          <p14:tracePt t="34123" x="2319338" y="3454400"/>
          <p14:tracePt t="34140" x="2338388" y="3482975"/>
          <p14:tracePt t="34157" x="2365375" y="3519488"/>
          <p14:tracePt t="34173" x="2393950" y="3567113"/>
          <p14:tracePt t="34190" x="2422525" y="3603625"/>
          <p14:tracePt t="34207" x="2487613" y="3679825"/>
          <p14:tracePt t="34223" x="2554288" y="3744913"/>
          <p14:tracePt t="34240" x="2590800" y="3819525"/>
          <p14:tracePt t="34256" x="2638425" y="3895725"/>
          <p14:tracePt t="34274" x="2703513" y="3979863"/>
          <p14:tracePt t="34290" x="2816225" y="4083050"/>
          <p14:tracePt t="34307" x="2919413" y="4167188"/>
          <p14:tracePt t="34309" x="2976563" y="4205288"/>
          <p14:tracePt t="34323" x="3079750" y="4289425"/>
          <p14:tracePt t="34340" x="3154363" y="4354513"/>
          <p14:tracePt t="34357" x="3201988" y="4421188"/>
          <p14:tracePt t="34373" x="3238500" y="4476750"/>
          <p14:tracePt t="34390" x="3267075" y="4514850"/>
          <p14:tracePt t="34407" x="3332163" y="4579938"/>
          <p14:tracePt t="34423" x="3435350" y="4683125"/>
          <p14:tracePt t="34425" x="3492500" y="4730750"/>
          <p14:tracePt t="34440" x="3614738" y="4824413"/>
          <p14:tracePt t="34457" x="3660775" y="4872038"/>
          <p14:tracePt t="34473" x="3698875" y="4927600"/>
          <p14:tracePt t="34490" x="3727450" y="4965700"/>
          <p14:tracePt t="34506" x="3736975" y="4992688"/>
          <p14:tracePt t="34523" x="3746500" y="4992688"/>
          <p14:tracePt t="34585" x="3746500" y="5002213"/>
          <p14:tracePt t="34597" x="3746500" y="5011738"/>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22BCA-4436-C62D-6B02-072C4238698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A2967CA-4E04-2EFC-A733-D270B3D845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153" y="2109548"/>
            <a:ext cx="2200752" cy="2200752"/>
          </a:xfrm>
          <a:prstGeom prst="rect">
            <a:avLst/>
          </a:prstGeom>
        </p:spPr>
      </p:pic>
      <p:pic>
        <p:nvPicPr>
          <p:cNvPr id="7" name="Picture 6">
            <a:extLst>
              <a:ext uri="{FF2B5EF4-FFF2-40B4-BE49-F238E27FC236}">
                <a16:creationId xmlns:a16="http://schemas.microsoft.com/office/drawing/2014/main" id="{C53BF1C9-1884-D950-E67B-6BB2F4B32F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5647" y="0"/>
            <a:ext cx="2143125" cy="2143125"/>
          </a:xfrm>
          <a:prstGeom prst="rect">
            <a:avLst/>
          </a:prstGeom>
        </p:spPr>
      </p:pic>
      <p:sp>
        <p:nvSpPr>
          <p:cNvPr id="8" name="Speech Bubble: Rectangle with Corners Rounded 7">
            <a:extLst>
              <a:ext uri="{FF2B5EF4-FFF2-40B4-BE49-F238E27FC236}">
                <a16:creationId xmlns:a16="http://schemas.microsoft.com/office/drawing/2014/main" id="{326ABD99-EAD4-948A-C224-075FA0DCAE14}"/>
              </a:ext>
            </a:extLst>
          </p:cNvPr>
          <p:cNvSpPr/>
          <p:nvPr/>
        </p:nvSpPr>
        <p:spPr>
          <a:xfrm>
            <a:off x="1120617" y="363109"/>
            <a:ext cx="5880259" cy="1205865"/>
          </a:xfrm>
          <a:prstGeom prst="wedgeRoundRectCallout">
            <a:avLst>
              <a:gd name="adj1" fmla="val 62786"/>
              <a:gd name="adj2" fmla="val 8254"/>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86,04 </a:t>
            </a:r>
            <a:r>
              <a:rPr lang="en-US" sz="2700" b="1" kern="1200" dirty="0">
                <a:solidFill>
                  <a:prstClr val="white"/>
                </a:solidFill>
                <a:latin typeface="Times New Roman" panose="02020603050405020304" pitchFamily="18" charset="0"/>
                <a:cs typeface="Times New Roman" panose="02020603050405020304" pitchFamily="18" charset="0"/>
              </a:rPr>
              <a:t>x 0,01</a:t>
            </a: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 ?</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Đáp</a:t>
            </a: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7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án</a:t>
            </a: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7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7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đúng</a:t>
            </a: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a:t>
            </a:r>
          </a:p>
        </p:txBody>
      </p:sp>
      <p:pic>
        <p:nvPicPr>
          <p:cNvPr id="17" name="Picture 16">
            <a:extLst>
              <a:ext uri="{FF2B5EF4-FFF2-40B4-BE49-F238E27FC236}">
                <a16:creationId xmlns:a16="http://schemas.microsoft.com/office/drawing/2014/main" id="{C2BC60DD-9DA1-F3AB-6CED-28BE4F1BAA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73" y="1202311"/>
            <a:ext cx="1200530" cy="1205865"/>
          </a:xfrm>
          <a:prstGeom prst="rect">
            <a:avLst/>
          </a:prstGeom>
        </p:spPr>
      </p:pic>
      <p:sp>
        <p:nvSpPr>
          <p:cNvPr id="19" name="Rectangle: Rounded Corners 18">
            <a:extLst>
              <a:ext uri="{FF2B5EF4-FFF2-40B4-BE49-F238E27FC236}">
                <a16:creationId xmlns:a16="http://schemas.microsoft.com/office/drawing/2014/main" id="{8A9E589B-935A-5478-4F0C-F63A8543FB8F}"/>
              </a:ext>
            </a:extLst>
          </p:cNvPr>
          <p:cNvSpPr/>
          <p:nvPr/>
        </p:nvSpPr>
        <p:spPr>
          <a:xfrm>
            <a:off x="227917" y="4293048"/>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 0,8604</a:t>
            </a:r>
          </a:p>
        </p:txBody>
      </p:sp>
      <p:pic>
        <p:nvPicPr>
          <p:cNvPr id="20" name="Picture 19">
            <a:extLst>
              <a:ext uri="{FF2B5EF4-FFF2-40B4-BE49-F238E27FC236}">
                <a16:creationId xmlns:a16="http://schemas.microsoft.com/office/drawing/2014/main" id="{CD40C689-8869-5E98-CAF0-B16A198708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0374" y="2109548"/>
            <a:ext cx="2200752" cy="2200752"/>
          </a:xfrm>
          <a:prstGeom prst="rect">
            <a:avLst/>
          </a:prstGeom>
        </p:spPr>
      </p:pic>
      <p:sp>
        <p:nvSpPr>
          <p:cNvPr id="21" name="Rectangle: Rounded Corners 20">
            <a:extLst>
              <a:ext uri="{FF2B5EF4-FFF2-40B4-BE49-F238E27FC236}">
                <a16:creationId xmlns:a16="http://schemas.microsoft.com/office/drawing/2014/main" id="{029D45C2-981B-79A4-461A-BF151C1F5C5C}"/>
              </a:ext>
            </a:extLst>
          </p:cNvPr>
          <p:cNvSpPr/>
          <p:nvPr/>
        </p:nvSpPr>
        <p:spPr>
          <a:xfrm>
            <a:off x="2420433" y="4293048"/>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B. 86,04</a:t>
            </a:r>
          </a:p>
        </p:txBody>
      </p:sp>
      <p:pic>
        <p:nvPicPr>
          <p:cNvPr id="22" name="Picture 21">
            <a:extLst>
              <a:ext uri="{FF2B5EF4-FFF2-40B4-BE49-F238E27FC236}">
                <a16:creationId xmlns:a16="http://schemas.microsoft.com/office/drawing/2014/main" id="{790FEEDD-7A19-D5D8-4180-917D937F16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4595" y="2109548"/>
            <a:ext cx="2200752" cy="2200752"/>
          </a:xfrm>
          <a:prstGeom prst="rect">
            <a:avLst/>
          </a:prstGeom>
        </p:spPr>
      </p:pic>
      <p:sp>
        <p:nvSpPr>
          <p:cNvPr id="23" name="Rectangle: Rounded Corners 22">
            <a:extLst>
              <a:ext uri="{FF2B5EF4-FFF2-40B4-BE49-F238E27FC236}">
                <a16:creationId xmlns:a16="http://schemas.microsoft.com/office/drawing/2014/main" id="{9D978D2A-3A22-DB09-90A0-CC8A527BE3F8}"/>
              </a:ext>
            </a:extLst>
          </p:cNvPr>
          <p:cNvSpPr/>
          <p:nvPr/>
        </p:nvSpPr>
        <p:spPr>
          <a:xfrm>
            <a:off x="4612949" y="4293048"/>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C. 860,4</a:t>
            </a:r>
          </a:p>
        </p:txBody>
      </p:sp>
      <p:pic>
        <p:nvPicPr>
          <p:cNvPr id="24" name="Picture 23">
            <a:extLst>
              <a:ext uri="{FF2B5EF4-FFF2-40B4-BE49-F238E27FC236}">
                <a16:creationId xmlns:a16="http://schemas.microsoft.com/office/drawing/2014/main" id="{2932BE30-6435-EFA2-874F-38056162C1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8816" y="2109548"/>
            <a:ext cx="2200752" cy="2200752"/>
          </a:xfrm>
          <a:prstGeom prst="rect">
            <a:avLst/>
          </a:prstGeom>
        </p:spPr>
      </p:pic>
      <p:sp>
        <p:nvSpPr>
          <p:cNvPr id="25" name="Rectangle: Rounded Corners 24">
            <a:extLst>
              <a:ext uri="{FF2B5EF4-FFF2-40B4-BE49-F238E27FC236}">
                <a16:creationId xmlns:a16="http://schemas.microsoft.com/office/drawing/2014/main" id="{025C1788-0B50-8153-CEDA-57A7BF4A3F73}"/>
              </a:ext>
            </a:extLst>
          </p:cNvPr>
          <p:cNvSpPr/>
          <p:nvPr/>
        </p:nvSpPr>
        <p:spPr>
          <a:xfrm>
            <a:off x="6805465" y="4293048"/>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D. 8,604</a:t>
            </a:r>
          </a:p>
        </p:txBody>
      </p:sp>
    </p:spTree>
    <p:extLst>
      <p:ext uri="{BB962C8B-B14F-4D97-AF65-F5344CB8AC3E}">
        <p14:creationId xmlns:p14="http://schemas.microsoft.com/office/powerpoint/2010/main" val="349193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047" y="662939"/>
            <a:ext cx="2143125" cy="2143125"/>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236887" y="1034414"/>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5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Cảm</a:t>
            </a:r>
            <a:endParaRPr kumimoji="0" lang="en-US" sz="405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Hexagon 8">
            <a:extLst>
              <a:ext uri="{FF2B5EF4-FFF2-40B4-BE49-F238E27FC236}">
                <a16:creationId xmlns:a16="http://schemas.microsoft.com/office/drawing/2014/main" id="{ECB32C92-7DDE-4979-AB3A-808B65CBF3F1}"/>
              </a:ext>
            </a:extLst>
          </p:cNvPr>
          <p:cNvSpPr/>
          <p:nvPr/>
        </p:nvSpPr>
        <p:spPr>
          <a:xfrm>
            <a:off x="1826965" y="148588"/>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5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Ơn</a:t>
            </a:r>
            <a:endParaRPr kumimoji="0" lang="en-US" sz="405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Hexagon 9">
            <a:extLst>
              <a:ext uri="{FF2B5EF4-FFF2-40B4-BE49-F238E27FC236}">
                <a16:creationId xmlns:a16="http://schemas.microsoft.com/office/drawing/2014/main" id="{CABDF488-8BEB-4D77-A429-CFB91F278DD1}"/>
              </a:ext>
            </a:extLst>
          </p:cNvPr>
          <p:cNvSpPr/>
          <p:nvPr/>
        </p:nvSpPr>
        <p:spPr>
          <a:xfrm>
            <a:off x="5088061" y="1920239"/>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5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Em </a:t>
            </a:r>
          </a:p>
        </p:txBody>
      </p:sp>
      <p:sp>
        <p:nvSpPr>
          <p:cNvPr id="13" name="Hexagon 12">
            <a:extLst>
              <a:ext uri="{FF2B5EF4-FFF2-40B4-BE49-F238E27FC236}">
                <a16:creationId xmlns:a16="http://schemas.microsoft.com/office/drawing/2014/main" id="{199C24C2-6B91-4322-BDB4-819FF0CB9BE4}"/>
              </a:ext>
            </a:extLst>
          </p:cNvPr>
          <p:cNvSpPr/>
          <p:nvPr/>
        </p:nvSpPr>
        <p:spPr>
          <a:xfrm>
            <a:off x="3471003" y="1034414"/>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5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Các </a:t>
            </a: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6965" y="2577467"/>
            <a:ext cx="1987529" cy="1996363"/>
          </a:xfrm>
          <a:prstGeom prst="rect">
            <a:avLst/>
          </a:prstGeom>
        </p:spPr>
      </p:pic>
    </p:spTree>
    <p:extLst>
      <p:ext uri="{BB962C8B-B14F-4D97-AF65-F5344CB8AC3E}">
        <p14:creationId xmlns:p14="http://schemas.microsoft.com/office/powerpoint/2010/main" val="84067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0AE4A-6257-C2D6-2A6F-0AE9C707D5AA}"/>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8F60D91B-00E4-C039-A033-20691E47E8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7CC5B65-F4FC-81D9-DEFB-285BA7EDCDC7}"/>
              </a:ext>
            </a:extLst>
          </p:cNvPr>
          <p:cNvPicPr>
            <a:picLocks noChangeAspect="1"/>
          </p:cNvPicPr>
          <p:nvPr/>
        </p:nvPicPr>
        <p:blipFill>
          <a:blip r:embed="rId3"/>
          <a:stretch>
            <a:fillRect/>
          </a:stretch>
        </p:blipFill>
        <p:spPr>
          <a:xfrm>
            <a:off x="0" y="1"/>
            <a:ext cx="9144000" cy="5080979"/>
          </a:xfrm>
          <a:prstGeom prst="rect">
            <a:avLst/>
          </a:prstGeom>
        </p:spPr>
      </p:pic>
      <p:sp>
        <p:nvSpPr>
          <p:cNvPr id="3" name="TextBox 2">
            <a:extLst>
              <a:ext uri="{FF2B5EF4-FFF2-40B4-BE49-F238E27FC236}">
                <a16:creationId xmlns:a16="http://schemas.microsoft.com/office/drawing/2014/main" id="{BAA68AAC-844D-6EBF-A87A-0FDD95BC9652}"/>
              </a:ext>
            </a:extLst>
          </p:cNvPr>
          <p:cNvSpPr txBox="1"/>
          <p:nvPr/>
        </p:nvSpPr>
        <p:spPr>
          <a:xfrm>
            <a:off x="1884384" y="2143701"/>
            <a:ext cx="5677055" cy="120032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1350"/>
              </a:spcAft>
              <a:buClrTx/>
              <a:buSzTx/>
              <a:buFont typeface="Arial"/>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Các</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em</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đã</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điều</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gì</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qua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hôm</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nay?</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86631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5E6AC-1F0A-95F7-2A50-6598AD6D012E}"/>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EF52BC5D-17D3-6A29-69D9-F09DF6BA7A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ECEE819-167E-A618-C6CF-56B560B7865A}"/>
              </a:ext>
            </a:extLst>
          </p:cNvPr>
          <p:cNvPicPr>
            <a:picLocks noChangeAspect="1"/>
          </p:cNvPicPr>
          <p:nvPr/>
        </p:nvPicPr>
        <p:blipFill>
          <a:blip r:embed="rId3"/>
          <a:stretch>
            <a:fillRect/>
          </a:stretch>
        </p:blipFill>
        <p:spPr>
          <a:xfrm>
            <a:off x="0" y="1"/>
            <a:ext cx="9144000" cy="5080979"/>
          </a:xfrm>
          <a:prstGeom prst="rect">
            <a:avLst/>
          </a:prstGeom>
        </p:spPr>
      </p:pic>
      <p:sp>
        <p:nvSpPr>
          <p:cNvPr id="3" name="TextBox 2">
            <a:extLst>
              <a:ext uri="{FF2B5EF4-FFF2-40B4-BE49-F238E27FC236}">
                <a16:creationId xmlns:a16="http://schemas.microsoft.com/office/drawing/2014/main" id="{DDAAD761-ED60-084A-F840-C3E9A42CAB1C}"/>
              </a:ext>
            </a:extLst>
          </p:cNvPr>
          <p:cNvSpPr txBox="1"/>
          <p:nvPr/>
        </p:nvSpPr>
        <p:spPr>
          <a:xfrm>
            <a:off x="1548144" y="1738265"/>
            <a:ext cx="6013296" cy="120032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1350"/>
              </a:spcAft>
              <a:buClrTx/>
              <a:buSzTx/>
              <a:buFont typeface="Arial"/>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Các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em</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có</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còn</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muốn</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biết</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thêm</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điều</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gì</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a:t>
            </a:r>
          </a:p>
        </p:txBody>
      </p:sp>
    </p:spTree>
    <p:extLst>
      <p:ext uri="{BB962C8B-B14F-4D97-AF65-F5344CB8AC3E}">
        <p14:creationId xmlns:p14="http://schemas.microsoft.com/office/powerpoint/2010/main" val="32213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9007CB7-1726-63B3-4E47-89037625B803}"/>
              </a:ext>
            </a:extLst>
          </p:cNvPr>
          <p:cNvPicPr>
            <a:picLocks noChangeAspect="1"/>
          </p:cNvPicPr>
          <p:nvPr/>
        </p:nvPicPr>
        <p:blipFill>
          <a:blip r:embed="rId3"/>
          <a:stretch>
            <a:fillRect/>
          </a:stretch>
        </p:blipFill>
        <p:spPr>
          <a:xfrm>
            <a:off x="0" y="1"/>
            <a:ext cx="9144000" cy="5080979"/>
          </a:xfrm>
          <a:prstGeom prst="rect">
            <a:avLst/>
          </a:prstGeom>
        </p:spPr>
      </p:pic>
      <p:sp>
        <p:nvSpPr>
          <p:cNvPr id="3" name="TextBox 2">
            <a:extLst>
              <a:ext uri="{FF2B5EF4-FFF2-40B4-BE49-F238E27FC236}">
                <a16:creationId xmlns:a16="http://schemas.microsoft.com/office/drawing/2014/main" id="{6A45511E-7F7E-0148-0DF7-9298AA058478}"/>
              </a:ext>
            </a:extLst>
          </p:cNvPr>
          <p:cNvSpPr txBox="1"/>
          <p:nvPr/>
        </p:nvSpPr>
        <p:spPr>
          <a:xfrm>
            <a:off x="1068309" y="1656784"/>
            <a:ext cx="6799152" cy="1077218"/>
          </a:xfrm>
          <a:prstGeom prst="rect">
            <a:avLst/>
          </a:prstGeom>
          <a:noFill/>
        </p:spPr>
        <p:txBody>
          <a:bodyPr wrap="square" rtlCol="0">
            <a:spAutoFit/>
          </a:bodyPr>
          <a:lstStyle/>
          <a:p>
            <a:pPr algn="ctr" defTabSz="685800">
              <a:spcAft>
                <a:spcPts val="1350"/>
              </a:spcAft>
              <a:buClrTx/>
            </a:pPr>
            <a:r>
              <a:rPr lang="en-US" sz="3200" b="1" kern="1200" dirty="0">
                <a:solidFill>
                  <a:srgbClr val="FFFF00"/>
                </a:solidFill>
                <a:latin typeface="Times New Roman" panose="02020603050405020304" pitchFamily="18" charset="0"/>
                <a:ea typeface="+mn-ea"/>
                <a:cs typeface="Times New Roman" panose="02020603050405020304" pitchFamily="18" charset="0"/>
              </a:rPr>
              <a:t>Em </a:t>
            </a:r>
            <a:r>
              <a:rPr lang="en-US" sz="3200" b="1" kern="1200" dirty="0" err="1">
                <a:solidFill>
                  <a:srgbClr val="FFFF00"/>
                </a:solidFill>
                <a:latin typeface="Times New Roman" panose="02020603050405020304" pitchFamily="18" charset="0"/>
                <a:ea typeface="+mn-ea"/>
                <a:cs typeface="Times New Roman" panose="02020603050405020304" pitchFamily="18" charset="0"/>
              </a:rPr>
              <a:t>hãy</a:t>
            </a:r>
            <a:r>
              <a:rPr lang="en-US" sz="3200" b="1" kern="1200" dirty="0">
                <a:solidFill>
                  <a:srgbClr val="FFFF00"/>
                </a:solidFill>
                <a:latin typeface="Times New Roman" panose="02020603050405020304" pitchFamily="18" charset="0"/>
                <a:ea typeface="+mn-ea"/>
                <a:cs typeface="Times New Roman" panose="02020603050405020304" pitchFamily="18" charset="0"/>
              </a:rPr>
              <a:t> chia </a:t>
            </a:r>
            <a:r>
              <a:rPr lang="en-US" sz="3200" b="1" kern="1200" dirty="0" err="1">
                <a:solidFill>
                  <a:srgbClr val="FFFF00"/>
                </a:solidFill>
                <a:latin typeface="Times New Roman" panose="02020603050405020304" pitchFamily="18" charset="0"/>
                <a:ea typeface="+mn-ea"/>
                <a:cs typeface="Times New Roman" panose="02020603050405020304" pitchFamily="18" charset="0"/>
              </a:rPr>
              <a:t>sẻ</a:t>
            </a:r>
            <a:r>
              <a:rPr lang="en-US" sz="3200" b="1" kern="1200" dirty="0">
                <a:solidFill>
                  <a:srgbClr val="FFFF00"/>
                </a:solidFill>
                <a:latin typeface="Times New Roman" panose="02020603050405020304" pitchFamily="18" charset="0"/>
                <a:ea typeface="+mn-ea"/>
                <a:cs typeface="Times New Roman" panose="02020603050405020304" pitchFamily="18" charset="0"/>
              </a:rPr>
              <a:t> </a:t>
            </a:r>
            <a:r>
              <a:rPr lang="en-US" sz="3200" b="1" kern="1200" dirty="0" err="1">
                <a:solidFill>
                  <a:srgbClr val="FFFF00"/>
                </a:solidFill>
                <a:latin typeface="Times New Roman" panose="02020603050405020304" pitchFamily="18" charset="0"/>
                <a:ea typeface="+mn-ea"/>
                <a:cs typeface="Times New Roman" panose="02020603050405020304" pitchFamily="18" charset="0"/>
              </a:rPr>
              <a:t>những</a:t>
            </a:r>
            <a:r>
              <a:rPr lang="en-US" sz="3200" b="1" kern="1200" dirty="0">
                <a:solidFill>
                  <a:srgbClr val="FFFF00"/>
                </a:solidFill>
                <a:latin typeface="Times New Roman" panose="02020603050405020304" pitchFamily="18" charset="0"/>
                <a:ea typeface="+mn-ea"/>
                <a:cs typeface="Times New Roman" panose="02020603050405020304" pitchFamily="18" charset="0"/>
              </a:rPr>
              <a:t> </a:t>
            </a:r>
            <a:r>
              <a:rPr lang="en-US" sz="3200" b="1" kern="1200" dirty="0" err="1">
                <a:solidFill>
                  <a:srgbClr val="FFFF00"/>
                </a:solidFill>
                <a:latin typeface="Times New Roman" panose="02020603050405020304" pitchFamily="18" charset="0"/>
                <a:ea typeface="+mn-ea"/>
                <a:cs typeface="Times New Roman" panose="02020603050405020304" pitchFamily="18" charset="0"/>
              </a:rPr>
              <a:t>điều</a:t>
            </a:r>
            <a:r>
              <a:rPr lang="en-US" sz="3200" b="1" kern="1200" dirty="0">
                <a:solidFill>
                  <a:srgbClr val="FFFF00"/>
                </a:solidFill>
                <a:latin typeface="Times New Roman" panose="02020603050405020304" pitchFamily="18" charset="0"/>
                <a:ea typeface="+mn-ea"/>
                <a:cs typeface="Times New Roman" panose="02020603050405020304" pitchFamily="18" charset="0"/>
              </a:rPr>
              <a:t> </a:t>
            </a:r>
            <a:r>
              <a:rPr lang="en-US" sz="3200" b="1" kern="1200" dirty="0" err="1">
                <a:solidFill>
                  <a:srgbClr val="FFFF00"/>
                </a:solidFill>
                <a:latin typeface="Times New Roman" panose="02020603050405020304" pitchFamily="18" charset="0"/>
                <a:ea typeface="+mn-ea"/>
                <a:cs typeface="Times New Roman" panose="02020603050405020304" pitchFamily="18" charset="0"/>
              </a:rPr>
              <a:t>em</a:t>
            </a:r>
            <a:r>
              <a:rPr lang="en-US" sz="3200" b="1" kern="1200" dirty="0">
                <a:solidFill>
                  <a:srgbClr val="FFFF00"/>
                </a:solidFill>
                <a:latin typeface="Times New Roman" panose="02020603050405020304" pitchFamily="18" charset="0"/>
                <a:ea typeface="+mn-ea"/>
                <a:cs typeface="Times New Roman" panose="02020603050405020304" pitchFamily="18" charset="0"/>
              </a:rPr>
              <a:t> </a:t>
            </a:r>
            <a:r>
              <a:rPr lang="en-US" sz="3200" b="1" kern="1200" dirty="0" err="1">
                <a:solidFill>
                  <a:srgbClr val="FFFF00"/>
                </a:solidFill>
                <a:latin typeface="Times New Roman" panose="02020603050405020304" pitchFamily="18" charset="0"/>
                <a:ea typeface="+mn-ea"/>
                <a:cs typeface="Times New Roman" panose="02020603050405020304" pitchFamily="18" charset="0"/>
              </a:rPr>
              <a:t>đã</a:t>
            </a:r>
            <a:r>
              <a:rPr lang="en-US" sz="3200" b="1" kern="1200" dirty="0">
                <a:solidFill>
                  <a:srgbClr val="FFFF00"/>
                </a:solidFill>
                <a:latin typeface="Times New Roman" panose="02020603050405020304" pitchFamily="18" charset="0"/>
                <a:ea typeface="+mn-ea"/>
                <a:cs typeface="Times New Roman" panose="02020603050405020304" pitchFamily="18" charset="0"/>
              </a:rPr>
              <a:t> </a:t>
            </a:r>
            <a:r>
              <a:rPr lang="en-US" sz="3200" b="1" kern="1200" dirty="0" err="1">
                <a:solidFill>
                  <a:srgbClr val="FFFF00"/>
                </a:solidFill>
                <a:latin typeface="Times New Roman" panose="02020603050405020304" pitchFamily="18" charset="0"/>
                <a:ea typeface="+mn-ea"/>
                <a:cs typeface="Times New Roman" panose="02020603050405020304" pitchFamily="18" charset="0"/>
              </a:rPr>
              <a:t>học</a:t>
            </a:r>
            <a:r>
              <a:rPr lang="en-US" sz="3200" b="1" kern="1200" dirty="0">
                <a:solidFill>
                  <a:srgbClr val="FFFF00"/>
                </a:solidFill>
                <a:latin typeface="Times New Roman" panose="02020603050405020304" pitchFamily="18" charset="0"/>
                <a:ea typeface="+mn-ea"/>
                <a:cs typeface="Times New Roman" panose="02020603050405020304" pitchFamily="18" charset="0"/>
              </a:rPr>
              <a:t> </a:t>
            </a:r>
            <a:r>
              <a:rPr lang="en-US" sz="3200" b="1" kern="1200" dirty="0" err="1">
                <a:solidFill>
                  <a:srgbClr val="FFFF00"/>
                </a:solidFill>
                <a:latin typeface="Times New Roman" panose="02020603050405020304" pitchFamily="18" charset="0"/>
                <a:ea typeface="+mn-ea"/>
                <a:cs typeface="Times New Roman" panose="02020603050405020304" pitchFamily="18" charset="0"/>
              </a:rPr>
              <a:t>được</a:t>
            </a:r>
            <a:r>
              <a:rPr lang="en-US" sz="3200" b="1" kern="1200" dirty="0">
                <a:solidFill>
                  <a:srgbClr val="FFFF00"/>
                </a:solidFill>
                <a:latin typeface="Times New Roman" panose="02020603050405020304" pitchFamily="18" charset="0"/>
                <a:ea typeface="+mn-ea"/>
                <a:cs typeface="Times New Roman" panose="02020603050405020304" pitchFamily="18" charset="0"/>
              </a:rPr>
              <a:t> qua </a:t>
            </a:r>
            <a:r>
              <a:rPr lang="en-US" sz="3200" b="1" kern="1200" dirty="0" err="1">
                <a:solidFill>
                  <a:srgbClr val="FFFF00"/>
                </a:solidFill>
                <a:latin typeface="Times New Roman" panose="02020603050405020304" pitchFamily="18" charset="0"/>
                <a:ea typeface="+mn-ea"/>
                <a:cs typeface="Times New Roman" panose="02020603050405020304" pitchFamily="18" charset="0"/>
              </a:rPr>
              <a:t>bài</a:t>
            </a:r>
            <a:r>
              <a:rPr lang="en-US" sz="3200" b="1" kern="1200" dirty="0">
                <a:solidFill>
                  <a:srgbClr val="FFFF00"/>
                </a:solidFill>
                <a:latin typeface="Times New Roman" panose="02020603050405020304" pitchFamily="18" charset="0"/>
                <a:ea typeface="+mn-ea"/>
                <a:cs typeface="Times New Roman" panose="02020603050405020304" pitchFamily="18" charset="0"/>
              </a:rPr>
              <a:t> </a:t>
            </a:r>
            <a:r>
              <a:rPr lang="en-US" sz="3200" b="1" kern="1200" dirty="0" err="1">
                <a:solidFill>
                  <a:srgbClr val="FFFF00"/>
                </a:solidFill>
                <a:latin typeface="Times New Roman" panose="02020603050405020304" pitchFamily="18" charset="0"/>
                <a:ea typeface="+mn-ea"/>
                <a:cs typeface="Times New Roman" panose="02020603050405020304" pitchFamily="18" charset="0"/>
              </a:rPr>
              <a:t>học</a:t>
            </a:r>
            <a:r>
              <a:rPr lang="en-US" sz="3200" b="1" kern="1200" dirty="0">
                <a:solidFill>
                  <a:srgbClr val="FFFF00"/>
                </a:solidFill>
                <a:latin typeface="Times New Roman" panose="02020603050405020304" pitchFamily="18" charset="0"/>
                <a:ea typeface="+mn-ea"/>
                <a:cs typeface="Times New Roman" panose="02020603050405020304" pitchFamily="18" charset="0"/>
              </a:rPr>
              <a:t> </a:t>
            </a:r>
            <a:r>
              <a:rPr lang="en-US" sz="3200" b="1" kern="1200" dirty="0" err="1">
                <a:solidFill>
                  <a:srgbClr val="FFFF00"/>
                </a:solidFill>
                <a:latin typeface="Times New Roman" panose="02020603050405020304" pitchFamily="18" charset="0"/>
                <a:ea typeface="+mn-ea"/>
                <a:cs typeface="Times New Roman" panose="02020603050405020304" pitchFamily="18" charset="0"/>
              </a:rPr>
              <a:t>hôm</a:t>
            </a:r>
            <a:r>
              <a:rPr lang="en-US" sz="3200" b="1" kern="1200" dirty="0">
                <a:solidFill>
                  <a:srgbClr val="FFFF00"/>
                </a:solidFill>
                <a:latin typeface="Times New Roman" panose="02020603050405020304" pitchFamily="18" charset="0"/>
                <a:ea typeface="+mn-ea"/>
                <a:cs typeface="Times New Roman" panose="02020603050405020304" pitchFamily="18" charset="0"/>
              </a:rPr>
              <a:t> nay </a:t>
            </a:r>
            <a:r>
              <a:rPr lang="en-US" sz="3200" b="1" kern="1200" dirty="0" err="1">
                <a:solidFill>
                  <a:srgbClr val="FFFF00"/>
                </a:solidFill>
                <a:latin typeface="Times New Roman" panose="02020603050405020304" pitchFamily="18" charset="0"/>
                <a:ea typeface="+mn-ea"/>
                <a:cs typeface="Times New Roman" panose="02020603050405020304" pitchFamily="18" charset="0"/>
              </a:rPr>
              <a:t>nhé</a:t>
            </a:r>
            <a:r>
              <a:rPr lang="en-US" sz="3200" b="1" kern="1200" dirty="0">
                <a:solidFill>
                  <a:srgbClr val="FFFF00"/>
                </a:solidFill>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26140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7365C8-9704-7269-0F24-DCE988577E76}"/>
              </a:ext>
            </a:extLst>
          </p:cNvPr>
          <p:cNvSpPr txBox="1"/>
          <p:nvPr/>
        </p:nvSpPr>
        <p:spPr>
          <a:xfrm>
            <a:off x="1557195" y="2145644"/>
            <a:ext cx="7242773" cy="854080"/>
          </a:xfrm>
          <a:prstGeom prst="rect">
            <a:avLst/>
          </a:prstGeom>
          <a:noFill/>
        </p:spPr>
        <p:txBody>
          <a:bodyPr wrap="square" rtlCol="0">
            <a:spAutoFit/>
          </a:bodyPr>
          <a:lstStyle/>
          <a:p>
            <a:pPr defTabSz="685800">
              <a:buClrTx/>
            </a:pPr>
            <a:r>
              <a:rPr lang="en-US" sz="4950" b="1" kern="1200" dirty="0" err="1">
                <a:solidFill>
                  <a:srgbClr val="0432FF"/>
                </a:solidFill>
                <a:latin typeface="Times New Roman" panose="02020603050405020304" pitchFamily="18" charset="0"/>
                <a:ea typeface="+mn-ea"/>
                <a:cs typeface="Times New Roman" panose="02020603050405020304" pitchFamily="18" charset="0"/>
              </a:rPr>
              <a:t>Chúc</a:t>
            </a:r>
            <a:r>
              <a:rPr lang="en-US" sz="4950" b="1" kern="1200" dirty="0">
                <a:solidFill>
                  <a:srgbClr val="0432FF"/>
                </a:solidFill>
                <a:latin typeface="Times New Roman" panose="02020603050405020304" pitchFamily="18" charset="0"/>
                <a:ea typeface="+mn-ea"/>
                <a:cs typeface="Times New Roman" panose="02020603050405020304" pitchFamily="18" charset="0"/>
              </a:rPr>
              <a:t> </a:t>
            </a:r>
            <a:r>
              <a:rPr lang="en-US" sz="4950" b="1" kern="1200" dirty="0" err="1">
                <a:solidFill>
                  <a:srgbClr val="0432FF"/>
                </a:solidFill>
                <a:latin typeface="Times New Roman" panose="02020603050405020304" pitchFamily="18" charset="0"/>
                <a:ea typeface="+mn-ea"/>
                <a:cs typeface="Times New Roman" panose="02020603050405020304" pitchFamily="18" charset="0"/>
              </a:rPr>
              <a:t>các</a:t>
            </a:r>
            <a:r>
              <a:rPr lang="en-US" sz="4950" b="1" kern="1200" dirty="0">
                <a:solidFill>
                  <a:srgbClr val="0432FF"/>
                </a:solidFill>
                <a:latin typeface="Times New Roman" panose="02020603050405020304" pitchFamily="18" charset="0"/>
                <a:ea typeface="+mn-ea"/>
                <a:cs typeface="Times New Roman" panose="02020603050405020304" pitchFamily="18" charset="0"/>
              </a:rPr>
              <a:t> </a:t>
            </a:r>
            <a:r>
              <a:rPr lang="en-US" sz="4950" b="1" kern="1200" dirty="0" err="1">
                <a:solidFill>
                  <a:srgbClr val="0432FF"/>
                </a:solidFill>
                <a:latin typeface="Times New Roman" panose="02020603050405020304" pitchFamily="18" charset="0"/>
                <a:ea typeface="+mn-ea"/>
                <a:cs typeface="Times New Roman" panose="02020603050405020304" pitchFamily="18" charset="0"/>
              </a:rPr>
              <a:t>em</a:t>
            </a:r>
            <a:r>
              <a:rPr lang="en-US" sz="4950" b="1" kern="1200" dirty="0">
                <a:solidFill>
                  <a:srgbClr val="0432FF"/>
                </a:solidFill>
                <a:latin typeface="Times New Roman" panose="02020603050405020304" pitchFamily="18" charset="0"/>
                <a:ea typeface="+mn-ea"/>
                <a:cs typeface="Times New Roman" panose="02020603050405020304" pitchFamily="18" charset="0"/>
              </a:rPr>
              <a:t> </a:t>
            </a:r>
            <a:r>
              <a:rPr lang="en-US" sz="4950" b="1" kern="1200" dirty="0" err="1">
                <a:solidFill>
                  <a:srgbClr val="0432FF"/>
                </a:solidFill>
                <a:latin typeface="Times New Roman" panose="02020603050405020304" pitchFamily="18" charset="0"/>
                <a:ea typeface="+mn-ea"/>
                <a:cs typeface="Times New Roman" panose="02020603050405020304" pitchFamily="18" charset="0"/>
              </a:rPr>
              <a:t>học</a:t>
            </a:r>
            <a:r>
              <a:rPr lang="en-US" sz="4950" b="1" kern="1200" dirty="0">
                <a:solidFill>
                  <a:srgbClr val="0432FF"/>
                </a:solidFill>
                <a:latin typeface="Times New Roman" panose="02020603050405020304" pitchFamily="18" charset="0"/>
                <a:ea typeface="+mn-ea"/>
                <a:cs typeface="Times New Roman" panose="02020603050405020304" pitchFamily="18" charset="0"/>
              </a:rPr>
              <a:t> </a:t>
            </a:r>
            <a:r>
              <a:rPr lang="en-US" sz="4950" b="1" kern="1200" dirty="0" err="1">
                <a:solidFill>
                  <a:srgbClr val="0432FF"/>
                </a:solidFill>
                <a:latin typeface="Times New Roman" panose="02020603050405020304" pitchFamily="18" charset="0"/>
                <a:ea typeface="+mn-ea"/>
                <a:cs typeface="Times New Roman" panose="02020603050405020304" pitchFamily="18" charset="0"/>
              </a:rPr>
              <a:t>giỏi</a:t>
            </a:r>
            <a:r>
              <a:rPr lang="en-US" sz="4950" b="1" kern="1200" dirty="0">
                <a:solidFill>
                  <a:srgbClr val="0432FF"/>
                </a:solidFill>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037852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225" t="12636" r="31644" b="11560"/>
          <a:stretch/>
        </p:blipFill>
        <p:spPr>
          <a:xfrm rot="16200000">
            <a:off x="2609445" y="-1981602"/>
            <a:ext cx="3706170" cy="8925060"/>
          </a:xfrm>
          <a:prstGeom prst="rect">
            <a:avLst/>
          </a:prstGeom>
        </p:spPr>
      </p:pic>
      <p:sp>
        <p:nvSpPr>
          <p:cNvPr id="5" name="Rectangle 4"/>
          <p:cNvSpPr/>
          <p:nvPr/>
        </p:nvSpPr>
        <p:spPr>
          <a:xfrm>
            <a:off x="338071" y="3197180"/>
            <a:ext cx="1381259" cy="6181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8" name="Rectangle 7"/>
          <p:cNvSpPr/>
          <p:nvPr/>
        </p:nvSpPr>
        <p:spPr>
          <a:xfrm>
            <a:off x="2567725" y="3197180"/>
            <a:ext cx="1381259" cy="6181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9" name="Rectangle 8"/>
          <p:cNvSpPr/>
          <p:nvPr/>
        </p:nvSpPr>
        <p:spPr>
          <a:xfrm>
            <a:off x="4797380" y="3197180"/>
            <a:ext cx="1381259" cy="6181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28EE2E79-2AFD-0AD1-CD18-5B8C571849CF}"/>
              </a:ext>
            </a:extLst>
          </p:cNvPr>
          <p:cNvSpPr txBox="1"/>
          <p:nvPr/>
        </p:nvSpPr>
        <p:spPr>
          <a:xfrm>
            <a:off x="1855960" y="90535"/>
            <a:ext cx="500204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1. </a:t>
            </a:r>
            <a:r>
              <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KHỞI ĐỘNG</a:t>
            </a:r>
          </a:p>
        </p:txBody>
      </p:sp>
    </p:spTree>
    <p:custDataLst>
      <p:tags r:id="rId1"/>
    </p:custDataLst>
    <p:extLst>
      <p:ext uri="{BB962C8B-B14F-4D97-AF65-F5344CB8AC3E}">
        <p14:creationId xmlns:p14="http://schemas.microsoft.com/office/powerpoint/2010/main" val="2036037494"/>
      </p:ext>
    </p:extLst>
  </p:cSld>
  <p:clrMapOvr>
    <a:masterClrMapping/>
  </p:clrMapOvr>
  <mc:AlternateContent xmlns:mc="http://schemas.openxmlformats.org/markup-compatibility/2006">
    <mc:Choice xmlns:p14="http://schemas.microsoft.com/office/powerpoint/2010/main" Requires="p14">
      <p:transition spd="slow" p14:dur="2000" advTm="9735"/>
    </mc:Choice>
    <mc:Fallback>
      <p:transition spd="slow" advTm="97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extLst>
    <p:ext uri="{3A86A75C-4F4B-4683-9AE1-C65F6400EC91}">
      <p14:laserTraceLst xmlns:p14="http://schemas.microsoft.com/office/powerpoint/2010/main">
        <p14:tracePtLst>
          <p14:tracePt t="785" x="9115425" y="5124450"/>
          <p14:tracePt t="798" x="9105900" y="5124450"/>
          <p14:tracePt t="815" x="9096375" y="5124450"/>
          <p14:tracePt t="831" x="9096375" y="5114925"/>
          <p14:tracePt t="848" x="9078913" y="5095875"/>
          <p14:tracePt t="850" x="9069388" y="5095875"/>
          <p14:tracePt t="865" x="9050338" y="5087938"/>
          <p14:tracePt t="884" x="9040813" y="5087938"/>
          <p14:tracePt t="898" x="9040813" y="5078413"/>
          <p14:tracePt t="971" x="9031288" y="5078413"/>
          <p14:tracePt t="2433" x="9031288" y="5068888"/>
          <p14:tracePt t="2445" x="9031288" y="5059363"/>
          <p14:tracePt t="2467" x="9021763" y="5059363"/>
          <p14:tracePt t="2475" x="9021763" y="5049838"/>
          <p14:tracePt t="2495" x="9012238" y="5049838"/>
          <p14:tracePt t="2507" x="9012238" y="5040313"/>
          <p14:tracePt t="2525" x="9012238" y="5030788"/>
          <p14:tracePt t="2532" x="9012238" y="5021263"/>
          <p14:tracePt t="2550" x="9002713" y="5011738"/>
          <p14:tracePt t="2573" x="8993188" y="5011738"/>
          <p14:tracePt t="2582" x="8993188" y="5002213"/>
          <p14:tracePt t="2611" x="8993188" y="4992688"/>
          <p14:tracePt t="2661" x="8983663" y="4992688"/>
          <p14:tracePt t="4399" x="8983663" y="4983163"/>
          <p14:tracePt t="4406" x="8993188" y="4983163"/>
          <p14:tracePt t="4429" x="9012238" y="4983163"/>
          <p14:tracePt t="4446" x="9021763" y="4975225"/>
          <p14:tracePt t="4521" x="9031288" y="4975225"/>
          <p14:tracePt t="4537" x="9040813" y="4975225"/>
          <p14:tracePt t="4545" x="9050338" y="4975225"/>
          <p14:tracePt t="4553" x="9069388" y="4975225"/>
          <p14:tracePt t="4564" x="9078913" y="4975225"/>
          <p14:tracePt t="4579" x="9096375" y="4975225"/>
          <p14:tracePt t="4595" x="9115425" y="4975225"/>
          <p14:tracePt t="4598" x="9134475" y="4975225"/>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9">
            <a:extLst>
              <a:ext uri="{FF2B5EF4-FFF2-40B4-BE49-F238E27FC236}">
                <a16:creationId xmlns:a16="http://schemas.microsoft.com/office/drawing/2014/main" id="{E69696BF-5586-96D3-6129-C54FCE262597}"/>
              </a:ext>
            </a:extLst>
          </p:cNvPr>
          <p:cNvSpPr/>
          <p:nvPr/>
        </p:nvSpPr>
        <p:spPr>
          <a:xfrm>
            <a:off x="3006187" y="1863408"/>
            <a:ext cx="3131625" cy="2483739"/>
          </a:xfrm>
          <a:custGeom>
            <a:avLst/>
            <a:gdLst/>
            <a:ahLst/>
            <a:cxnLst/>
            <a:rect l="l" t="t" r="r" b="b"/>
            <a:pathLst>
              <a:path w="2646426" h="2079650">
                <a:moveTo>
                  <a:pt x="0" y="0"/>
                </a:moveTo>
                <a:lnTo>
                  <a:pt x="2646426" y="0"/>
                </a:lnTo>
                <a:lnTo>
                  <a:pt x="2646426" y="2079650"/>
                </a:lnTo>
                <a:lnTo>
                  <a:pt x="0" y="2079650"/>
                </a:lnTo>
                <a:lnTo>
                  <a:pt x="0" y="0"/>
                </a:lnTo>
                <a:close/>
              </a:path>
            </a:pathLst>
          </a:custGeom>
          <a:blipFill>
            <a:blip r:embed="rId4"/>
            <a:stretch>
              <a:fillRect/>
            </a:stretch>
          </a:blipFill>
        </p:spPr>
        <p:txBody>
          <a:bodyPr/>
          <a:lstStyle/>
          <a:p>
            <a:endParaRPr lang="vi-VN"/>
          </a:p>
        </p:txBody>
      </p:sp>
      <p:sp>
        <p:nvSpPr>
          <p:cNvPr id="13" name="Rectangular Callout 12">
            <a:extLst>
              <a:ext uri="{FF2B5EF4-FFF2-40B4-BE49-F238E27FC236}">
                <a16:creationId xmlns:a16="http://schemas.microsoft.com/office/drawing/2014/main" id="{5BAE3AA4-C0B6-7864-0431-B67FF19CD04D}"/>
              </a:ext>
            </a:extLst>
          </p:cNvPr>
          <p:cNvSpPr/>
          <p:nvPr/>
        </p:nvSpPr>
        <p:spPr>
          <a:xfrm>
            <a:off x="5321508" y="449706"/>
            <a:ext cx="3447738" cy="1139252"/>
          </a:xfrm>
          <a:prstGeom prst="wedgeRectCallout">
            <a:avLst>
              <a:gd name="adj1" fmla="val -60932"/>
              <a:gd name="adj2" fmla="val 187599"/>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1 000 ml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cân</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nặng</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1,3 kg</a:t>
            </a:r>
            <a:r>
              <a:rPr lang="en-VN" sz="2400" dirty="0">
                <a:solidFill>
                  <a:schemeClr val="tx1"/>
                </a:solidFill>
                <a:effectLst/>
                <a:latin typeface="Times New Roman" panose="02020603050405020304" pitchFamily="18" charset="0"/>
                <a:cs typeface="Times New Roman" panose="02020603050405020304" pitchFamily="18" charset="0"/>
              </a:rPr>
              <a:t> </a:t>
            </a:r>
            <a:endParaRPr lang="en-VN" sz="2400" dirty="0">
              <a:solidFill>
                <a:schemeClr val="tx1"/>
              </a:solidFill>
              <a:latin typeface="Times New Roman" panose="02020603050405020304" pitchFamily="18" charset="0"/>
              <a:cs typeface="Times New Roman" panose="02020603050405020304" pitchFamily="18" charset="0"/>
            </a:endParaRPr>
          </a:p>
        </p:txBody>
      </p:sp>
      <p:sp>
        <p:nvSpPr>
          <p:cNvPr id="14" name="Rectangular Callout 13">
            <a:extLst>
              <a:ext uri="{FF2B5EF4-FFF2-40B4-BE49-F238E27FC236}">
                <a16:creationId xmlns:a16="http://schemas.microsoft.com/office/drawing/2014/main" id="{86248232-DAF8-0446-55D6-D8B276FD3F9C}"/>
              </a:ext>
            </a:extLst>
          </p:cNvPr>
          <p:cNvSpPr/>
          <p:nvPr/>
        </p:nvSpPr>
        <p:spPr>
          <a:xfrm>
            <a:off x="6011504" y="2323475"/>
            <a:ext cx="3060068" cy="1139251"/>
          </a:xfrm>
          <a:prstGeom prst="wedgeRectCallout">
            <a:avLst>
              <a:gd name="adj1" fmla="val -56101"/>
              <a:gd name="adj2" fmla="val 36764"/>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 </a:t>
            </a:r>
            <a:r>
              <a:rPr lang="en-US" sz="24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phép</a:t>
            </a:r>
            <a:r>
              <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chia:</a:t>
            </a:r>
            <a:endParaRPr lang="en-VN"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1,3 : 1 000</a:t>
            </a:r>
            <a:endParaRPr lang="en-VN"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ular Callout 14">
            <a:extLst>
              <a:ext uri="{FF2B5EF4-FFF2-40B4-BE49-F238E27FC236}">
                <a16:creationId xmlns:a16="http://schemas.microsoft.com/office/drawing/2014/main" id="{733B3746-2D8F-2D5A-310C-58B8145D7D36}"/>
              </a:ext>
            </a:extLst>
          </p:cNvPr>
          <p:cNvSpPr/>
          <p:nvPr/>
        </p:nvSpPr>
        <p:spPr>
          <a:xfrm>
            <a:off x="534154" y="447277"/>
            <a:ext cx="4037846" cy="1239556"/>
          </a:xfrm>
          <a:prstGeom prst="wedgeRectCallout">
            <a:avLst>
              <a:gd name="adj1" fmla="val 40037"/>
              <a:gd name="adj2" fmla="val 93727"/>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800"/>
              </a:spcAft>
            </a:pPr>
            <a:r>
              <a:rPr lang="en-US" sz="2400"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Lọ</a:t>
            </a:r>
            <a:r>
              <a:rPr lang="en-US" sz="2400"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mật</a:t>
            </a:r>
            <a:r>
              <a:rPr lang="en-US" sz="2400"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ong</a:t>
            </a:r>
            <a:r>
              <a:rPr lang="en-US" sz="2400"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1 </a:t>
            </a:r>
            <a:r>
              <a:rPr lang="en-US" sz="2400"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000 ml </a:t>
            </a:r>
            <a:r>
              <a:rPr lang="en-US" sz="2400"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cân</a:t>
            </a:r>
            <a:r>
              <a:rPr lang="en-US" sz="2400"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nặng</a:t>
            </a:r>
            <a:r>
              <a:rPr lang="en-US" sz="2400"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bao </a:t>
            </a:r>
            <a:r>
              <a:rPr lang="en-US" sz="2400"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nhiêu</a:t>
            </a:r>
            <a:r>
              <a:rPr lang="en-US" sz="2400"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ki-</a:t>
            </a:r>
            <a:r>
              <a:rPr lang="en-US" sz="2400"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lô</a:t>
            </a:r>
            <a:r>
              <a:rPr lang="en-US" sz="2400"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-gam?</a:t>
            </a:r>
            <a:endParaRPr lang="en-VN"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ular Callout 15">
            <a:extLst>
              <a:ext uri="{FF2B5EF4-FFF2-40B4-BE49-F238E27FC236}">
                <a16:creationId xmlns:a16="http://schemas.microsoft.com/office/drawing/2014/main" id="{1249BB5E-09DE-006B-BCFD-0A9DBBF4DE27}"/>
              </a:ext>
            </a:extLst>
          </p:cNvPr>
          <p:cNvSpPr/>
          <p:nvPr/>
        </p:nvSpPr>
        <p:spPr>
          <a:xfrm>
            <a:off x="162962" y="2098621"/>
            <a:ext cx="2969537" cy="1358047"/>
          </a:xfrm>
          <a:prstGeom prst="wedgeRectCallout">
            <a:avLst>
              <a:gd name="adj1" fmla="val 61994"/>
              <a:gd name="adj2" fmla="val 36260"/>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800"/>
              </a:spcAft>
            </a:pPr>
            <a:r>
              <a:rPr lang="en-US" sz="2400"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 ml </a:t>
            </a:r>
            <a:r>
              <a:rPr lang="en-US" sz="2400"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mật</a:t>
            </a:r>
            <a:r>
              <a:rPr lang="en-US" sz="2400"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ong</a:t>
            </a:r>
            <a:r>
              <a:rPr lang="en-US" sz="2400"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nặng</a:t>
            </a:r>
            <a:r>
              <a:rPr lang="en-US" sz="2400"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bao </a:t>
            </a:r>
            <a:r>
              <a:rPr lang="en-US" sz="2400"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nhiêu</a:t>
            </a:r>
            <a:r>
              <a:rPr lang="en-US" sz="2400"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ki-</a:t>
            </a:r>
            <a:r>
              <a:rPr lang="en-US" sz="2400"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lô</a:t>
            </a:r>
            <a:r>
              <a:rPr lang="en-US" sz="2400" i="1"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r>
              <a:rPr lang="en-US" sz="2400"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gam, ta </a:t>
            </a:r>
            <a:r>
              <a:rPr lang="en-US" sz="2400"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phép</a:t>
            </a:r>
            <a:r>
              <a:rPr lang="en-US" sz="2400"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2400"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VN"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A8231BAE-059D-3D22-AE86-3779407D6EC0}"/>
              </a:ext>
            </a:extLst>
          </p:cNvPr>
          <p:cNvSpPr/>
          <p:nvPr/>
        </p:nvSpPr>
        <p:spPr>
          <a:xfrm>
            <a:off x="0" y="4188757"/>
            <a:ext cx="9071572" cy="669930"/>
          </a:xfrm>
          <a:prstGeom prst="rect">
            <a:avLst/>
          </a:prstGeom>
          <a:solidFill>
            <a:schemeClr val="accent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2400" i="1"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lang="en-US" sz="2400" b="1"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b="1"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400" b="1"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b="1"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b="1"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2400" b="1"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phép</a:t>
            </a:r>
            <a:r>
              <a:rPr lang="en-US" sz="2400" b="1"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2400" b="1"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1,3 : 1 000, </a:t>
            </a:r>
            <a:r>
              <a:rPr lang="en-US" sz="2400" b="1"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b="1"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b="1"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400" b="1"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400" b="1"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b="1"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2400" b="1"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voi</a:t>
            </a:r>
            <a:r>
              <a:rPr lang="en-US" sz="2400" b="1"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nhé</a:t>
            </a:r>
            <a:r>
              <a:rPr lang="en-US" sz="2400" b="1"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VN" sz="24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307011340"/>
      </p:ext>
    </p:extLst>
  </p:cSld>
  <p:clrMapOvr>
    <a:masterClrMapping/>
  </p:clrMapOvr>
  <p:transition spd="med" advTm="9835">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p:tgtEl>
                                          <p:spTgt spid="17"/>
                                        </p:tgtEl>
                                        <p:attrNameLst>
                                          <p:attrName>ppt_y</p:attrName>
                                        </p:attrNameLst>
                                      </p:cBhvr>
                                      <p:tavLst>
                                        <p:tav tm="0">
                                          <p:val>
                                            <p:strVal val="#ppt_y+#ppt_h*1.125000"/>
                                          </p:val>
                                        </p:tav>
                                        <p:tav tm="100000">
                                          <p:val>
                                            <p:strVal val="#ppt_y"/>
                                          </p:val>
                                        </p:tav>
                                      </p:tavLst>
                                    </p:anim>
                                    <p:animEffect transition="in" filter="wipe(up)">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extLst>
    <p:ext uri="{3A86A75C-4F4B-4683-9AE1-C65F6400EC91}">
      <p14:laserTraceLst xmlns:p14="http://schemas.microsoft.com/office/powerpoint/2010/main">
        <p14:tracePtLst>
          <p14:tracePt t="5717" x="5445125" y="3763963"/>
          <p14:tracePt t="5725" x="5473700" y="3725863"/>
          <p14:tracePt t="5749" x="5473700" y="3716338"/>
          <p14:tracePt t="5756" x="5464175" y="3716338"/>
          <p14:tracePt t="5770" x="5454650" y="3716338"/>
          <p14:tracePt t="5779" x="5435600" y="3716338"/>
          <p14:tracePt t="5796" x="5416550" y="3706813"/>
          <p14:tracePt t="5812" x="5407025" y="3706813"/>
          <p14:tracePt t="5832" x="5387975" y="3706813"/>
          <p14:tracePt t="5845" x="5322888" y="3706813"/>
          <p14:tracePt t="5862" x="4984750" y="3754438"/>
          <p14:tracePt t="5864" x="4684713" y="3819525"/>
          <p14:tracePt t="5878" x="4421188" y="3848100"/>
          <p14:tracePt t="5880" x="4187825" y="3848100"/>
          <p14:tracePt t="5896" x="3840163" y="3829050"/>
          <p14:tracePt t="5912" x="3595688" y="3725863"/>
          <p14:tracePt t="5929" x="3435350" y="3613150"/>
          <p14:tracePt t="5945" x="3286125" y="3509963"/>
          <p14:tracePt t="5962" x="3079750" y="3463925"/>
          <p14:tracePt t="5964" x="2957513" y="3444875"/>
          <p14:tracePt t="5979" x="2816225" y="3416300"/>
          <p14:tracePt t="5980" x="2628900" y="3406775"/>
          <p14:tracePt t="5996" x="2319338" y="3360738"/>
          <p14:tracePt t="6012" x="2046288" y="3303588"/>
          <p14:tracePt t="6028" x="1878013" y="3257550"/>
          <p14:tracePt t="6045" x="1765300" y="3209925"/>
          <p14:tracePt t="6062" x="1652588" y="3154363"/>
          <p14:tracePt t="6063" x="1595438" y="3125788"/>
          <p14:tracePt t="6079" x="1539875" y="3087688"/>
          <p14:tracePt t="6080" x="1482725" y="3051175"/>
          <p14:tracePt t="6096" x="1370013" y="2974975"/>
          <p14:tracePt t="6112" x="1266825" y="2900363"/>
          <p14:tracePt t="6128" x="1182688" y="2835275"/>
          <p14:tracePt t="6145" x="1079500" y="2749550"/>
          <p14:tracePt t="6162" x="976313" y="2665413"/>
          <p14:tracePt t="6179" x="863600" y="2600325"/>
          <p14:tracePt t="6180" x="808038" y="2571750"/>
          <p14:tracePt t="6198" x="695325" y="2516188"/>
          <p14:tracePt t="6214" x="592138" y="2478088"/>
          <p14:tracePt t="6229" x="506413" y="2449513"/>
          <p14:tracePt t="6247" x="450850" y="2420938"/>
          <p14:tracePt t="6264" x="422275" y="2393950"/>
          <p14:tracePt t="6267" x="393700" y="2374900"/>
          <p14:tracePt t="6279" x="384175" y="2365375"/>
          <p14:tracePt t="6282" x="366713" y="2336800"/>
          <p14:tracePt t="6298" x="290513" y="2300288"/>
          <p14:tracePt t="6314" x="244475" y="2262188"/>
          <p14:tracePt t="6328" x="215900" y="2233613"/>
          <p14:tracePt t="6344" x="177800" y="2168525"/>
          <p14:tracePt t="6361" x="168275" y="2092325"/>
          <p14:tracePt t="6378" x="168275" y="2055813"/>
          <p14:tracePt t="6395" x="168275" y="2027238"/>
          <p14:tracePt t="6411" x="141288" y="1989138"/>
          <p14:tracePt t="6428" x="131763" y="1962150"/>
          <p14:tracePt t="6445" x="112713" y="1933575"/>
          <p14:tracePt t="6462" x="65088" y="1905000"/>
          <p14:tracePt t="9835" x="65088" y="957263"/>
          <p14:tracePt t="9835" x="112713" y="1014413"/>
          <p14:tracePt t="9835" x="131763" y="1060450"/>
          <p14:tracePt t="9835" x="168275" y="1108075"/>
          <p14:tracePt t="9835" x="187325" y="1135063"/>
          <p14:tracePt t="9835" x="206375" y="1182688"/>
          <p14:tracePt t="9835" x="244475" y="1238250"/>
          <p14:tracePt t="9835" x="280988" y="1304925"/>
          <p14:tracePt t="9835" x="309563" y="1370013"/>
          <p14:tracePt t="9835" x="347663" y="1408113"/>
          <p14:tracePt t="9835" x="366713" y="1446213"/>
          <p14:tracePt t="9835" x="403225" y="1492250"/>
          <p14:tracePt t="9835" x="506413" y="1566863"/>
          <p14:tracePt t="9835" x="563563" y="1604963"/>
          <p14:tracePt t="9835" x="619125" y="1633538"/>
          <p14:tracePt t="9835" x="722313" y="1698625"/>
          <p14:tracePt t="9835" x="798513" y="1755775"/>
          <p14:tracePt t="9835" x="825500" y="1773238"/>
          <p14:tracePt t="9835" x="844550" y="1782763"/>
          <p14:tracePt t="9835" x="892175" y="1811338"/>
          <p14:tracePt t="9835" x="920750" y="1820863"/>
          <p14:tracePt t="9835" x="947738" y="1839913"/>
          <p14:tracePt t="9835" x="976313" y="1849438"/>
          <p14:tracePt t="9835" x="995363" y="1868488"/>
          <p14:tracePt t="9835" x="1004888" y="1876425"/>
          <p14:tracePt t="9835" x="1023938" y="1895475"/>
          <p14:tracePt t="9835" x="1041400" y="1924050"/>
          <p14:tracePt t="9835" x="1069975" y="1943100"/>
          <p14:tracePt t="9835" x="1108075" y="1971675"/>
          <p14:tracePt t="9835" x="1136650" y="1998663"/>
          <p14:tracePt t="9835" x="1163638" y="2027238"/>
          <p14:tracePt t="9835" x="1182688" y="2046288"/>
          <p14:tracePt t="9835" x="1192213" y="2055813"/>
          <p14:tracePt t="9835" x="1211263" y="2065338"/>
          <p14:tracePt t="9835" x="1239838" y="2092325"/>
          <p14:tracePt t="9835" x="1266825" y="2130425"/>
          <p14:tracePt t="9835" x="1285875" y="2159000"/>
          <p14:tracePt t="9835" x="1314450" y="2187575"/>
          <p14:tracePt t="9835" x="1333500" y="2187575"/>
          <p14:tracePt t="9835" x="1343025" y="2197100"/>
          <p14:tracePt t="9835" x="1352550" y="2205038"/>
          <p14:tracePt t="9835" x="1370013" y="2205038"/>
          <p14:tracePt t="9835" x="1379538" y="2224088"/>
          <p14:tracePt t="9835" x="1408113" y="2233613"/>
          <p14:tracePt t="9835" x="1436688" y="2252663"/>
          <p14:tracePt t="9835" x="1455738" y="2281238"/>
          <p14:tracePt t="9835" x="1482725" y="2308225"/>
          <p14:tracePt t="9835" x="1501775" y="2336800"/>
          <p14:tracePt t="9835" x="1520825" y="2346325"/>
          <p14:tracePt t="9835" x="1530350" y="2365375"/>
          <p14:tracePt t="9835" x="1549400" y="2374900"/>
          <p14:tracePt t="9835" x="1558925" y="2384425"/>
          <p14:tracePt t="9835" x="1577975" y="2403475"/>
          <p14:tracePt t="9835" x="1585913" y="2411413"/>
          <p14:tracePt t="9835" x="1595438" y="2420938"/>
          <p14:tracePt t="9835" x="1624013" y="2439988"/>
          <p14:tracePt t="9835" x="1652588" y="2468563"/>
          <p14:tracePt t="9835" x="1681163" y="2497138"/>
          <p14:tracePt t="9835" x="1708150" y="2524125"/>
          <p14:tracePt t="9835" x="1717675" y="2533650"/>
          <p14:tracePt t="9835" x="1746250" y="2562225"/>
          <p14:tracePt t="9835" x="1774825" y="2590800"/>
          <p14:tracePt t="9835" x="1784350" y="2600325"/>
          <p14:tracePt t="9835" x="1801813" y="2619375"/>
          <p14:tracePt t="9835" x="1820863" y="2636838"/>
          <p14:tracePt t="9835" x="1849438" y="2665413"/>
          <p14:tracePt t="9835" x="1878013" y="2693988"/>
          <p14:tracePt t="9835" x="1887538" y="2703513"/>
          <p14:tracePt t="9835" x="1897063" y="2722563"/>
          <p14:tracePt t="9835" x="1897063" y="2732088"/>
          <p14:tracePt t="9835" x="1914525" y="2749550"/>
          <p14:tracePt t="9835" x="1924050" y="2778125"/>
          <p14:tracePt t="9835" x="1943100" y="2806700"/>
          <p14:tracePt t="9835" x="1952625" y="2835275"/>
          <p14:tracePt t="9835" x="1971675" y="2852738"/>
          <p14:tracePt t="9835" x="1981200" y="2881313"/>
          <p14:tracePt t="9835" x="2000250" y="2909888"/>
          <p14:tracePt t="9835" x="2017713" y="2928938"/>
          <p14:tracePt t="9835" x="2046288" y="2984500"/>
          <p14:tracePt t="9835" x="2074863" y="3032125"/>
          <p14:tracePt t="9835" x="2084388" y="3059113"/>
          <p14:tracePt t="9835" x="2112963" y="3097213"/>
          <p14:tracePt t="9835" x="2130425" y="3125788"/>
          <p14:tracePt t="9835" x="2149475" y="3144838"/>
          <p14:tracePt t="9835" x="2159000" y="3154363"/>
          <p14:tracePt t="9835" x="2187575" y="3190875"/>
          <p14:tracePt t="9835" x="2216150" y="3228975"/>
          <p14:tracePt t="9835" x="2243138" y="3267075"/>
          <p14:tracePt t="9835" x="2262188" y="3284538"/>
          <p14:tracePt t="9835" x="2271713" y="3313113"/>
          <p14:tracePt t="9835" x="2290763" y="3341688"/>
          <p14:tracePt t="9835" x="2319338" y="3378200"/>
          <p14:tracePt t="9835" x="2346325" y="3425825"/>
          <p14:tracePt t="9835" x="2374900" y="3463925"/>
          <p14:tracePt t="9835" x="2393950" y="3490913"/>
          <p14:tracePt t="9835" x="2403475" y="3519488"/>
          <p14:tracePt t="9835" x="2422525" y="3548063"/>
          <p14:tracePt t="9835" x="2422525" y="3557588"/>
          <p14:tracePt t="9835" x="2432050" y="3567113"/>
          <p14:tracePt t="9835" x="2441575" y="3586163"/>
          <p14:tracePt t="9835" x="2441575" y="3594100"/>
          <p14:tracePt t="9835" x="2441575" y="3613150"/>
          <p14:tracePt t="9835" x="2449513" y="3651250"/>
          <p14:tracePt t="9835" x="2468563" y="3689350"/>
          <p14:tracePt t="9835" x="2468563" y="3716338"/>
          <p14:tracePt t="9835" x="2478088" y="3744913"/>
          <p14:tracePt t="9835" x="2487613" y="3763963"/>
          <p14:tracePt t="9835" x="2487613" y="3792538"/>
          <p14:tracePt t="9835" x="2487613" y="3810000"/>
          <p14:tracePt t="9835" x="2487613" y="3819525"/>
          <p14:tracePt t="9835" x="2487613" y="3838575"/>
          <p14:tracePt t="9835" x="2487613" y="3867150"/>
          <p14:tracePt t="9835" x="2487613" y="3886200"/>
          <p14:tracePt t="9835" x="2487613" y="3905250"/>
          <p14:tracePt t="9835" x="2487613" y="3913188"/>
          <p14:tracePt t="9835" x="2487613" y="3941763"/>
          <p14:tracePt t="9835" x="2487613" y="3960813"/>
          <p14:tracePt t="9835" x="2487613" y="3979863"/>
          <p14:tracePt t="9835" x="2487613" y="4008438"/>
          <p14:tracePt t="9835" x="2497138" y="4035425"/>
          <p14:tracePt t="9835" x="2497138" y="4073525"/>
          <p14:tracePt t="9835" x="2497138" y="4102100"/>
          <p14:tracePt t="9835" x="2506663" y="4138613"/>
          <p14:tracePt t="9835" x="2506663" y="4157663"/>
          <p14:tracePt t="9835" x="2506663" y="4167188"/>
          <p14:tracePt t="9835" x="2506663" y="4176713"/>
          <p14:tracePt t="9835" x="2506663" y="4195763"/>
          <p14:tracePt t="9835" x="2506663" y="4205288"/>
          <p14:tracePt t="9835" x="2506663" y="4232275"/>
          <p14:tracePt t="9835" x="2506663" y="4251325"/>
          <p14:tracePt t="9835" x="2516188" y="4279900"/>
          <p14:tracePt t="9835" x="2525713" y="4298950"/>
          <p14:tracePt t="9835" x="2525713" y="4318000"/>
          <p14:tracePt t="9835" x="2535238" y="4337050"/>
          <p14:tracePt t="9835" x="2535238" y="4344988"/>
          <p14:tracePt t="9835" x="2535238" y="4354513"/>
          <p14:tracePt t="9835" x="2535238" y="4364038"/>
          <p14:tracePt t="9835" x="2544763" y="4373563"/>
          <p14:tracePt t="9835" x="2544763" y="4392613"/>
          <p14:tracePt t="9835" x="2544763" y="4402138"/>
          <p14:tracePt t="9835" x="2544763" y="4411663"/>
          <p14:tracePt t="9835" x="2554288" y="4421188"/>
          <p14:tracePt t="9835" x="2554288" y="4440238"/>
          <p14:tracePt t="9835" x="2571750" y="4476750"/>
          <p14:tracePt t="9835" x="2571750" y="4495800"/>
          <p14:tracePt t="9835" x="2571750" y="4505325"/>
          <p14:tracePt t="9835" x="2590800" y="4514850"/>
          <p14:tracePt t="9835" x="2590800" y="4533900"/>
          <p14:tracePt t="9835" x="2590800" y="4543425"/>
          <p14:tracePt t="9835" x="2590800" y="4552950"/>
          <p14:tracePt t="9835" x="2590800" y="4560888"/>
          <p14:tracePt t="9835" x="2590800" y="4570413"/>
          <p14:tracePt t="9835" x="2590800" y="4589463"/>
          <p14:tracePt t="9835" x="2590800" y="4618038"/>
          <p14:tracePt t="9835" x="2590800" y="4627563"/>
          <p14:tracePt t="9835" x="2590800" y="4637088"/>
          <p14:tracePt t="9835" x="2590800" y="4664075"/>
          <p14:tracePt t="9835" x="2590800" y="4683125"/>
          <p14:tracePt t="9835" x="2600325" y="4692650"/>
          <p14:tracePt t="9835" x="2609850" y="4702175"/>
          <p14:tracePt t="9835" x="2609850" y="4711700"/>
          <p14:tracePt t="9835" x="2609850" y="4721225"/>
          <p14:tracePt t="9835" x="2600325" y="4740275"/>
          <p14:tracePt t="9835" x="2571750" y="4759325"/>
          <p14:tracePt t="9835" x="2571750" y="4768850"/>
          <p14:tracePt t="9835" x="2562225" y="4768850"/>
          <p14:tracePt t="9835" x="2554288" y="4776788"/>
          <p14:tracePt t="9835" x="2544763" y="4776788"/>
          <p14:tracePt t="9835" x="2525713" y="4786313"/>
          <p14:tracePt t="9835" x="2516188" y="4786313"/>
          <p14:tracePt t="9835" x="2487613" y="4795838"/>
          <p14:tracePt t="9835" x="2478088" y="4795838"/>
          <p14:tracePt t="9835" x="2468563" y="4805363"/>
          <p14:tracePt t="9835" x="2459038" y="4805363"/>
          <p14:tracePt t="9835" x="2468563" y="4805363"/>
          <p14:tracePt t="9835" x="2487613" y="4805363"/>
          <p14:tracePt t="9835" x="2497138" y="4805363"/>
          <p14:tracePt t="9835" x="2506663" y="4795838"/>
          <p14:tracePt t="9835" x="2516188" y="4795838"/>
          <p14:tracePt t="9835" x="2525713" y="4795838"/>
          <p14:tracePt t="9835" x="2554288" y="4786313"/>
          <p14:tracePt t="9835" x="2581275" y="4776788"/>
          <p14:tracePt t="9835" x="2600325" y="4776788"/>
          <p14:tracePt t="9835" x="2628900" y="4776788"/>
          <p14:tracePt t="9835" x="2638425" y="4776788"/>
          <p14:tracePt t="9835" x="2674938" y="4768850"/>
          <p14:tracePt t="9835" x="2693988" y="4768850"/>
          <p14:tracePt t="9835" x="2722563" y="4768850"/>
          <p14:tracePt t="9835" x="2741613" y="4776788"/>
          <p14:tracePt t="9835" x="2741613" y="4786313"/>
          <p14:tracePt t="9835" x="2751138" y="4786313"/>
          <p14:tracePt t="9835" x="2760663" y="4786313"/>
          <p14:tracePt t="9835" x="2770188" y="4786313"/>
          <p14:tracePt t="9835" x="2787650" y="4768850"/>
          <p14:tracePt t="9835" x="2787650" y="4740275"/>
          <p14:tracePt t="9835" x="2797175" y="4721225"/>
          <p14:tracePt t="9835" x="2816225" y="4673600"/>
          <p14:tracePt t="9835" x="2825750" y="4618038"/>
          <p14:tracePt t="9835" x="2844800" y="4560888"/>
          <p14:tracePt t="9835" x="2882900" y="4411663"/>
          <p14:tracePt t="9835" x="2919413" y="4251325"/>
          <p14:tracePt t="9835" x="2957513" y="4102100"/>
          <p14:tracePt t="9835" x="3003550" y="3951288"/>
          <p14:tracePt t="9835" x="3041650" y="3848100"/>
          <p14:tracePt t="9835" x="3060700" y="3792538"/>
          <p14:tracePt t="9835" x="3079750" y="3735388"/>
          <p14:tracePt t="9835" x="3098800" y="3679825"/>
          <p14:tracePt t="9835" x="3135313" y="3576638"/>
          <p14:tracePt t="9835" x="3173413" y="3454400"/>
          <p14:tracePt t="9835" x="3219450" y="3313113"/>
          <p14:tracePt t="9835" x="3257550" y="3154363"/>
          <p14:tracePt t="9835" x="3305175" y="3032125"/>
          <p14:tracePt t="9835" x="3322638" y="2965450"/>
          <p14:tracePt t="9835" x="3341688" y="2909888"/>
          <p14:tracePt t="9835" x="3360738" y="2852738"/>
          <p14:tracePt t="9835" x="3398838" y="2749550"/>
          <p14:tracePt t="9835" x="3435350" y="2636838"/>
          <p14:tracePt t="9835" x="3435350" y="2600325"/>
          <p14:tracePt t="9835" x="3454400" y="2562225"/>
          <p14:tracePt t="9835" x="3492500" y="2449513"/>
          <p14:tracePt t="9835" x="3530600" y="2346325"/>
          <p14:tracePt t="9835" x="3567113" y="2233613"/>
          <p14:tracePt t="9835" x="3595688" y="2139950"/>
          <p14:tracePt t="9835" x="3595688" y="2111375"/>
          <p14:tracePt t="9835" x="3595688" y="2074863"/>
          <p14:tracePt t="9835" x="3595688" y="2065338"/>
          <p14:tracePt t="9835" x="3595688" y="2055813"/>
          <p14:tracePt t="9835" x="3586163" y="2027238"/>
          <p14:tracePt t="9835" x="3576638" y="1998663"/>
          <p14:tracePt t="9835" x="3567113" y="1989138"/>
          <p14:tracePt t="9835" x="3567113" y="1962150"/>
          <p14:tracePt t="9835" x="3557588" y="1933575"/>
          <p14:tracePt t="9835" x="3557588" y="1924050"/>
          <p14:tracePt t="9835" x="3557588" y="1914525"/>
          <p14:tracePt t="9835" x="3557588" y="1905000"/>
          <p14:tracePt t="9835" x="3557588" y="1914525"/>
          <p14:tracePt t="9835" x="3548063" y="1924050"/>
          <p14:tracePt t="9835" x="3538538" y="1933575"/>
          <p14:tracePt t="9835" x="3530600" y="1952625"/>
          <p14:tracePt t="9835" x="3511550" y="1962150"/>
          <p14:tracePt t="9835" x="3502025" y="1971675"/>
          <p14:tracePt t="9835" x="3482975" y="1989138"/>
          <p14:tracePt t="9835" x="3463925" y="2008188"/>
          <p14:tracePt t="9835" x="3454400" y="2017713"/>
          <p14:tracePt t="9835" x="3454400" y="2008188"/>
          <p14:tracePt t="9835" x="3444875" y="1998663"/>
          <p14:tracePt t="9835" x="3444875" y="1989138"/>
          <p14:tracePt t="9835" x="3444875" y="1998663"/>
          <p14:tracePt t="9835" x="3444875" y="2008188"/>
          <p14:tracePt t="9835" x="3444875" y="2017713"/>
          <p14:tracePt t="9835" x="3454400" y="2017713"/>
          <p14:tracePt t="9835" x="3454400" y="2027238"/>
          <p14:tracePt t="9835" x="3463925" y="2027238"/>
          <p14:tracePt t="9835" x="3463925" y="2036763"/>
          <p14:tracePt t="9835" x="3473450" y="2036763"/>
          <p14:tracePt t="9835" x="3492500" y="2055813"/>
          <p14:tracePt t="9835" x="3521075" y="2074863"/>
          <p14:tracePt t="9835" x="3538538" y="2101850"/>
          <p14:tracePt t="9835" x="3567113" y="2120900"/>
          <p14:tracePt t="9835" x="3586163" y="2130425"/>
          <p14:tracePt t="9835" x="3595688" y="2149475"/>
          <p14:tracePt t="9835" x="3624263" y="2159000"/>
          <p14:tracePt t="9835" x="3651250" y="2159000"/>
          <p14:tracePt t="9835" x="3670300" y="2159000"/>
          <p14:tracePt t="9835" x="3698875" y="2168525"/>
          <p14:tracePt t="9835" x="3717925" y="2168525"/>
          <p14:tracePt t="9835" x="3727450" y="2168525"/>
          <p14:tracePt t="9835" x="3736975" y="2187575"/>
          <p14:tracePt t="9835" x="3773488" y="2224088"/>
          <p14:tracePt t="9835" x="3867150" y="2327275"/>
          <p14:tracePt t="9835" x="3971925" y="2430463"/>
          <p14:tracePt t="9835" x="4065588" y="2533650"/>
          <p14:tracePt t="9835" x="4159250" y="2627313"/>
          <p14:tracePt t="9835" x="4214813" y="2674938"/>
          <p14:tracePt t="9835" x="4233863" y="2693988"/>
          <p14:tracePt t="9835" x="4243388" y="2713038"/>
          <p14:tracePt t="9835" x="4262438" y="2732088"/>
          <p14:tracePt t="9835" x="4300538" y="2768600"/>
          <p14:tracePt t="9835" x="4365625" y="2806700"/>
          <p14:tracePt t="9835" x="4411663" y="2843213"/>
          <p14:tracePt t="9835" x="4459288" y="2871788"/>
          <p14:tracePt t="9835" x="4487863" y="2900363"/>
          <p14:tracePt t="9835" x="4516438" y="2928938"/>
          <p14:tracePt t="9835" x="4533900" y="2955925"/>
          <p14:tracePt t="9835" x="4543425" y="2965450"/>
          <p14:tracePt t="9835" x="4562475" y="2984500"/>
          <p14:tracePt t="9835" x="4572000" y="3013075"/>
          <p14:tracePt t="9835" x="4600575" y="3041650"/>
          <p14:tracePt t="9835" x="4627563" y="3078163"/>
          <p14:tracePt t="9835" x="4646613" y="3106738"/>
          <p14:tracePt t="9835" x="4675188" y="3135313"/>
          <p14:tracePt t="9835" x="4703763" y="3162300"/>
          <p14:tracePt t="9835" x="4713288" y="3171825"/>
          <p14:tracePt t="9835" x="4722813" y="3190875"/>
          <p14:tracePt t="9835" x="4740275" y="3200400"/>
          <p14:tracePt t="9835" x="4759325" y="3228975"/>
          <p14:tracePt t="9835" x="4778375" y="3238500"/>
          <p14:tracePt t="9835" x="4797425" y="3257550"/>
          <p14:tracePt t="9835" x="4843463" y="3303588"/>
          <p14:tracePt t="9835" x="4881563" y="3332163"/>
          <p14:tracePt t="9835" x="4900613" y="3370263"/>
          <p14:tracePt t="9835" x="4929188" y="3397250"/>
          <p14:tracePt t="9835" x="4948238" y="3406775"/>
          <p14:tracePt t="9835" x="4975225" y="3444875"/>
          <p14:tracePt t="9835" x="5003800" y="3482975"/>
          <p14:tracePt t="9835" x="5013325" y="3490913"/>
          <p14:tracePt t="9835" x="5022850" y="3500438"/>
          <p14:tracePt t="9835" x="5051425" y="3529013"/>
          <p14:tracePt t="9835" x="5078413" y="3557588"/>
          <p14:tracePt t="9835" x="5106988" y="3586163"/>
          <p14:tracePt t="9835" x="5126038" y="3613150"/>
          <p14:tracePt t="9835" x="5145088" y="3660775"/>
          <p14:tracePt t="9835" x="5172075" y="3706813"/>
          <p14:tracePt t="9835" x="5210175" y="3744913"/>
          <p14:tracePt t="9835" x="5219700" y="3773488"/>
          <p14:tracePt t="9835" x="5238750" y="3792538"/>
          <p14:tracePt t="9835" x="5248275" y="3810000"/>
          <p14:tracePt t="9835" x="5284788" y="3838575"/>
          <p14:tracePt t="9835" x="5332413" y="3876675"/>
          <p14:tracePt t="9835" x="5360988" y="3905250"/>
          <p14:tracePt t="9835" x="5370513" y="3913188"/>
          <p14:tracePt t="9835" x="5380038" y="3922713"/>
          <p14:tracePt t="9835" x="5397500" y="3941763"/>
          <p14:tracePt t="9835" x="5416550" y="3951288"/>
          <p14:tracePt t="9835" x="5445125" y="3989388"/>
          <p14:tracePt t="9835" x="5483225" y="4025900"/>
          <p14:tracePt t="9835" x="5538788" y="4083050"/>
          <p14:tracePt t="9835" x="5632450" y="4148138"/>
          <p14:tracePt t="9835" x="5735638" y="4214813"/>
          <p14:tracePt t="9835" x="5783263" y="4251325"/>
          <p14:tracePt t="9835" x="5829300" y="4270375"/>
          <p14:tracePt t="9835" x="5876925" y="4298950"/>
          <p14:tracePt t="9835" x="5905500" y="4318000"/>
          <p14:tracePt t="9835" x="5932488" y="4337050"/>
          <p14:tracePt t="9835" x="5961063" y="4354513"/>
          <p14:tracePt t="9835" x="5989638" y="4383088"/>
          <p14:tracePt t="9835" x="6018213" y="4411663"/>
          <p14:tracePt t="9835" x="6045200" y="4440238"/>
          <p14:tracePt t="9835" x="6083300" y="4467225"/>
          <p14:tracePt t="9835" x="6102350" y="4486275"/>
          <p14:tracePt t="9835" x="6130925" y="4505325"/>
          <p14:tracePt t="9835" x="6157913" y="4514850"/>
          <p14:tracePt t="9835" x="6176963" y="4533900"/>
          <p14:tracePt t="9835" x="6205538" y="4543425"/>
          <p14:tracePt t="9835" x="6261100" y="4579938"/>
          <p14:tracePt t="9835" x="6318250" y="4608513"/>
          <p14:tracePt t="9835" x="6383338" y="4637088"/>
          <p14:tracePt t="9835" x="6430963" y="4664075"/>
          <p14:tracePt t="9835" x="6486525" y="4692650"/>
          <p14:tracePt t="9835" x="6505575" y="4711700"/>
          <p14:tracePt t="9835" x="6534150" y="4721225"/>
          <p14:tracePt t="9835" x="6562725" y="4740275"/>
          <p14:tracePt t="9835" x="6627813" y="4768850"/>
          <p14:tracePt t="9835" x="6684963" y="4795838"/>
          <p14:tracePt t="9835" x="6731000" y="4824413"/>
          <p14:tracePt t="9835" x="6797675" y="4862513"/>
          <p14:tracePt t="9835" x="6862763" y="4889500"/>
          <p14:tracePt t="9835" x="6927850" y="4918075"/>
          <p14:tracePt t="9835" x="6965950" y="4937125"/>
          <p14:tracePt t="9835" x="7050088" y="4975225"/>
          <p14:tracePt t="9835" x="7134225" y="5002213"/>
          <p14:tracePt t="9835" x="7172325" y="5021263"/>
          <p14:tracePt t="9835" x="7191375" y="5030788"/>
          <p14:tracePt t="9835" x="7200900" y="5049838"/>
          <p14:tracePt t="9835" x="7239000" y="5059363"/>
          <p14:tracePt t="9835" x="7265988" y="5087938"/>
          <p14:tracePt t="9835" x="7294563" y="5114925"/>
          <p14:tracePt t="9835" x="8045450" y="5114925"/>
          <p14:tracePt t="9835" x="8026400" y="5095875"/>
          <p14:tracePt t="9835" x="8026400" y="5087938"/>
          <p14:tracePt t="9835" x="8026400" y="5078413"/>
          <p14:tracePt t="9835" x="8016875" y="5059363"/>
          <p14:tracePt t="9835" x="8007350" y="5040313"/>
          <p14:tracePt t="9835" x="7999413" y="5021263"/>
          <p14:tracePt t="9835" x="7989888" y="5002213"/>
          <p14:tracePt t="9835" x="7980363" y="4975225"/>
          <p14:tracePt t="9835" x="7961313" y="4946650"/>
          <p14:tracePt t="9835" x="7942263" y="4918075"/>
          <p14:tracePt t="9835" x="7932738" y="4908550"/>
          <p14:tracePt t="9835" x="7923213" y="4899025"/>
          <p14:tracePt t="9835" x="7923213" y="4889500"/>
          <p14:tracePt t="9835" x="7913688" y="4889500"/>
          <p14:tracePt t="9835" x="7913688" y="4872038"/>
          <p14:tracePt t="9835" x="7894638" y="4862513"/>
          <p14:tracePt t="9835" x="7877175" y="4824413"/>
          <p14:tracePt t="9835" x="7839075" y="4776788"/>
          <p14:tracePt t="9835" x="7810500" y="4749800"/>
          <p14:tracePt t="9835" x="7783513" y="4721225"/>
          <p14:tracePt t="9835" x="7773988" y="4702175"/>
          <p14:tracePt t="9835" x="7754938" y="4683125"/>
          <p14:tracePt t="9835" x="7745413" y="4673600"/>
          <p14:tracePt t="9835" x="7716838" y="4637088"/>
          <p14:tracePt t="9835" x="7678738" y="4589463"/>
          <p14:tracePt t="9835" x="7651750" y="4560888"/>
          <p14:tracePt t="9835" x="7623175" y="4524375"/>
          <p14:tracePt t="9835" x="7604125" y="4476750"/>
          <p14:tracePt t="9835" x="7575550" y="4392613"/>
          <p14:tracePt t="9835" x="7558088" y="4344988"/>
          <p14:tracePt t="9835" x="7529513" y="4260850"/>
          <p14:tracePt t="9835" x="7491413" y="4186238"/>
          <p14:tracePt t="9835" x="7481888" y="4167188"/>
          <p14:tracePt t="9835" x="7472363" y="4148138"/>
          <p14:tracePt t="9835" x="7445375" y="4083050"/>
          <p14:tracePt t="9835" x="7426325" y="4035425"/>
          <p14:tracePt t="9835" x="7407275" y="3989388"/>
          <p14:tracePt t="9835" x="7397750" y="3960813"/>
          <p14:tracePt t="9835" x="7378700" y="3905250"/>
          <p14:tracePt t="9835" x="7359650" y="3848100"/>
          <p14:tracePt t="9835" x="7323138" y="3744913"/>
          <p14:tracePt t="9835" x="7285038" y="3632200"/>
          <p14:tracePt t="9835" x="7265988" y="3529013"/>
          <p14:tracePt t="9835" x="7256463" y="3425825"/>
          <p14:tracePt t="9835" x="7246938" y="3341688"/>
          <p14:tracePt t="9835" x="7239000" y="3275013"/>
          <p14:tracePt t="9835" x="7229475" y="3257550"/>
          <p14:tracePt t="9835" x="7229475" y="3228975"/>
          <p14:tracePt t="9835" x="7219950" y="3200400"/>
          <p14:tracePt t="9835" x="7200900" y="3181350"/>
          <p14:tracePt t="9835" x="7191375" y="3144838"/>
          <p14:tracePt t="9835" x="7181850" y="3116263"/>
          <p14:tracePt t="9835" x="7181850" y="3097213"/>
          <p14:tracePt t="9835" x="7172325" y="3078163"/>
          <p14:tracePt t="9835" x="7172325" y="3068638"/>
          <p14:tracePt t="9835" x="7172325" y="3078163"/>
          <p14:tracePt t="9835" x="7172325" y="3087688"/>
          <p14:tracePt t="9835" x="7181850" y="3087688"/>
          <p14:tracePt t="9835" x="7191375" y="3068638"/>
          <p14:tracePt t="9835" x="7200900" y="3051175"/>
          <p14:tracePt t="9835" x="7219950" y="3022600"/>
          <p14:tracePt t="9835" x="7246938" y="2965450"/>
          <p14:tracePt t="9835" x="7275513" y="2909888"/>
          <p14:tracePt t="9835" x="7285038" y="2881313"/>
          <p14:tracePt t="9835" x="7304088" y="2825750"/>
          <p14:tracePt t="9835" x="7323138" y="2759075"/>
          <p14:tracePt t="9835" x="7342188" y="2703513"/>
          <p14:tracePt t="9835" x="7350125" y="2665413"/>
          <p14:tracePt t="9835" x="7359650" y="2571750"/>
          <p14:tracePt t="9835" x="7359650" y="2468563"/>
          <p14:tracePt t="9835" x="7359650" y="2365375"/>
          <p14:tracePt t="9835" x="7332663" y="2233613"/>
          <p14:tracePt t="9835" x="7323138" y="2178050"/>
          <p14:tracePt t="9835" x="7323138" y="2130425"/>
          <p14:tracePt t="9835" x="7313613" y="2036763"/>
          <p14:tracePt t="9835" x="7313613" y="1933575"/>
          <p14:tracePt t="9835" x="7313613" y="1849438"/>
          <p14:tracePt t="9835" x="7294563" y="1765300"/>
          <p14:tracePt t="9835" x="7256463" y="1689100"/>
          <p14:tracePt t="9835" x="7239000" y="1633538"/>
          <p14:tracePt t="9835" x="7210425" y="1549400"/>
          <p14:tracePt t="9835" x="7200900" y="1520825"/>
          <p14:tracePt t="9835" x="7181850" y="1492250"/>
          <p14:tracePt t="9835" x="7172325" y="1436688"/>
          <p14:tracePt t="9835" x="7162800" y="1398588"/>
          <p14:tracePt t="9835" x="7153275" y="1341438"/>
          <p14:tracePt t="9835" x="7143750" y="1276350"/>
          <p14:tracePt t="9835" x="7143750" y="1201738"/>
          <p14:tracePt t="9835" x="7126288" y="1125538"/>
          <p14:tracePt t="9835" x="7126288" y="1089025"/>
          <p14:tracePt t="9835" x="7126288" y="995363"/>
          <p14:tracePt t="9835" x="7134225" y="919163"/>
          <p14:tracePt t="9835" x="7143750" y="835025"/>
          <p14:tracePt t="9835" x="7143750" y="806450"/>
          <p14:tracePt t="9835" x="7153275" y="779463"/>
          <p14:tracePt t="9835" x="7162800" y="741363"/>
          <p14:tracePt t="9835" x="7172325" y="703263"/>
          <p14:tracePt t="9835" x="7172325" y="676275"/>
          <p14:tracePt t="9835" x="7181850" y="638175"/>
          <p14:tracePt t="9835" x="7181850" y="609600"/>
          <p14:tracePt t="9835" x="7200900" y="554038"/>
          <p14:tracePt t="9835" x="7210425" y="496888"/>
          <p14:tracePt t="9835" x="7210425" y="431800"/>
          <p14:tracePt t="9835" x="7219950" y="374650"/>
          <p14:tracePt t="9835" x="7229475" y="357188"/>
          <p14:tracePt t="9835" x="7229475" y="338138"/>
          <p14:tracePt t="9835" x="7229475" y="328613"/>
          <p14:tracePt t="9835" x="7239000" y="309563"/>
          <p14:tracePt t="9835" x="7239000" y="290513"/>
          <p14:tracePt t="9835" x="7239000" y="271463"/>
          <p14:tracePt t="9835" x="7239000" y="244475"/>
          <p14:tracePt t="9835" x="7239000" y="225425"/>
          <p14:tracePt t="9835" x="7239000" y="196850"/>
          <p14:tracePt t="9835" x="7239000" y="168275"/>
          <p14:tracePt t="9835" x="7239000" y="150813"/>
          <p14:tracePt t="9835" x="7239000" y="131763"/>
          <p14:tracePt t="9835" x="7239000" y="122238"/>
          <p14:tracePt t="9835" x="7229475" y="93663"/>
          <p14:tracePt t="9835" x="7229475" y="84138"/>
          <p14:tracePt t="9835" x="7210425" y="74613"/>
          <p14:tracePt t="9835" x="7200900" y="47625"/>
          <p14:tracePt t="9835" x="7172325" y="19050"/>
          <p14:tracePt t="9835" x="3295650" y="9525"/>
          <p14:tracePt t="9835" x="3295650" y="19050"/>
          <p14:tracePt t="9835" x="3295650" y="28575"/>
          <p14:tracePt t="9835" x="3295650" y="38100"/>
          <p14:tracePt t="9835" x="3295650" y="47625"/>
          <p14:tracePt t="9835" x="3295650" y="55563"/>
          <p14:tracePt t="9835" x="3295650" y="65088"/>
          <p14:tracePt t="9835" x="3305175" y="65088"/>
          <p14:tracePt t="9835" x="3305175" y="74613"/>
          <p14:tracePt t="9835" x="3305175" y="84138"/>
          <p14:tracePt t="9835" x="3305175" y="93663"/>
          <p14:tracePt t="9835" x="3314700" y="103188"/>
          <p14:tracePt t="9835" x="3314700" y="112713"/>
          <p14:tracePt t="9835" x="3314700" y="122238"/>
          <p14:tracePt t="9835" x="3314700" y="131763"/>
          <p14:tracePt t="9835" x="3322638" y="131763"/>
          <p14:tracePt t="9835" x="3322638" y="141288"/>
          <p14:tracePt t="9835" x="3332163" y="141288"/>
          <p14:tracePt t="9835" x="3332163" y="150813"/>
          <p14:tracePt t="9835" x="3332163" y="160338"/>
          <p14:tracePt t="9835" x="3341688" y="160338"/>
          <p14:tracePt t="9835" x="3341688" y="168275"/>
          <p14:tracePt t="9835" x="3341688" y="177800"/>
          <p14:tracePt t="9835" x="3351213" y="187325"/>
          <p14:tracePt t="9835" x="3360738" y="187325"/>
          <p14:tracePt t="9835" x="3370263" y="187325"/>
          <p14:tracePt t="9835" x="3379788" y="187325"/>
          <p14:tracePt t="9835" x="3389313" y="187325"/>
          <p14:tracePt t="9835" x="3389313" y="196850"/>
          <p14:tracePt t="9835" x="3398838" y="196850"/>
          <p14:tracePt t="9835" x="3408363" y="196850"/>
          <p14:tracePt t="9835" x="3435350" y="215900"/>
          <p14:tracePt t="9835" x="3463925" y="215900"/>
          <p14:tracePt t="9835" x="3492500" y="225425"/>
          <p14:tracePt t="9835" x="3530600" y="225425"/>
          <p14:tracePt t="9835" x="3567113" y="225425"/>
          <p14:tracePt t="9835" x="3595688" y="225425"/>
          <p14:tracePt t="9835" x="3643313" y="234950"/>
          <p14:tracePt t="9835" x="3717925" y="244475"/>
          <p14:tracePt t="9835" x="3821113" y="263525"/>
          <p14:tracePt t="9835" x="3933825" y="271463"/>
          <p14:tracePt t="9835" x="4065588" y="290513"/>
          <p14:tracePt t="9835" x="4111625" y="290513"/>
          <p14:tracePt t="9835" x="4233863" y="309563"/>
          <p14:tracePt t="9835" x="4346575" y="328613"/>
          <p14:tracePt t="9835" x="4430713" y="338138"/>
          <p14:tracePt t="9835" x="4487863" y="338138"/>
          <p14:tracePt t="9835" x="4581525" y="357188"/>
          <p14:tracePt t="9835" x="4656138" y="366713"/>
          <p14:tracePt t="9835" x="4872038" y="393700"/>
          <p14:tracePt t="9835" x="5097463" y="422275"/>
          <p14:tracePt t="9835" x="5360988" y="469900"/>
          <p14:tracePt t="9835" x="5492750" y="479425"/>
          <p14:tracePt t="9835" x="5735638" y="506413"/>
          <p14:tracePt t="9835" x="5857875" y="515938"/>
          <p14:tracePt t="9835" x="5942013" y="525463"/>
          <p14:tracePt t="9835" x="6102350" y="544513"/>
          <p14:tracePt t="9835" x="6308725" y="525463"/>
          <p14:tracePt t="9835" x="6496050" y="487363"/>
          <p14:tracePt t="9835" x="6740525" y="450850"/>
          <p14:tracePt t="9835" x="6956425" y="393700"/>
          <p14:tracePt t="9835" x="7059613" y="366713"/>
          <p14:tracePt t="9835" x="7181850" y="328613"/>
          <p14:tracePt t="9835" x="7304088" y="300038"/>
          <p14:tracePt t="9835" x="7416800" y="280988"/>
          <p14:tracePt t="9835" x="7491413" y="263525"/>
          <p14:tracePt t="9835" x="7613650" y="225425"/>
          <p14:tracePt t="9835" x="7688263" y="187325"/>
          <p14:tracePt t="9835" x="7707313" y="177800"/>
          <p14:tracePt t="9835" x="7726363" y="160338"/>
          <p14:tracePt t="9835" x="7745413" y="150813"/>
          <p14:tracePt t="9835" x="7773988" y="131763"/>
          <p14:tracePt t="9835" x="7800975" y="122238"/>
          <p14:tracePt t="9835" x="7820025" y="103188"/>
          <p14:tracePt t="9835" x="7867650" y="93663"/>
          <p14:tracePt t="9835" x="7942263" y="55563"/>
          <p14:tracePt t="9835" x="8016875" y="28575"/>
          <p14:tracePt t="9835" x="8054975" y="0"/>
          <p14:tracePt t="9835" x="8731250" y="93663"/>
          <p14:tracePt t="9835" x="8777288" y="141288"/>
          <p14:tracePt t="9835" x="8815388" y="168275"/>
          <p14:tracePt t="9835" x="8853488" y="225425"/>
          <p14:tracePt t="9835" x="8909050" y="319088"/>
          <p14:tracePt t="9835" x="8966200" y="422275"/>
          <p14:tracePt t="9835" x="9012238" y="515938"/>
          <p14:tracePt t="9835" x="9059863" y="609600"/>
          <p14:tracePt t="9835" x="9088438" y="657225"/>
          <p14:tracePt t="9835" x="9105900" y="685800"/>
          <p14:tracePt t="9835" x="9134475" y="722313"/>
          <p14:tracePt t="9835" x="9124950" y="3219450"/>
          <p14:tracePt t="9835" x="9096375" y="3248025"/>
          <p14:tracePt t="9835" x="9069388" y="3275013"/>
          <p14:tracePt t="9835" x="9040813" y="3303588"/>
          <p14:tracePt t="9835" x="9021763" y="3332163"/>
          <p14:tracePt t="9835" x="9002713" y="3341688"/>
          <p14:tracePt t="9835" x="8975725" y="3370263"/>
          <p14:tracePt t="9835" x="8966200" y="3378200"/>
          <p14:tracePt t="9835" x="8947150" y="3397250"/>
          <p14:tracePt t="9835" x="8918575" y="3425825"/>
          <p14:tracePt t="9835" x="8880475" y="3454400"/>
          <p14:tracePt t="9835" x="8843963" y="3473450"/>
          <p14:tracePt t="9835" x="8796338" y="3509963"/>
          <p14:tracePt t="9835" x="8712200" y="3548063"/>
          <p14:tracePt t="9835" x="8693150" y="3567113"/>
          <p14:tracePt t="9835" x="8664575" y="3586163"/>
          <p14:tracePt t="9835" x="8637588" y="3603625"/>
          <p14:tracePt t="9835" x="8618538" y="3613150"/>
          <p14:tracePt t="9835" x="8589963" y="3641725"/>
          <p14:tracePt t="9835" x="8561388" y="3670300"/>
          <p14:tracePt t="9835" x="8534400" y="3679825"/>
          <p14:tracePt t="9835" x="8524875" y="3697288"/>
          <p14:tracePt t="9835" x="8496300" y="3725863"/>
          <p14:tracePt t="9835" x="8486775" y="3735388"/>
          <p14:tracePt t="9835" x="8458200" y="3763963"/>
          <p14:tracePt t="9835" x="8448675" y="3773488"/>
          <p14:tracePt t="9835" x="8439150" y="3773488"/>
          <p14:tracePt t="9835" x="8412163" y="3792538"/>
          <p14:tracePt t="9835" x="8393113" y="3810000"/>
          <p14:tracePt t="9835" x="8355013" y="3838575"/>
          <p14:tracePt t="9835" x="8335963" y="3857625"/>
          <p14:tracePt t="9835" x="8308975" y="3867150"/>
          <p14:tracePt t="9835" x="8270875" y="3886200"/>
          <p14:tracePt t="9835" x="8251825" y="3905250"/>
          <p14:tracePt t="9835" x="8232775" y="3913188"/>
          <p14:tracePt t="9835" x="8215313" y="3922713"/>
          <p14:tracePt t="9835" x="8196263" y="3941763"/>
          <p14:tracePt t="9835" x="8158163" y="3970338"/>
          <p14:tracePt t="9835" x="8139113" y="3998913"/>
          <p14:tracePt t="9835" x="8110538" y="4017963"/>
          <p14:tracePt t="9835" x="8083550" y="4025900"/>
          <p14:tracePt t="9835" x="8074025" y="4044950"/>
          <p14:tracePt t="9835" x="8054975" y="4044950"/>
          <p14:tracePt t="9835" x="8045450" y="4054475"/>
          <p14:tracePt t="9835" x="8026400" y="4064000"/>
          <p14:tracePt t="9835" x="8016875" y="4083050"/>
          <p14:tracePt t="9835" x="7989888" y="4102100"/>
          <p14:tracePt t="9835" x="7961313" y="4121150"/>
          <p14:tracePt t="9835" x="7942263" y="4138613"/>
          <p14:tracePt t="9835" x="7923213" y="4148138"/>
          <p14:tracePt t="9835" x="7904163" y="4157663"/>
          <p14:tracePt t="9835" x="7894638" y="4167188"/>
          <p14:tracePt t="9835" x="7886700" y="4176713"/>
          <p14:tracePt t="9835" x="7877175" y="4186238"/>
          <p14:tracePt t="9835" x="7867650" y="4195763"/>
          <p14:tracePt t="9835" x="7839075" y="4214813"/>
          <p14:tracePt t="9835" x="7810500" y="4241800"/>
          <p14:tracePt t="9835" x="7783513" y="4270375"/>
          <p14:tracePt t="9835" x="7754938" y="4289425"/>
          <p14:tracePt t="9835" x="7726363" y="4308475"/>
          <p14:tracePt t="9835" x="7716838" y="4327525"/>
          <p14:tracePt t="9835" x="7697788" y="4337050"/>
          <p14:tracePt t="9835" x="7678738" y="4344988"/>
          <p14:tracePt t="9835" x="7651750" y="4373563"/>
          <p14:tracePt t="9835" x="7623175" y="4392613"/>
          <p14:tracePt t="9835" x="7594600" y="4411663"/>
          <p14:tracePt t="9835" x="7566025" y="4440238"/>
          <p14:tracePt t="9835" x="7519988" y="4467225"/>
          <p14:tracePt t="9835" x="7491413" y="4495800"/>
          <p14:tracePt t="9835" x="7462838" y="4505325"/>
          <p14:tracePt t="9835" x="7435850" y="4533900"/>
          <p14:tracePt t="9835" x="7407275" y="4543425"/>
          <p14:tracePt t="9835" x="7397750" y="4560888"/>
          <p14:tracePt t="9835" x="7378700" y="4570413"/>
          <p14:tracePt t="9835" x="7350125" y="4589463"/>
          <p14:tracePt t="9835" x="7332663" y="4608513"/>
          <p14:tracePt t="9835" x="7304088" y="4627563"/>
          <p14:tracePt t="9835" x="7265988" y="4656138"/>
          <p14:tracePt t="9835" x="7239000" y="4683125"/>
          <p14:tracePt t="9835" x="7219950" y="4702175"/>
          <p14:tracePt t="9835" x="7210425" y="4702175"/>
          <p14:tracePt t="9835" x="7181850" y="4721225"/>
          <p14:tracePt t="9835" x="7153275" y="4740275"/>
          <p14:tracePt t="9835" x="7134225" y="4759325"/>
          <p14:tracePt t="9835" x="7116763" y="4768850"/>
          <p14:tracePt t="9835" x="7107238" y="4776788"/>
          <p14:tracePt t="9835" x="7088188" y="4786313"/>
          <p14:tracePt t="9835" x="7078663" y="4805363"/>
          <p14:tracePt t="9835" x="7069138" y="4814888"/>
          <p14:tracePt t="9835" x="7050088" y="4824413"/>
          <p14:tracePt t="9835" x="7040563" y="4833938"/>
          <p14:tracePt t="9835" x="7013575" y="4852988"/>
          <p14:tracePt t="9835" x="7004050" y="4862513"/>
          <p14:tracePt t="9835" x="6975475" y="4872038"/>
          <p14:tracePt t="9835" x="6956425" y="4889500"/>
          <p14:tracePt t="9835" x="6946900" y="4899025"/>
          <p14:tracePt t="9835" x="6927850" y="4908550"/>
          <p14:tracePt t="9835" x="6918325" y="4927600"/>
          <p14:tracePt t="9835" x="6891338" y="4946650"/>
          <p14:tracePt t="9835" x="6881813" y="4956175"/>
          <p14:tracePt t="9835" x="6872288" y="4956175"/>
          <p14:tracePt t="9835" x="6853238" y="4975225"/>
          <p14:tracePt t="9835" x="6834188" y="4992688"/>
          <p14:tracePt t="9835" x="6815138" y="5002213"/>
          <p14:tracePt t="9835" x="6797675" y="5002213"/>
          <p14:tracePt t="9835" x="6788150" y="5021263"/>
          <p14:tracePt t="9835" x="6778625" y="5030788"/>
          <p14:tracePt t="9835" x="6759575" y="5030788"/>
          <p14:tracePt t="9835" x="6750050" y="5049838"/>
          <p14:tracePt t="9835" x="6731000" y="5059363"/>
          <p14:tracePt t="9835" x="6721475" y="5068888"/>
          <p14:tracePt t="9835" x="6694488" y="5087938"/>
          <p14:tracePt t="9835" x="6684963" y="5095875"/>
          <p14:tracePt t="9835" x="6665913" y="5105400"/>
          <p14:tracePt t="9835" x="6656388" y="5114925"/>
          <p14:tracePt t="9835" x="6646863" y="5124450"/>
          <p14:tracePt t="9835" x="6627813" y="5133975"/>
          <p14:tracePt t="9835" x="254000" y="5059363"/>
          <p14:tracePt t="9835" x="254000" y="4975225"/>
          <p14:tracePt t="9835" x="263525" y="4899025"/>
          <p14:tracePt t="9835" x="280988" y="4824413"/>
          <p14:tracePt t="9835" x="300038" y="4749800"/>
          <p14:tracePt t="9835" x="319088" y="4683125"/>
          <p14:tracePt t="9835" x="347663" y="4570413"/>
          <p14:tracePt t="9835" x="376238" y="4467225"/>
          <p14:tracePt t="9835" x="403225" y="4373563"/>
          <p14:tracePt t="9835" x="412750" y="4327525"/>
          <p14:tracePt t="9835" x="450850" y="4241800"/>
          <p14:tracePt t="9835" x="488950" y="4148138"/>
          <p14:tracePt t="9835" x="496888" y="4121150"/>
          <p14:tracePt t="9835" x="515938" y="4073525"/>
          <p14:tracePt t="9835" x="534988" y="4044950"/>
          <p14:tracePt t="9835" x="563563" y="3998913"/>
          <p14:tracePt t="9835" x="600075" y="3913188"/>
          <p14:tracePt t="9835" x="647700" y="3810000"/>
          <p14:tracePt t="9835" x="685800" y="3754438"/>
          <p14:tracePt t="9835" x="741363" y="3689350"/>
          <p14:tracePt t="9835" x="750888" y="3670300"/>
          <p14:tracePt t="9835" x="760413" y="3660775"/>
          <p14:tracePt t="9835" x="779463" y="3641725"/>
          <p14:tracePt t="9835" x="788988" y="3632200"/>
          <p14:tracePt t="9835" x="808038" y="3613150"/>
          <p14:tracePt t="9835" x="808038" y="3603625"/>
          <p14:tracePt t="9835" x="815975" y="3586163"/>
          <p14:tracePt t="9835" x="835025" y="3548063"/>
          <p14:tracePt t="9835" x="863600" y="3490913"/>
          <p14:tracePt t="9835" x="892175" y="3444875"/>
          <p14:tracePt t="9835" x="911225" y="3416300"/>
          <p14:tracePt t="9835" x="911225" y="3406775"/>
          <p14:tracePt t="9835" x="920750" y="3397250"/>
          <p14:tracePt t="9835" x="920750" y="3378200"/>
          <p14:tracePt t="9835" x="938213" y="3332163"/>
          <p14:tracePt t="9835" x="957263" y="3238500"/>
          <p14:tracePt t="9835" x="976313" y="3144838"/>
          <p14:tracePt t="9835" x="985838" y="3041650"/>
          <p14:tracePt t="9835" x="985838" y="2965450"/>
          <p14:tracePt t="9835" x="985838" y="2938463"/>
          <p14:tracePt t="9835" x="995363" y="2909888"/>
          <p14:tracePt t="9835" x="1004888" y="2881313"/>
          <p14:tracePt t="9835" x="1014413" y="2852738"/>
          <p14:tracePt t="9835" x="1023938" y="2825750"/>
          <p14:tracePt t="9835" x="1023938" y="2806700"/>
          <p14:tracePt t="9835" x="1023938" y="2787650"/>
          <p14:tracePt t="9835" x="1033463" y="2740025"/>
          <p14:tracePt t="9835" x="1041400" y="2693988"/>
          <p14:tracePt t="9835" x="1060450" y="2636838"/>
          <p14:tracePt t="9835" x="1098550" y="2552700"/>
          <p14:tracePt t="9835" x="1108075" y="2506663"/>
          <p14:tracePt t="9835" x="1127125" y="2449513"/>
          <p14:tracePt t="9835" x="1163638" y="2384425"/>
          <p14:tracePt t="9835" x="1182688" y="2336800"/>
          <p14:tracePt t="9835" x="1211263" y="2290763"/>
          <p14:tracePt t="9835" x="1230313" y="2224088"/>
          <p14:tracePt t="9835" x="1249363" y="2205038"/>
          <p14:tracePt t="9835" x="1266825" y="2178050"/>
          <p14:tracePt t="9835" x="1276350" y="2159000"/>
          <p14:tracePt t="9835" x="1304925" y="2101850"/>
          <p14:tracePt t="9835" x="1323975" y="2074863"/>
          <p14:tracePt t="9835" x="1333500" y="2055813"/>
          <p14:tracePt t="9835" x="1360488" y="2027238"/>
          <p14:tracePt t="9835" x="1379538" y="1998663"/>
          <p14:tracePt t="9835" x="1408113" y="1971675"/>
          <p14:tracePt t="9835" x="1436688" y="1943100"/>
          <p14:tracePt t="9835" x="1465263" y="1914525"/>
          <p14:tracePt t="9835" x="1501775" y="1876425"/>
          <p14:tracePt t="9835" x="1530350" y="1849438"/>
          <p14:tracePt t="9835" x="1558925" y="1820863"/>
          <p14:tracePt t="9835" x="1585913" y="1801813"/>
          <p14:tracePt t="9835" x="1604963" y="1773238"/>
          <p14:tracePt t="9835" x="1624013" y="1755775"/>
          <p14:tracePt t="9835" x="1633538" y="1746250"/>
          <p14:tracePt t="9835" x="1662113" y="1717675"/>
          <p14:tracePt t="9835" x="1671638" y="1717675"/>
          <p14:tracePt t="9835" x="1671638" y="1708150"/>
          <p14:tracePt t="9835" x="1671638" y="1698625"/>
          <p14:tracePt t="9835" x="1652588" y="1698625"/>
          <p14:tracePt t="9835" x="1633538" y="1660525"/>
          <p14:tracePt t="9835" x="1614488" y="1633538"/>
          <p14:tracePt t="9835" x="1568450" y="1549400"/>
          <p14:tracePt t="9835" x="1539875" y="1492250"/>
          <p14:tracePt t="9835" x="1473200" y="1398588"/>
          <p14:tracePt t="9835" x="1446213" y="1370013"/>
          <p14:tracePt t="9835" x="1436688" y="1350963"/>
          <p14:tracePt t="9835" x="1417638" y="1341438"/>
          <p14:tracePt t="9835" x="1389063" y="1304925"/>
          <p14:tracePt t="9835" x="1360488" y="1257300"/>
          <p14:tracePt t="9835" x="1352550" y="1220788"/>
          <p14:tracePt t="9835" x="1323975" y="1182688"/>
          <p14:tracePt t="9835" x="1295400" y="1125538"/>
          <p14:tracePt t="9835" x="1239838" y="1022350"/>
          <p14:tracePt t="9835" x="1192213" y="919163"/>
          <p14:tracePt t="9835" x="1144588" y="815975"/>
          <p14:tracePt t="9835" x="1098550" y="760413"/>
          <p14:tracePt t="9835" x="1079500" y="731838"/>
          <p14:tracePt t="9835" x="1050925" y="685800"/>
          <p14:tracePt t="9835" x="1023938" y="657225"/>
          <p14:tracePt t="9835" x="1004888" y="647700"/>
          <p14:tracePt t="9835" x="976313" y="619125"/>
          <p14:tracePt t="9835" x="947738" y="590550"/>
          <p14:tracePt t="9835" x="901700" y="563563"/>
          <p14:tracePt t="9835" x="863600" y="534988"/>
          <p14:tracePt t="9835" x="798513" y="506413"/>
          <p14:tracePt t="9835" x="760413" y="487363"/>
          <p14:tracePt t="9835" x="741363" y="479425"/>
          <p14:tracePt t="9835" x="704850" y="460375"/>
          <p14:tracePt t="9835" x="685800" y="450850"/>
          <p14:tracePt t="9835" x="666750" y="431800"/>
          <p14:tracePt t="9835" x="638175" y="412750"/>
          <p14:tracePt t="9835" x="609600" y="403225"/>
          <p14:tracePt t="9835" x="554038" y="374650"/>
          <p14:tracePt t="9835" x="496888" y="347663"/>
          <p14:tracePt t="9835" x="441325" y="309563"/>
          <p14:tracePt t="9835" x="376238" y="280988"/>
          <p14:tracePt t="9835" x="338138" y="254000"/>
          <p14:tracePt t="9835" x="319088" y="244475"/>
          <p14:tracePt t="9835" x="290513" y="225425"/>
          <p14:tracePt t="9835" x="271463" y="206375"/>
          <p14:tracePt t="9835" x="206375" y="177800"/>
          <p14:tracePt t="9835" x="150813" y="150813"/>
          <p14:tracePt t="9835" x="103188" y="122238"/>
          <p14:tracePt t="9835" x="55563" y="93663"/>
          <p14:tracePt t="9835" x="19050" y="65088"/>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06"/>
        <p:cNvGrpSpPr/>
        <p:nvPr/>
      </p:nvGrpSpPr>
      <p:grpSpPr>
        <a:xfrm>
          <a:off x="0" y="0"/>
          <a:ext cx="0" cy="0"/>
          <a:chOff x="0" y="0"/>
          <a:chExt cx="0" cy="0"/>
        </a:xfrm>
      </p:grpSpPr>
      <p:sp>
        <p:nvSpPr>
          <p:cNvPr id="6" name="Rectangle 5">
            <a:extLst>
              <a:ext uri="{FF2B5EF4-FFF2-40B4-BE49-F238E27FC236}">
                <a16:creationId xmlns:a16="http://schemas.microsoft.com/office/drawing/2014/main" id="{490B7551-93B9-19F3-6DC0-7E1B01695171}"/>
              </a:ext>
            </a:extLst>
          </p:cNvPr>
          <p:cNvSpPr/>
          <p:nvPr/>
        </p:nvSpPr>
        <p:spPr>
          <a:xfrm>
            <a:off x="1466021" y="1121920"/>
            <a:ext cx="6211957" cy="2899660"/>
          </a:xfrm>
          <a:prstGeom prst="rect">
            <a:avLst/>
          </a:prstGeom>
          <a:solidFill>
            <a:schemeClr val="accent6"/>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TextBox 6">
            <a:extLst>
              <a:ext uri="{FF2B5EF4-FFF2-40B4-BE49-F238E27FC236}">
                <a16:creationId xmlns:a16="http://schemas.microsoft.com/office/drawing/2014/main" id="{CAB9E95F-FBAA-C8E8-6944-B3144B8F308F}"/>
              </a:ext>
            </a:extLst>
          </p:cNvPr>
          <p:cNvSpPr txBox="1"/>
          <p:nvPr/>
        </p:nvSpPr>
        <p:spPr>
          <a:xfrm>
            <a:off x="1433960" y="1330448"/>
            <a:ext cx="6276078" cy="2485745"/>
          </a:xfrm>
          <a:prstGeom prst="rect">
            <a:avLst/>
          </a:prstGeom>
          <a:noFill/>
        </p:spPr>
        <p:txBody>
          <a:bodyPr wrap="none" rtlCol="0">
            <a:spAutoFit/>
          </a:bodyPr>
          <a:lstStyle/>
          <a:p>
            <a:pPr algn="ctr">
              <a:lnSpc>
                <a:spcPct val="150000"/>
              </a:lnSpc>
            </a:pPr>
            <a:r>
              <a:rPr lang="en-VN" sz="3600" b="1" dirty="0">
                <a:solidFill>
                  <a:srgbClr val="FF0000"/>
                </a:solidFill>
                <a:latin typeface="Times New Roman" panose="02020603050405020304" pitchFamily="18" charset="0"/>
                <a:cs typeface="Times New Roman" panose="02020603050405020304" pitchFamily="18" charset="0"/>
              </a:rPr>
              <a:t>BÀI 32</a:t>
            </a:r>
            <a:r>
              <a:rPr lang="en-US" sz="3600" b="1" dirty="0">
                <a:solidFill>
                  <a:srgbClr val="FF0000"/>
                </a:solidFill>
                <a:latin typeface="Times New Roman" panose="02020603050405020304" pitchFamily="18" charset="0"/>
                <a:cs typeface="Times New Roman" panose="02020603050405020304" pitchFamily="18" charset="0"/>
              </a:rPr>
              <a:t>.</a:t>
            </a:r>
            <a:r>
              <a:rPr lang="en-VN" sz="3600" b="1" dirty="0">
                <a:solidFill>
                  <a:srgbClr val="FF0000"/>
                </a:solidFill>
                <a:latin typeface="Times New Roman" panose="02020603050405020304" pitchFamily="18" charset="0"/>
                <a:cs typeface="Times New Roman" panose="02020603050405020304" pitchFamily="18" charset="0"/>
              </a:rPr>
              <a:t> </a:t>
            </a:r>
          </a:p>
          <a:p>
            <a:pPr algn="ctr">
              <a:lnSpc>
                <a:spcPct val="150000"/>
              </a:lnSpc>
            </a:pPr>
            <a:r>
              <a:rPr lang="en-VN" sz="3600" b="1" dirty="0">
                <a:solidFill>
                  <a:schemeClr val="tx1"/>
                </a:solidFill>
                <a:latin typeface="Times New Roman" panose="02020603050405020304" pitchFamily="18" charset="0"/>
                <a:cs typeface="Times New Roman" panose="02020603050405020304" pitchFamily="18" charset="0"/>
              </a:rPr>
              <a:t>CHIA MỘT SỐ THẬP PHÂN </a:t>
            </a:r>
          </a:p>
          <a:p>
            <a:pPr algn="ctr">
              <a:lnSpc>
                <a:spcPct val="150000"/>
              </a:lnSpc>
            </a:pPr>
            <a:r>
              <a:rPr lang="en-VN" sz="3600" b="1" dirty="0">
                <a:solidFill>
                  <a:schemeClr val="tx1"/>
                </a:solidFill>
                <a:latin typeface="Times New Roman" panose="02020603050405020304" pitchFamily="18" charset="0"/>
                <a:cs typeface="Times New Roman" panose="02020603050405020304" pitchFamily="18" charset="0"/>
              </a:rPr>
              <a:t>CHO 10, 100, 1 000, …</a:t>
            </a:r>
          </a:p>
        </p:txBody>
      </p:sp>
      <p:grpSp>
        <p:nvGrpSpPr>
          <p:cNvPr id="8" name="Google Shape;3016;p41">
            <a:extLst>
              <a:ext uri="{FF2B5EF4-FFF2-40B4-BE49-F238E27FC236}">
                <a16:creationId xmlns:a16="http://schemas.microsoft.com/office/drawing/2014/main" id="{ADE6F14D-1F83-0513-32EB-04100DAADA91}"/>
              </a:ext>
            </a:extLst>
          </p:cNvPr>
          <p:cNvGrpSpPr/>
          <p:nvPr/>
        </p:nvGrpSpPr>
        <p:grpSpPr>
          <a:xfrm>
            <a:off x="850441" y="692233"/>
            <a:ext cx="1559810" cy="2050027"/>
            <a:chOff x="6321850" y="1066988"/>
            <a:chExt cx="1559810" cy="2050027"/>
          </a:xfrm>
        </p:grpSpPr>
        <p:sp>
          <p:nvSpPr>
            <p:cNvPr id="9" name="Google Shape;3017;p41">
              <a:extLst>
                <a:ext uri="{FF2B5EF4-FFF2-40B4-BE49-F238E27FC236}">
                  <a16:creationId xmlns:a16="http://schemas.microsoft.com/office/drawing/2014/main" id="{AA68EC8F-AD33-56A7-5681-459AB64F1B83}"/>
                </a:ext>
              </a:extLst>
            </p:cNvPr>
            <p:cNvSpPr/>
            <p:nvPr/>
          </p:nvSpPr>
          <p:spPr>
            <a:xfrm>
              <a:off x="6536969" y="1066988"/>
              <a:ext cx="1344691" cy="782860"/>
            </a:xfrm>
            <a:custGeom>
              <a:avLst/>
              <a:gdLst/>
              <a:ahLst/>
              <a:cxnLst/>
              <a:rect l="l" t="t" r="r" b="b"/>
              <a:pathLst>
                <a:path w="22510" h="13105" extrusionOk="0">
                  <a:moveTo>
                    <a:pt x="21938" y="1"/>
                  </a:moveTo>
                  <a:cubicBezTo>
                    <a:pt x="21900" y="1"/>
                    <a:pt x="21859" y="5"/>
                    <a:pt x="21816" y="15"/>
                  </a:cubicBezTo>
                  <a:cubicBezTo>
                    <a:pt x="21627" y="44"/>
                    <a:pt x="21482" y="102"/>
                    <a:pt x="21322" y="175"/>
                  </a:cubicBezTo>
                  <a:cubicBezTo>
                    <a:pt x="21133" y="248"/>
                    <a:pt x="20958" y="291"/>
                    <a:pt x="20769" y="320"/>
                  </a:cubicBezTo>
                  <a:cubicBezTo>
                    <a:pt x="20406" y="393"/>
                    <a:pt x="20042" y="466"/>
                    <a:pt x="19678" y="553"/>
                  </a:cubicBezTo>
                  <a:cubicBezTo>
                    <a:pt x="18980" y="699"/>
                    <a:pt x="18282" y="873"/>
                    <a:pt x="17569" y="1019"/>
                  </a:cubicBezTo>
                  <a:cubicBezTo>
                    <a:pt x="16159" y="1324"/>
                    <a:pt x="14733" y="1673"/>
                    <a:pt x="13323" y="1993"/>
                  </a:cubicBezTo>
                  <a:cubicBezTo>
                    <a:pt x="12755" y="2138"/>
                    <a:pt x="11868" y="2357"/>
                    <a:pt x="10836" y="2618"/>
                  </a:cubicBezTo>
                  <a:cubicBezTo>
                    <a:pt x="10297" y="2415"/>
                    <a:pt x="9759" y="2226"/>
                    <a:pt x="9236" y="2022"/>
                  </a:cubicBezTo>
                  <a:cubicBezTo>
                    <a:pt x="8887" y="1906"/>
                    <a:pt x="8523" y="1775"/>
                    <a:pt x="8174" y="1644"/>
                  </a:cubicBezTo>
                  <a:cubicBezTo>
                    <a:pt x="8014" y="1586"/>
                    <a:pt x="7854" y="1513"/>
                    <a:pt x="7665" y="1513"/>
                  </a:cubicBezTo>
                  <a:cubicBezTo>
                    <a:pt x="7653" y="1512"/>
                    <a:pt x="7641" y="1512"/>
                    <a:pt x="7630" y="1512"/>
                  </a:cubicBezTo>
                  <a:cubicBezTo>
                    <a:pt x="7441" y="1512"/>
                    <a:pt x="7276" y="1617"/>
                    <a:pt x="7098" y="1644"/>
                  </a:cubicBezTo>
                  <a:cubicBezTo>
                    <a:pt x="5643" y="1993"/>
                    <a:pt x="4233" y="2429"/>
                    <a:pt x="2807" y="2895"/>
                  </a:cubicBezTo>
                  <a:cubicBezTo>
                    <a:pt x="1993" y="3171"/>
                    <a:pt x="1193" y="3447"/>
                    <a:pt x="378" y="3738"/>
                  </a:cubicBezTo>
                  <a:cubicBezTo>
                    <a:pt x="233" y="3796"/>
                    <a:pt x="160" y="3898"/>
                    <a:pt x="146" y="4044"/>
                  </a:cubicBezTo>
                  <a:cubicBezTo>
                    <a:pt x="88" y="4800"/>
                    <a:pt x="15" y="5542"/>
                    <a:pt x="0" y="6284"/>
                  </a:cubicBezTo>
                  <a:cubicBezTo>
                    <a:pt x="0" y="6385"/>
                    <a:pt x="44" y="6458"/>
                    <a:pt x="117" y="6516"/>
                  </a:cubicBezTo>
                  <a:cubicBezTo>
                    <a:pt x="393" y="7098"/>
                    <a:pt x="902" y="7723"/>
                    <a:pt x="1237" y="8232"/>
                  </a:cubicBezTo>
                  <a:cubicBezTo>
                    <a:pt x="1397" y="8480"/>
                    <a:pt x="1557" y="8756"/>
                    <a:pt x="1746" y="9003"/>
                  </a:cubicBezTo>
                  <a:cubicBezTo>
                    <a:pt x="1629" y="9120"/>
                    <a:pt x="1644" y="9250"/>
                    <a:pt x="1687" y="9396"/>
                  </a:cubicBezTo>
                  <a:cubicBezTo>
                    <a:pt x="1702" y="9541"/>
                    <a:pt x="1717" y="9687"/>
                    <a:pt x="1760" y="9847"/>
                  </a:cubicBezTo>
                  <a:cubicBezTo>
                    <a:pt x="1789" y="10138"/>
                    <a:pt x="1833" y="10429"/>
                    <a:pt x="1847" y="10719"/>
                  </a:cubicBezTo>
                  <a:cubicBezTo>
                    <a:pt x="1862" y="11025"/>
                    <a:pt x="1906" y="11330"/>
                    <a:pt x="1906" y="11650"/>
                  </a:cubicBezTo>
                  <a:cubicBezTo>
                    <a:pt x="1906" y="11796"/>
                    <a:pt x="2045" y="11916"/>
                    <a:pt x="2182" y="11916"/>
                  </a:cubicBezTo>
                  <a:cubicBezTo>
                    <a:pt x="2222" y="11916"/>
                    <a:pt x="2262" y="11906"/>
                    <a:pt x="2298" y="11883"/>
                  </a:cubicBezTo>
                  <a:cubicBezTo>
                    <a:pt x="2487" y="11752"/>
                    <a:pt x="2662" y="11621"/>
                    <a:pt x="2836" y="11476"/>
                  </a:cubicBezTo>
                  <a:cubicBezTo>
                    <a:pt x="2938" y="11374"/>
                    <a:pt x="3069" y="11258"/>
                    <a:pt x="3171" y="11170"/>
                  </a:cubicBezTo>
                  <a:cubicBezTo>
                    <a:pt x="3433" y="11548"/>
                    <a:pt x="3680" y="11956"/>
                    <a:pt x="3942" y="12334"/>
                  </a:cubicBezTo>
                  <a:cubicBezTo>
                    <a:pt x="3971" y="12407"/>
                    <a:pt x="4029" y="12479"/>
                    <a:pt x="4087" y="12537"/>
                  </a:cubicBezTo>
                  <a:cubicBezTo>
                    <a:pt x="4189" y="12712"/>
                    <a:pt x="4320" y="12886"/>
                    <a:pt x="4480" y="12988"/>
                  </a:cubicBezTo>
                  <a:cubicBezTo>
                    <a:pt x="4538" y="13032"/>
                    <a:pt x="4596" y="13046"/>
                    <a:pt x="4625" y="13076"/>
                  </a:cubicBezTo>
                  <a:lnTo>
                    <a:pt x="4654" y="13076"/>
                  </a:lnTo>
                  <a:cubicBezTo>
                    <a:pt x="4669" y="13076"/>
                    <a:pt x="4684" y="13105"/>
                    <a:pt x="4698" y="13105"/>
                  </a:cubicBezTo>
                  <a:lnTo>
                    <a:pt x="4902" y="13105"/>
                  </a:lnTo>
                  <a:cubicBezTo>
                    <a:pt x="4916" y="13105"/>
                    <a:pt x="4945" y="13105"/>
                    <a:pt x="4960" y="13076"/>
                  </a:cubicBezTo>
                  <a:cubicBezTo>
                    <a:pt x="4974" y="13076"/>
                    <a:pt x="4974" y="13076"/>
                    <a:pt x="4989" y="13061"/>
                  </a:cubicBezTo>
                  <a:cubicBezTo>
                    <a:pt x="5018" y="13061"/>
                    <a:pt x="5033" y="13046"/>
                    <a:pt x="5062" y="13046"/>
                  </a:cubicBezTo>
                  <a:cubicBezTo>
                    <a:pt x="5091" y="13046"/>
                    <a:pt x="5091" y="13046"/>
                    <a:pt x="5105" y="13032"/>
                  </a:cubicBezTo>
                  <a:lnTo>
                    <a:pt x="5207" y="12974"/>
                  </a:lnTo>
                  <a:cubicBezTo>
                    <a:pt x="5207" y="12974"/>
                    <a:pt x="5236" y="12959"/>
                    <a:pt x="5251" y="12959"/>
                  </a:cubicBezTo>
                  <a:cubicBezTo>
                    <a:pt x="5251" y="12959"/>
                    <a:pt x="5265" y="12959"/>
                    <a:pt x="5265" y="12930"/>
                  </a:cubicBezTo>
                  <a:cubicBezTo>
                    <a:pt x="5280" y="12930"/>
                    <a:pt x="5280" y="12916"/>
                    <a:pt x="5309" y="12901"/>
                  </a:cubicBezTo>
                  <a:lnTo>
                    <a:pt x="5323" y="12886"/>
                  </a:lnTo>
                  <a:cubicBezTo>
                    <a:pt x="5338" y="12857"/>
                    <a:pt x="5353" y="12843"/>
                    <a:pt x="5382" y="12843"/>
                  </a:cubicBezTo>
                  <a:cubicBezTo>
                    <a:pt x="5382" y="12843"/>
                    <a:pt x="5396" y="12843"/>
                    <a:pt x="5396" y="12828"/>
                  </a:cubicBezTo>
                  <a:cubicBezTo>
                    <a:pt x="5425" y="12814"/>
                    <a:pt x="5454" y="12785"/>
                    <a:pt x="5483" y="12756"/>
                  </a:cubicBezTo>
                  <a:cubicBezTo>
                    <a:pt x="5498" y="12756"/>
                    <a:pt x="5498" y="12741"/>
                    <a:pt x="5527" y="12741"/>
                  </a:cubicBezTo>
                  <a:cubicBezTo>
                    <a:pt x="5542" y="12712"/>
                    <a:pt x="5571" y="12697"/>
                    <a:pt x="5600" y="12683"/>
                  </a:cubicBezTo>
                  <a:cubicBezTo>
                    <a:pt x="5614" y="12668"/>
                    <a:pt x="5629" y="12668"/>
                    <a:pt x="5643" y="12639"/>
                  </a:cubicBezTo>
                  <a:cubicBezTo>
                    <a:pt x="5687" y="12625"/>
                    <a:pt x="5702" y="12610"/>
                    <a:pt x="5745" y="12567"/>
                  </a:cubicBezTo>
                  <a:cubicBezTo>
                    <a:pt x="5760" y="12552"/>
                    <a:pt x="5774" y="12552"/>
                    <a:pt x="5774" y="12537"/>
                  </a:cubicBezTo>
                  <a:cubicBezTo>
                    <a:pt x="5832" y="12494"/>
                    <a:pt x="5862" y="12465"/>
                    <a:pt x="5920" y="12421"/>
                  </a:cubicBezTo>
                  <a:cubicBezTo>
                    <a:pt x="5934" y="12407"/>
                    <a:pt x="5963" y="12407"/>
                    <a:pt x="5978" y="12392"/>
                  </a:cubicBezTo>
                  <a:cubicBezTo>
                    <a:pt x="6007" y="12348"/>
                    <a:pt x="6051" y="12334"/>
                    <a:pt x="6080" y="12305"/>
                  </a:cubicBezTo>
                  <a:cubicBezTo>
                    <a:pt x="6109" y="12276"/>
                    <a:pt x="6138" y="12261"/>
                    <a:pt x="6152" y="12247"/>
                  </a:cubicBezTo>
                  <a:cubicBezTo>
                    <a:pt x="6196" y="12232"/>
                    <a:pt x="6225" y="12188"/>
                    <a:pt x="6269" y="12159"/>
                  </a:cubicBezTo>
                  <a:cubicBezTo>
                    <a:pt x="6283" y="12130"/>
                    <a:pt x="6327" y="12116"/>
                    <a:pt x="6342" y="12101"/>
                  </a:cubicBezTo>
                  <a:lnTo>
                    <a:pt x="6502" y="11985"/>
                  </a:lnTo>
                  <a:cubicBezTo>
                    <a:pt x="6516" y="11985"/>
                    <a:pt x="6516" y="11970"/>
                    <a:pt x="6545" y="11970"/>
                  </a:cubicBezTo>
                  <a:lnTo>
                    <a:pt x="6763" y="11810"/>
                  </a:lnTo>
                  <a:cubicBezTo>
                    <a:pt x="6778" y="11796"/>
                    <a:pt x="6792" y="11767"/>
                    <a:pt x="6836" y="11752"/>
                  </a:cubicBezTo>
                  <a:cubicBezTo>
                    <a:pt x="6880" y="11723"/>
                    <a:pt x="6923" y="11679"/>
                    <a:pt x="6981" y="11650"/>
                  </a:cubicBezTo>
                  <a:cubicBezTo>
                    <a:pt x="7011" y="11607"/>
                    <a:pt x="7054" y="11592"/>
                    <a:pt x="7098" y="11548"/>
                  </a:cubicBezTo>
                  <a:cubicBezTo>
                    <a:pt x="7141" y="11534"/>
                    <a:pt x="7171" y="11505"/>
                    <a:pt x="7214" y="11476"/>
                  </a:cubicBezTo>
                  <a:cubicBezTo>
                    <a:pt x="7520" y="11258"/>
                    <a:pt x="7869" y="11010"/>
                    <a:pt x="8218" y="10749"/>
                  </a:cubicBezTo>
                  <a:cubicBezTo>
                    <a:pt x="8247" y="10719"/>
                    <a:pt x="8290" y="10705"/>
                    <a:pt x="8320" y="10661"/>
                  </a:cubicBezTo>
                  <a:cubicBezTo>
                    <a:pt x="9309" y="9934"/>
                    <a:pt x="10428" y="9120"/>
                    <a:pt x="11577" y="8276"/>
                  </a:cubicBezTo>
                  <a:cubicBezTo>
                    <a:pt x="11810" y="8116"/>
                    <a:pt x="12043" y="7942"/>
                    <a:pt x="12290" y="7767"/>
                  </a:cubicBezTo>
                  <a:cubicBezTo>
                    <a:pt x="12305" y="7752"/>
                    <a:pt x="12334" y="7738"/>
                    <a:pt x="12363" y="7723"/>
                  </a:cubicBezTo>
                  <a:cubicBezTo>
                    <a:pt x="12435" y="7665"/>
                    <a:pt x="12523" y="7607"/>
                    <a:pt x="12595" y="7549"/>
                  </a:cubicBezTo>
                  <a:cubicBezTo>
                    <a:pt x="12625" y="7520"/>
                    <a:pt x="12683" y="7505"/>
                    <a:pt x="12726" y="7462"/>
                  </a:cubicBezTo>
                  <a:cubicBezTo>
                    <a:pt x="12799" y="7403"/>
                    <a:pt x="12872" y="7360"/>
                    <a:pt x="12959" y="7302"/>
                  </a:cubicBezTo>
                  <a:cubicBezTo>
                    <a:pt x="12988" y="7287"/>
                    <a:pt x="13017" y="7258"/>
                    <a:pt x="13046" y="7229"/>
                  </a:cubicBezTo>
                  <a:cubicBezTo>
                    <a:pt x="13163" y="7156"/>
                    <a:pt x="13264" y="7069"/>
                    <a:pt x="13381" y="6996"/>
                  </a:cubicBezTo>
                  <a:lnTo>
                    <a:pt x="13395" y="6967"/>
                  </a:lnTo>
                  <a:cubicBezTo>
                    <a:pt x="13483" y="6894"/>
                    <a:pt x="13599" y="6822"/>
                    <a:pt x="13686" y="6749"/>
                  </a:cubicBezTo>
                  <a:cubicBezTo>
                    <a:pt x="13715" y="6734"/>
                    <a:pt x="13759" y="6705"/>
                    <a:pt x="13774" y="6676"/>
                  </a:cubicBezTo>
                  <a:cubicBezTo>
                    <a:pt x="13890" y="6603"/>
                    <a:pt x="13992" y="6516"/>
                    <a:pt x="14108" y="6443"/>
                  </a:cubicBezTo>
                  <a:cubicBezTo>
                    <a:pt x="14224" y="6356"/>
                    <a:pt x="14341" y="6269"/>
                    <a:pt x="14472" y="6196"/>
                  </a:cubicBezTo>
                  <a:cubicBezTo>
                    <a:pt x="14486" y="6167"/>
                    <a:pt x="14501" y="6167"/>
                    <a:pt x="14501" y="6153"/>
                  </a:cubicBezTo>
                  <a:cubicBezTo>
                    <a:pt x="14588" y="6080"/>
                    <a:pt x="14704" y="6007"/>
                    <a:pt x="14792" y="5934"/>
                  </a:cubicBezTo>
                  <a:cubicBezTo>
                    <a:pt x="14806" y="5920"/>
                    <a:pt x="14835" y="5905"/>
                    <a:pt x="14850" y="5905"/>
                  </a:cubicBezTo>
                  <a:cubicBezTo>
                    <a:pt x="15068" y="5731"/>
                    <a:pt x="15286" y="5585"/>
                    <a:pt x="15504" y="5425"/>
                  </a:cubicBezTo>
                  <a:cubicBezTo>
                    <a:pt x="15519" y="5411"/>
                    <a:pt x="15533" y="5396"/>
                    <a:pt x="15577" y="5367"/>
                  </a:cubicBezTo>
                  <a:cubicBezTo>
                    <a:pt x="15664" y="5295"/>
                    <a:pt x="15781" y="5222"/>
                    <a:pt x="15868" y="5178"/>
                  </a:cubicBezTo>
                  <a:lnTo>
                    <a:pt x="15882" y="5149"/>
                  </a:lnTo>
                  <a:cubicBezTo>
                    <a:pt x="15970" y="5076"/>
                    <a:pt x="16086" y="5004"/>
                    <a:pt x="16173" y="4931"/>
                  </a:cubicBezTo>
                  <a:cubicBezTo>
                    <a:pt x="16188" y="4916"/>
                    <a:pt x="16217" y="4902"/>
                    <a:pt x="16246" y="4887"/>
                  </a:cubicBezTo>
                  <a:cubicBezTo>
                    <a:pt x="16319" y="4829"/>
                    <a:pt x="16391" y="4771"/>
                    <a:pt x="16479" y="4713"/>
                  </a:cubicBezTo>
                  <a:cubicBezTo>
                    <a:pt x="16508" y="4698"/>
                    <a:pt x="16522" y="4684"/>
                    <a:pt x="16537" y="4684"/>
                  </a:cubicBezTo>
                  <a:cubicBezTo>
                    <a:pt x="16624" y="4611"/>
                    <a:pt x="16726" y="4553"/>
                    <a:pt x="16813" y="4480"/>
                  </a:cubicBezTo>
                  <a:cubicBezTo>
                    <a:pt x="16828" y="4480"/>
                    <a:pt x="16828" y="4466"/>
                    <a:pt x="16842" y="4466"/>
                  </a:cubicBezTo>
                  <a:lnTo>
                    <a:pt x="17060" y="4306"/>
                  </a:lnTo>
                  <a:cubicBezTo>
                    <a:pt x="17090" y="4276"/>
                    <a:pt x="17104" y="4262"/>
                    <a:pt x="17119" y="4262"/>
                  </a:cubicBezTo>
                  <a:lnTo>
                    <a:pt x="17337" y="4102"/>
                  </a:lnTo>
                  <a:lnTo>
                    <a:pt x="17351" y="4087"/>
                  </a:lnTo>
                  <a:cubicBezTo>
                    <a:pt x="17424" y="4029"/>
                    <a:pt x="17497" y="3971"/>
                    <a:pt x="17569" y="3942"/>
                  </a:cubicBezTo>
                  <a:cubicBezTo>
                    <a:pt x="17599" y="3913"/>
                    <a:pt x="17613" y="3913"/>
                    <a:pt x="17628" y="3898"/>
                  </a:cubicBezTo>
                  <a:lnTo>
                    <a:pt x="17788" y="3796"/>
                  </a:lnTo>
                  <a:cubicBezTo>
                    <a:pt x="17817" y="3767"/>
                    <a:pt x="17831" y="3767"/>
                    <a:pt x="17831" y="3753"/>
                  </a:cubicBezTo>
                  <a:cubicBezTo>
                    <a:pt x="17889" y="3724"/>
                    <a:pt x="17962" y="3666"/>
                    <a:pt x="18006" y="3622"/>
                  </a:cubicBezTo>
                  <a:cubicBezTo>
                    <a:pt x="18035" y="3622"/>
                    <a:pt x="18035" y="3607"/>
                    <a:pt x="18049" y="3607"/>
                  </a:cubicBezTo>
                  <a:cubicBezTo>
                    <a:pt x="18108" y="3578"/>
                    <a:pt x="18137" y="3549"/>
                    <a:pt x="18180" y="3520"/>
                  </a:cubicBezTo>
                  <a:cubicBezTo>
                    <a:pt x="18195" y="3506"/>
                    <a:pt x="18209" y="3506"/>
                    <a:pt x="18209" y="3477"/>
                  </a:cubicBezTo>
                  <a:cubicBezTo>
                    <a:pt x="18268" y="3447"/>
                    <a:pt x="18297" y="3404"/>
                    <a:pt x="18355" y="3389"/>
                  </a:cubicBezTo>
                  <a:cubicBezTo>
                    <a:pt x="19635" y="2531"/>
                    <a:pt x="20900" y="1659"/>
                    <a:pt x="22136" y="757"/>
                  </a:cubicBezTo>
                  <a:cubicBezTo>
                    <a:pt x="22509" y="544"/>
                    <a:pt x="22358" y="1"/>
                    <a:pt x="21938" y="1"/>
                  </a:cubicBezTo>
                  <a:close/>
                </a:path>
              </a:pathLst>
            </a:custGeom>
            <a:solidFill>
              <a:schemeClr val="accent4"/>
            </a:solidFill>
            <a:ln w="1143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018;p41">
              <a:extLst>
                <a:ext uri="{FF2B5EF4-FFF2-40B4-BE49-F238E27FC236}">
                  <a16:creationId xmlns:a16="http://schemas.microsoft.com/office/drawing/2014/main" id="{D4044BB8-A9BA-B2CC-6D08-8BC94B677564}"/>
                </a:ext>
              </a:extLst>
            </p:cNvPr>
            <p:cNvSpPr/>
            <p:nvPr/>
          </p:nvSpPr>
          <p:spPr>
            <a:xfrm>
              <a:off x="6618154" y="1581038"/>
              <a:ext cx="146895" cy="196477"/>
            </a:xfrm>
            <a:custGeom>
              <a:avLst/>
              <a:gdLst/>
              <a:ahLst/>
              <a:cxnLst/>
              <a:rect l="l" t="t" r="r" b="b"/>
              <a:pathLst>
                <a:path w="2459" h="3289" extrusionOk="0">
                  <a:moveTo>
                    <a:pt x="1012" y="1"/>
                  </a:moveTo>
                  <a:cubicBezTo>
                    <a:pt x="992" y="1"/>
                    <a:pt x="969" y="4"/>
                    <a:pt x="946" y="12"/>
                  </a:cubicBezTo>
                  <a:cubicBezTo>
                    <a:pt x="873" y="41"/>
                    <a:pt x="800" y="41"/>
                    <a:pt x="728" y="70"/>
                  </a:cubicBezTo>
                  <a:cubicBezTo>
                    <a:pt x="655" y="114"/>
                    <a:pt x="611" y="128"/>
                    <a:pt x="538" y="158"/>
                  </a:cubicBezTo>
                  <a:cubicBezTo>
                    <a:pt x="408" y="216"/>
                    <a:pt x="248" y="274"/>
                    <a:pt x="131" y="361"/>
                  </a:cubicBezTo>
                  <a:cubicBezTo>
                    <a:pt x="0" y="477"/>
                    <a:pt x="29" y="608"/>
                    <a:pt x="59" y="768"/>
                  </a:cubicBezTo>
                  <a:cubicBezTo>
                    <a:pt x="73" y="899"/>
                    <a:pt x="102" y="1059"/>
                    <a:pt x="131" y="1219"/>
                  </a:cubicBezTo>
                  <a:cubicBezTo>
                    <a:pt x="175" y="1510"/>
                    <a:pt x="204" y="1801"/>
                    <a:pt x="219" y="2092"/>
                  </a:cubicBezTo>
                  <a:cubicBezTo>
                    <a:pt x="248" y="2397"/>
                    <a:pt x="277" y="2703"/>
                    <a:pt x="277" y="3023"/>
                  </a:cubicBezTo>
                  <a:cubicBezTo>
                    <a:pt x="277" y="3169"/>
                    <a:pt x="416" y="3289"/>
                    <a:pt x="559" y="3289"/>
                  </a:cubicBezTo>
                  <a:cubicBezTo>
                    <a:pt x="602" y="3289"/>
                    <a:pt x="644" y="3279"/>
                    <a:pt x="684" y="3255"/>
                  </a:cubicBezTo>
                  <a:cubicBezTo>
                    <a:pt x="858" y="3124"/>
                    <a:pt x="1048" y="2994"/>
                    <a:pt x="1208" y="2848"/>
                  </a:cubicBezTo>
                  <a:cubicBezTo>
                    <a:pt x="1367" y="2703"/>
                    <a:pt x="1513" y="2557"/>
                    <a:pt x="1673" y="2412"/>
                  </a:cubicBezTo>
                  <a:cubicBezTo>
                    <a:pt x="1847" y="2266"/>
                    <a:pt x="1993" y="2121"/>
                    <a:pt x="2138" y="1976"/>
                  </a:cubicBezTo>
                  <a:cubicBezTo>
                    <a:pt x="2298" y="1816"/>
                    <a:pt x="2458" y="1612"/>
                    <a:pt x="2415" y="1321"/>
                  </a:cubicBezTo>
                  <a:cubicBezTo>
                    <a:pt x="2371" y="1176"/>
                    <a:pt x="2240" y="1103"/>
                    <a:pt x="2124" y="1103"/>
                  </a:cubicBezTo>
                  <a:cubicBezTo>
                    <a:pt x="2113" y="1102"/>
                    <a:pt x="2102" y="1102"/>
                    <a:pt x="2092" y="1102"/>
                  </a:cubicBezTo>
                  <a:cubicBezTo>
                    <a:pt x="1835" y="1102"/>
                    <a:pt x="1681" y="1271"/>
                    <a:pt x="1527" y="1466"/>
                  </a:cubicBezTo>
                  <a:lnTo>
                    <a:pt x="1513" y="1496"/>
                  </a:lnTo>
                  <a:lnTo>
                    <a:pt x="1484" y="1452"/>
                  </a:lnTo>
                  <a:cubicBezTo>
                    <a:pt x="1406" y="1407"/>
                    <a:pt x="1337" y="1389"/>
                    <a:pt x="1263" y="1389"/>
                  </a:cubicBezTo>
                  <a:cubicBezTo>
                    <a:pt x="1240" y="1389"/>
                    <a:pt x="1217" y="1390"/>
                    <a:pt x="1193" y="1394"/>
                  </a:cubicBezTo>
                  <a:cubicBezTo>
                    <a:pt x="1193" y="1292"/>
                    <a:pt x="1193" y="1205"/>
                    <a:pt x="1208" y="1088"/>
                  </a:cubicBezTo>
                  <a:cubicBezTo>
                    <a:pt x="1222" y="928"/>
                    <a:pt x="1091" y="797"/>
                    <a:pt x="946" y="739"/>
                  </a:cubicBezTo>
                  <a:cubicBezTo>
                    <a:pt x="916" y="730"/>
                    <a:pt x="886" y="726"/>
                    <a:pt x="856" y="726"/>
                  </a:cubicBezTo>
                  <a:cubicBezTo>
                    <a:pt x="743" y="726"/>
                    <a:pt x="637" y="786"/>
                    <a:pt x="568" y="856"/>
                  </a:cubicBezTo>
                  <a:cubicBezTo>
                    <a:pt x="553" y="812"/>
                    <a:pt x="538" y="739"/>
                    <a:pt x="538" y="696"/>
                  </a:cubicBezTo>
                  <a:cubicBezTo>
                    <a:pt x="626" y="652"/>
                    <a:pt x="698" y="594"/>
                    <a:pt x="786" y="565"/>
                  </a:cubicBezTo>
                  <a:cubicBezTo>
                    <a:pt x="858" y="521"/>
                    <a:pt x="917" y="507"/>
                    <a:pt x="975" y="477"/>
                  </a:cubicBezTo>
                  <a:cubicBezTo>
                    <a:pt x="1018" y="434"/>
                    <a:pt x="1062" y="376"/>
                    <a:pt x="1091" y="361"/>
                  </a:cubicBezTo>
                  <a:cubicBezTo>
                    <a:pt x="1247" y="244"/>
                    <a:pt x="1183" y="1"/>
                    <a:pt x="10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019;p41">
              <a:extLst>
                <a:ext uri="{FF2B5EF4-FFF2-40B4-BE49-F238E27FC236}">
                  <a16:creationId xmlns:a16="http://schemas.microsoft.com/office/drawing/2014/main" id="{E42EB596-8B21-3197-7FD6-5A8F4EEDDEAE}"/>
                </a:ext>
              </a:extLst>
            </p:cNvPr>
            <p:cNvSpPr/>
            <p:nvPr/>
          </p:nvSpPr>
          <p:spPr>
            <a:xfrm>
              <a:off x="6536964" y="1149178"/>
              <a:ext cx="699466" cy="303526"/>
            </a:xfrm>
            <a:custGeom>
              <a:avLst/>
              <a:gdLst/>
              <a:ahLst/>
              <a:cxnLst/>
              <a:rect l="l" t="t" r="r" b="b"/>
              <a:pathLst>
                <a:path w="11709" h="5081" extrusionOk="0">
                  <a:moveTo>
                    <a:pt x="7614" y="1"/>
                  </a:moveTo>
                  <a:cubicBezTo>
                    <a:pt x="7435" y="1"/>
                    <a:pt x="7268" y="97"/>
                    <a:pt x="7112" y="136"/>
                  </a:cubicBezTo>
                  <a:cubicBezTo>
                    <a:pt x="5658" y="471"/>
                    <a:pt x="4233" y="907"/>
                    <a:pt x="2822" y="1387"/>
                  </a:cubicBezTo>
                  <a:cubicBezTo>
                    <a:pt x="2008" y="1663"/>
                    <a:pt x="1208" y="1925"/>
                    <a:pt x="379" y="2216"/>
                  </a:cubicBezTo>
                  <a:cubicBezTo>
                    <a:pt x="233" y="2274"/>
                    <a:pt x="160" y="2390"/>
                    <a:pt x="146" y="2536"/>
                  </a:cubicBezTo>
                  <a:cubicBezTo>
                    <a:pt x="88" y="3278"/>
                    <a:pt x="15" y="4019"/>
                    <a:pt x="0" y="4761"/>
                  </a:cubicBezTo>
                  <a:cubicBezTo>
                    <a:pt x="0" y="4944"/>
                    <a:pt x="153" y="5056"/>
                    <a:pt x="310" y="5056"/>
                  </a:cubicBezTo>
                  <a:cubicBezTo>
                    <a:pt x="328" y="5056"/>
                    <a:pt x="346" y="5055"/>
                    <a:pt x="364" y="5052"/>
                  </a:cubicBezTo>
                  <a:cubicBezTo>
                    <a:pt x="422" y="5081"/>
                    <a:pt x="451" y="5081"/>
                    <a:pt x="509" y="5081"/>
                  </a:cubicBezTo>
                  <a:cubicBezTo>
                    <a:pt x="873" y="5023"/>
                    <a:pt x="1222" y="4906"/>
                    <a:pt x="1586" y="4819"/>
                  </a:cubicBezTo>
                  <a:cubicBezTo>
                    <a:pt x="1949" y="4732"/>
                    <a:pt x="2298" y="4645"/>
                    <a:pt x="2662" y="4543"/>
                  </a:cubicBezTo>
                  <a:cubicBezTo>
                    <a:pt x="3360" y="4368"/>
                    <a:pt x="4073" y="4179"/>
                    <a:pt x="4785" y="4019"/>
                  </a:cubicBezTo>
                  <a:cubicBezTo>
                    <a:pt x="6182" y="3670"/>
                    <a:pt x="7578" y="3307"/>
                    <a:pt x="9003" y="2943"/>
                  </a:cubicBezTo>
                  <a:cubicBezTo>
                    <a:pt x="9381" y="2856"/>
                    <a:pt x="9759" y="2754"/>
                    <a:pt x="10152" y="2652"/>
                  </a:cubicBezTo>
                  <a:lnTo>
                    <a:pt x="10690" y="2492"/>
                  </a:lnTo>
                  <a:cubicBezTo>
                    <a:pt x="10778" y="2463"/>
                    <a:pt x="10894" y="2419"/>
                    <a:pt x="10981" y="2390"/>
                  </a:cubicBezTo>
                  <a:cubicBezTo>
                    <a:pt x="11068" y="2347"/>
                    <a:pt x="11185" y="2347"/>
                    <a:pt x="11272" y="2318"/>
                  </a:cubicBezTo>
                  <a:cubicBezTo>
                    <a:pt x="11461" y="2245"/>
                    <a:pt x="11548" y="2114"/>
                    <a:pt x="11563" y="1969"/>
                  </a:cubicBezTo>
                  <a:cubicBezTo>
                    <a:pt x="11621" y="1910"/>
                    <a:pt x="11679" y="1852"/>
                    <a:pt x="11694" y="1780"/>
                  </a:cubicBezTo>
                  <a:cubicBezTo>
                    <a:pt x="11708" y="1547"/>
                    <a:pt x="11577" y="1372"/>
                    <a:pt x="11403" y="1300"/>
                  </a:cubicBezTo>
                  <a:cubicBezTo>
                    <a:pt x="10676" y="1038"/>
                    <a:pt x="9963" y="791"/>
                    <a:pt x="9236" y="514"/>
                  </a:cubicBezTo>
                  <a:cubicBezTo>
                    <a:pt x="8887" y="383"/>
                    <a:pt x="8523" y="252"/>
                    <a:pt x="8189" y="136"/>
                  </a:cubicBezTo>
                  <a:cubicBezTo>
                    <a:pt x="8014" y="78"/>
                    <a:pt x="7854" y="5"/>
                    <a:pt x="7680" y="5"/>
                  </a:cubicBezTo>
                  <a:cubicBezTo>
                    <a:pt x="7657" y="2"/>
                    <a:pt x="7635" y="1"/>
                    <a:pt x="76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020;p41">
              <a:extLst>
                <a:ext uri="{FF2B5EF4-FFF2-40B4-BE49-F238E27FC236}">
                  <a16:creationId xmlns:a16="http://schemas.microsoft.com/office/drawing/2014/main" id="{07BB9F82-2B0D-FA87-CD1A-10ACA9C94749}"/>
                </a:ext>
              </a:extLst>
            </p:cNvPr>
            <p:cNvSpPr/>
            <p:nvPr/>
          </p:nvSpPr>
          <p:spPr>
            <a:xfrm>
              <a:off x="6506920" y="1067585"/>
              <a:ext cx="1359805" cy="781665"/>
            </a:xfrm>
            <a:custGeom>
              <a:avLst/>
              <a:gdLst/>
              <a:ahLst/>
              <a:cxnLst/>
              <a:rect l="l" t="t" r="r" b="b"/>
              <a:pathLst>
                <a:path w="22763" h="13085" extrusionOk="0">
                  <a:moveTo>
                    <a:pt x="22174" y="0"/>
                  </a:moveTo>
                  <a:cubicBezTo>
                    <a:pt x="22139" y="0"/>
                    <a:pt x="22102" y="4"/>
                    <a:pt x="22064" y="12"/>
                  </a:cubicBezTo>
                  <a:cubicBezTo>
                    <a:pt x="21889" y="55"/>
                    <a:pt x="21744" y="99"/>
                    <a:pt x="21584" y="172"/>
                  </a:cubicBezTo>
                  <a:cubicBezTo>
                    <a:pt x="21395" y="244"/>
                    <a:pt x="21220" y="288"/>
                    <a:pt x="21031" y="317"/>
                  </a:cubicBezTo>
                  <a:cubicBezTo>
                    <a:pt x="20668" y="390"/>
                    <a:pt x="20304" y="462"/>
                    <a:pt x="19941" y="550"/>
                  </a:cubicBezTo>
                  <a:cubicBezTo>
                    <a:pt x="19228" y="695"/>
                    <a:pt x="18544" y="870"/>
                    <a:pt x="17832" y="1015"/>
                  </a:cubicBezTo>
                  <a:cubicBezTo>
                    <a:pt x="16421" y="1321"/>
                    <a:pt x="14996" y="1670"/>
                    <a:pt x="13585" y="1990"/>
                  </a:cubicBezTo>
                  <a:cubicBezTo>
                    <a:pt x="10734" y="2688"/>
                    <a:pt x="1" y="5407"/>
                    <a:pt x="263" y="6265"/>
                  </a:cubicBezTo>
                  <a:cubicBezTo>
                    <a:pt x="481" y="6935"/>
                    <a:pt x="1106" y="7647"/>
                    <a:pt x="1470" y="8229"/>
                  </a:cubicBezTo>
                  <a:cubicBezTo>
                    <a:pt x="1630" y="8462"/>
                    <a:pt x="1775" y="8723"/>
                    <a:pt x="1935" y="8956"/>
                  </a:cubicBezTo>
                  <a:cubicBezTo>
                    <a:pt x="2066" y="8898"/>
                    <a:pt x="2197" y="8825"/>
                    <a:pt x="2328" y="8767"/>
                  </a:cubicBezTo>
                  <a:cubicBezTo>
                    <a:pt x="3288" y="8331"/>
                    <a:pt x="4277" y="7880"/>
                    <a:pt x="5237" y="7444"/>
                  </a:cubicBezTo>
                  <a:cubicBezTo>
                    <a:pt x="5702" y="7225"/>
                    <a:pt x="6196" y="7007"/>
                    <a:pt x="6691" y="6804"/>
                  </a:cubicBezTo>
                  <a:cubicBezTo>
                    <a:pt x="6938" y="6702"/>
                    <a:pt x="7200" y="6571"/>
                    <a:pt x="7462" y="6484"/>
                  </a:cubicBezTo>
                  <a:cubicBezTo>
                    <a:pt x="7709" y="6396"/>
                    <a:pt x="7956" y="6353"/>
                    <a:pt x="8189" y="6251"/>
                  </a:cubicBezTo>
                  <a:cubicBezTo>
                    <a:pt x="9193" y="5844"/>
                    <a:pt x="10182" y="5436"/>
                    <a:pt x="11141" y="5000"/>
                  </a:cubicBezTo>
                  <a:cubicBezTo>
                    <a:pt x="11592" y="4797"/>
                    <a:pt x="12058" y="4564"/>
                    <a:pt x="12523" y="4389"/>
                  </a:cubicBezTo>
                  <a:cubicBezTo>
                    <a:pt x="13047" y="4229"/>
                    <a:pt x="13556" y="3997"/>
                    <a:pt x="14065" y="3778"/>
                  </a:cubicBezTo>
                  <a:cubicBezTo>
                    <a:pt x="14082" y="3770"/>
                    <a:pt x="14099" y="3766"/>
                    <a:pt x="14115" y="3766"/>
                  </a:cubicBezTo>
                  <a:cubicBezTo>
                    <a:pt x="14203" y="3766"/>
                    <a:pt x="14253" y="3889"/>
                    <a:pt x="14167" y="3938"/>
                  </a:cubicBezTo>
                  <a:cubicBezTo>
                    <a:pt x="13890" y="4069"/>
                    <a:pt x="13599" y="4215"/>
                    <a:pt x="13323" y="4346"/>
                  </a:cubicBezTo>
                  <a:cubicBezTo>
                    <a:pt x="13047" y="4462"/>
                    <a:pt x="12814" y="4637"/>
                    <a:pt x="12552" y="4782"/>
                  </a:cubicBezTo>
                  <a:cubicBezTo>
                    <a:pt x="12058" y="5073"/>
                    <a:pt x="11490" y="5306"/>
                    <a:pt x="10967" y="5553"/>
                  </a:cubicBezTo>
                  <a:cubicBezTo>
                    <a:pt x="10487" y="5800"/>
                    <a:pt x="10007" y="6033"/>
                    <a:pt x="9556" y="6265"/>
                  </a:cubicBezTo>
                  <a:cubicBezTo>
                    <a:pt x="9091" y="6498"/>
                    <a:pt x="8596" y="6745"/>
                    <a:pt x="8145" y="7036"/>
                  </a:cubicBezTo>
                  <a:cubicBezTo>
                    <a:pt x="7913" y="7182"/>
                    <a:pt x="7709" y="7327"/>
                    <a:pt x="7447" y="7444"/>
                  </a:cubicBezTo>
                  <a:cubicBezTo>
                    <a:pt x="7229" y="7574"/>
                    <a:pt x="6996" y="7676"/>
                    <a:pt x="6764" y="7793"/>
                  </a:cubicBezTo>
                  <a:cubicBezTo>
                    <a:pt x="6284" y="8025"/>
                    <a:pt x="5818" y="8273"/>
                    <a:pt x="5367" y="8505"/>
                  </a:cubicBezTo>
                  <a:cubicBezTo>
                    <a:pt x="4437" y="8971"/>
                    <a:pt x="3506" y="9436"/>
                    <a:pt x="2575" y="9901"/>
                  </a:cubicBezTo>
                  <a:cubicBezTo>
                    <a:pt x="2677" y="10032"/>
                    <a:pt x="2764" y="10178"/>
                    <a:pt x="2851" y="10309"/>
                  </a:cubicBezTo>
                  <a:cubicBezTo>
                    <a:pt x="3302" y="10978"/>
                    <a:pt x="3724" y="11647"/>
                    <a:pt x="4160" y="12301"/>
                  </a:cubicBezTo>
                  <a:cubicBezTo>
                    <a:pt x="4399" y="12653"/>
                    <a:pt x="4646" y="13084"/>
                    <a:pt x="5040" y="13084"/>
                  </a:cubicBezTo>
                  <a:cubicBezTo>
                    <a:pt x="5151" y="13084"/>
                    <a:pt x="5274" y="13050"/>
                    <a:pt x="5411" y="12970"/>
                  </a:cubicBezTo>
                  <a:cubicBezTo>
                    <a:pt x="5891" y="12708"/>
                    <a:pt x="16363" y="4957"/>
                    <a:pt x="18632" y="3429"/>
                  </a:cubicBezTo>
                  <a:cubicBezTo>
                    <a:pt x="19911" y="2571"/>
                    <a:pt x="21177" y="1699"/>
                    <a:pt x="22413" y="797"/>
                  </a:cubicBezTo>
                  <a:cubicBezTo>
                    <a:pt x="22763" y="541"/>
                    <a:pt x="22603" y="0"/>
                    <a:pt x="22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21;p41">
              <a:extLst>
                <a:ext uri="{FF2B5EF4-FFF2-40B4-BE49-F238E27FC236}">
                  <a16:creationId xmlns:a16="http://schemas.microsoft.com/office/drawing/2014/main" id="{B3C88DA9-A693-14A3-46A9-69EAADBE3FC3}"/>
                </a:ext>
              </a:extLst>
            </p:cNvPr>
            <p:cNvSpPr/>
            <p:nvPr/>
          </p:nvSpPr>
          <p:spPr>
            <a:xfrm>
              <a:off x="6622514" y="1293934"/>
              <a:ext cx="736265" cy="366908"/>
            </a:xfrm>
            <a:custGeom>
              <a:avLst/>
              <a:gdLst/>
              <a:ahLst/>
              <a:cxnLst/>
              <a:rect l="l" t="t" r="r" b="b"/>
              <a:pathLst>
                <a:path w="12325" h="6142" extrusionOk="0">
                  <a:moveTo>
                    <a:pt x="12160" y="0"/>
                  </a:moveTo>
                  <a:cubicBezTo>
                    <a:pt x="12150" y="0"/>
                    <a:pt x="12140" y="1"/>
                    <a:pt x="12130" y="4"/>
                  </a:cubicBezTo>
                  <a:cubicBezTo>
                    <a:pt x="11621" y="222"/>
                    <a:pt x="11112" y="455"/>
                    <a:pt x="10588" y="629"/>
                  </a:cubicBezTo>
                  <a:cubicBezTo>
                    <a:pt x="10123" y="775"/>
                    <a:pt x="9657" y="1022"/>
                    <a:pt x="9206" y="1226"/>
                  </a:cubicBezTo>
                  <a:cubicBezTo>
                    <a:pt x="8232" y="1662"/>
                    <a:pt x="7243" y="2084"/>
                    <a:pt x="6254" y="2476"/>
                  </a:cubicBezTo>
                  <a:cubicBezTo>
                    <a:pt x="6021" y="2564"/>
                    <a:pt x="5774" y="2622"/>
                    <a:pt x="5527" y="2709"/>
                  </a:cubicBezTo>
                  <a:cubicBezTo>
                    <a:pt x="5265" y="2796"/>
                    <a:pt x="5003" y="2913"/>
                    <a:pt x="4756" y="3044"/>
                  </a:cubicBezTo>
                  <a:cubicBezTo>
                    <a:pt x="4261" y="3262"/>
                    <a:pt x="3796" y="3451"/>
                    <a:pt x="3302" y="3669"/>
                  </a:cubicBezTo>
                  <a:cubicBezTo>
                    <a:pt x="2313" y="4105"/>
                    <a:pt x="1353" y="4542"/>
                    <a:pt x="393" y="5007"/>
                  </a:cubicBezTo>
                  <a:cubicBezTo>
                    <a:pt x="262" y="5051"/>
                    <a:pt x="131" y="5123"/>
                    <a:pt x="0" y="5182"/>
                  </a:cubicBezTo>
                  <a:cubicBezTo>
                    <a:pt x="204" y="5516"/>
                    <a:pt x="422" y="5822"/>
                    <a:pt x="640" y="6142"/>
                  </a:cubicBezTo>
                  <a:cubicBezTo>
                    <a:pt x="1571" y="5676"/>
                    <a:pt x="2502" y="5225"/>
                    <a:pt x="3418" y="4745"/>
                  </a:cubicBezTo>
                  <a:cubicBezTo>
                    <a:pt x="3883" y="4498"/>
                    <a:pt x="4349" y="4265"/>
                    <a:pt x="4829" y="4018"/>
                  </a:cubicBezTo>
                  <a:cubicBezTo>
                    <a:pt x="5061" y="3916"/>
                    <a:pt x="5280" y="3800"/>
                    <a:pt x="5512" y="3684"/>
                  </a:cubicBezTo>
                  <a:cubicBezTo>
                    <a:pt x="5759" y="3553"/>
                    <a:pt x="5978" y="3407"/>
                    <a:pt x="6210" y="3262"/>
                  </a:cubicBezTo>
                  <a:cubicBezTo>
                    <a:pt x="6661" y="2971"/>
                    <a:pt x="7156" y="2738"/>
                    <a:pt x="7621" y="2491"/>
                  </a:cubicBezTo>
                  <a:cubicBezTo>
                    <a:pt x="8101" y="2258"/>
                    <a:pt x="8552" y="2026"/>
                    <a:pt x="9032" y="1793"/>
                  </a:cubicBezTo>
                  <a:cubicBezTo>
                    <a:pt x="9555" y="1531"/>
                    <a:pt x="10094" y="1298"/>
                    <a:pt x="10617" y="1008"/>
                  </a:cubicBezTo>
                  <a:cubicBezTo>
                    <a:pt x="10879" y="862"/>
                    <a:pt x="11112" y="702"/>
                    <a:pt x="11388" y="571"/>
                  </a:cubicBezTo>
                  <a:cubicBezTo>
                    <a:pt x="11664" y="440"/>
                    <a:pt x="11955" y="295"/>
                    <a:pt x="12232" y="164"/>
                  </a:cubicBezTo>
                  <a:cubicBezTo>
                    <a:pt x="12324" y="124"/>
                    <a:pt x="12260" y="0"/>
                    <a:pt x="121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22;p41">
              <a:extLst>
                <a:ext uri="{FF2B5EF4-FFF2-40B4-BE49-F238E27FC236}">
                  <a16:creationId xmlns:a16="http://schemas.microsoft.com/office/drawing/2014/main" id="{5AB8A977-A3CA-DC9D-4073-F1543AE44DED}"/>
                </a:ext>
              </a:extLst>
            </p:cNvPr>
            <p:cNvSpPr/>
            <p:nvPr/>
          </p:nvSpPr>
          <p:spPr>
            <a:xfrm>
              <a:off x="6791037" y="1433364"/>
              <a:ext cx="550003" cy="418700"/>
            </a:xfrm>
            <a:custGeom>
              <a:avLst/>
              <a:gdLst/>
              <a:ahLst/>
              <a:cxnLst/>
              <a:rect l="l" t="t" r="r" b="b"/>
              <a:pathLst>
                <a:path w="9207" h="7009" extrusionOk="0">
                  <a:moveTo>
                    <a:pt x="7902" y="0"/>
                  </a:moveTo>
                  <a:cubicBezTo>
                    <a:pt x="7552" y="0"/>
                    <a:pt x="7208" y="249"/>
                    <a:pt x="6909" y="404"/>
                  </a:cubicBezTo>
                  <a:cubicBezTo>
                    <a:pt x="6153" y="768"/>
                    <a:pt x="5411" y="1146"/>
                    <a:pt x="4640" y="1510"/>
                  </a:cubicBezTo>
                  <a:cubicBezTo>
                    <a:pt x="3898" y="1873"/>
                    <a:pt x="3157" y="2251"/>
                    <a:pt x="2400" y="2615"/>
                  </a:cubicBezTo>
                  <a:cubicBezTo>
                    <a:pt x="2037" y="2804"/>
                    <a:pt x="1659" y="2993"/>
                    <a:pt x="1295" y="3182"/>
                  </a:cubicBezTo>
                  <a:cubicBezTo>
                    <a:pt x="1135" y="3255"/>
                    <a:pt x="902" y="3342"/>
                    <a:pt x="786" y="3488"/>
                  </a:cubicBezTo>
                  <a:cubicBezTo>
                    <a:pt x="684" y="3633"/>
                    <a:pt x="655" y="3924"/>
                    <a:pt x="641" y="4113"/>
                  </a:cubicBezTo>
                  <a:cubicBezTo>
                    <a:pt x="553" y="4564"/>
                    <a:pt x="466" y="5029"/>
                    <a:pt x="364" y="5495"/>
                  </a:cubicBezTo>
                  <a:cubicBezTo>
                    <a:pt x="291" y="5829"/>
                    <a:pt x="204" y="6193"/>
                    <a:pt x="175" y="6556"/>
                  </a:cubicBezTo>
                  <a:cubicBezTo>
                    <a:pt x="59" y="6658"/>
                    <a:pt x="1" y="6818"/>
                    <a:pt x="30" y="6949"/>
                  </a:cubicBezTo>
                  <a:cubicBezTo>
                    <a:pt x="100" y="6987"/>
                    <a:pt x="178" y="7009"/>
                    <a:pt x="264" y="7009"/>
                  </a:cubicBezTo>
                  <a:cubicBezTo>
                    <a:pt x="376" y="7009"/>
                    <a:pt x="501" y="6973"/>
                    <a:pt x="641" y="6891"/>
                  </a:cubicBezTo>
                  <a:cubicBezTo>
                    <a:pt x="946" y="6702"/>
                    <a:pt x="5440" y="3400"/>
                    <a:pt x="9207" y="666"/>
                  </a:cubicBezTo>
                  <a:cubicBezTo>
                    <a:pt x="9192" y="593"/>
                    <a:pt x="9149" y="550"/>
                    <a:pt x="9076" y="506"/>
                  </a:cubicBezTo>
                  <a:cubicBezTo>
                    <a:pt x="8756" y="302"/>
                    <a:pt x="8392" y="84"/>
                    <a:pt x="8029" y="12"/>
                  </a:cubicBezTo>
                  <a:cubicBezTo>
                    <a:pt x="7987" y="4"/>
                    <a:pt x="7944" y="0"/>
                    <a:pt x="79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23;p41">
              <a:extLst>
                <a:ext uri="{FF2B5EF4-FFF2-40B4-BE49-F238E27FC236}">
                  <a16:creationId xmlns:a16="http://schemas.microsoft.com/office/drawing/2014/main" id="{9EF3D490-6EE3-7549-5067-3DAC1A25D104}"/>
                </a:ext>
              </a:extLst>
            </p:cNvPr>
            <p:cNvSpPr/>
            <p:nvPr/>
          </p:nvSpPr>
          <p:spPr>
            <a:xfrm>
              <a:off x="6321850" y="1888752"/>
              <a:ext cx="531783" cy="1228263"/>
            </a:xfrm>
            <a:custGeom>
              <a:avLst/>
              <a:gdLst/>
              <a:ahLst/>
              <a:cxnLst/>
              <a:rect l="l" t="t" r="r" b="b"/>
              <a:pathLst>
                <a:path w="8902" h="20561" extrusionOk="0">
                  <a:moveTo>
                    <a:pt x="3404" y="0"/>
                  </a:moveTo>
                  <a:cubicBezTo>
                    <a:pt x="3385" y="0"/>
                    <a:pt x="3364" y="4"/>
                    <a:pt x="3346" y="10"/>
                  </a:cubicBezTo>
                  <a:cubicBezTo>
                    <a:pt x="2822" y="373"/>
                    <a:pt x="2328" y="824"/>
                    <a:pt x="1892" y="1362"/>
                  </a:cubicBezTo>
                  <a:cubicBezTo>
                    <a:pt x="1877" y="1391"/>
                    <a:pt x="1877" y="1435"/>
                    <a:pt x="1921" y="1464"/>
                  </a:cubicBezTo>
                  <a:cubicBezTo>
                    <a:pt x="1935" y="1479"/>
                    <a:pt x="1950" y="1479"/>
                    <a:pt x="1964" y="1479"/>
                  </a:cubicBezTo>
                  <a:cubicBezTo>
                    <a:pt x="1993" y="1479"/>
                    <a:pt x="2008" y="1464"/>
                    <a:pt x="2022" y="1449"/>
                  </a:cubicBezTo>
                  <a:cubicBezTo>
                    <a:pt x="2444" y="926"/>
                    <a:pt x="2910" y="490"/>
                    <a:pt x="3448" y="141"/>
                  </a:cubicBezTo>
                  <a:cubicBezTo>
                    <a:pt x="3477" y="126"/>
                    <a:pt x="3477" y="68"/>
                    <a:pt x="3462" y="24"/>
                  </a:cubicBezTo>
                  <a:cubicBezTo>
                    <a:pt x="3454" y="7"/>
                    <a:pt x="3430" y="0"/>
                    <a:pt x="3404" y="0"/>
                  </a:cubicBezTo>
                  <a:close/>
                  <a:moveTo>
                    <a:pt x="941" y="2986"/>
                  </a:moveTo>
                  <a:cubicBezTo>
                    <a:pt x="905" y="2986"/>
                    <a:pt x="870" y="3002"/>
                    <a:pt x="859" y="3035"/>
                  </a:cubicBezTo>
                  <a:cubicBezTo>
                    <a:pt x="583" y="3631"/>
                    <a:pt x="364" y="4242"/>
                    <a:pt x="219" y="4896"/>
                  </a:cubicBezTo>
                  <a:cubicBezTo>
                    <a:pt x="204" y="4940"/>
                    <a:pt x="248" y="4969"/>
                    <a:pt x="292" y="4998"/>
                  </a:cubicBezTo>
                  <a:cubicBezTo>
                    <a:pt x="335" y="4998"/>
                    <a:pt x="364" y="4969"/>
                    <a:pt x="394" y="4940"/>
                  </a:cubicBezTo>
                  <a:cubicBezTo>
                    <a:pt x="510" y="4300"/>
                    <a:pt x="728" y="3689"/>
                    <a:pt x="1004" y="3108"/>
                  </a:cubicBezTo>
                  <a:cubicBezTo>
                    <a:pt x="1019" y="3064"/>
                    <a:pt x="1004" y="3006"/>
                    <a:pt x="975" y="2991"/>
                  </a:cubicBezTo>
                  <a:cubicBezTo>
                    <a:pt x="964" y="2988"/>
                    <a:pt x="953" y="2986"/>
                    <a:pt x="941" y="2986"/>
                  </a:cubicBezTo>
                  <a:close/>
                  <a:moveTo>
                    <a:pt x="74" y="6773"/>
                  </a:moveTo>
                  <a:cubicBezTo>
                    <a:pt x="44" y="6773"/>
                    <a:pt x="1" y="6831"/>
                    <a:pt x="1" y="6860"/>
                  </a:cubicBezTo>
                  <a:cubicBezTo>
                    <a:pt x="30" y="7558"/>
                    <a:pt x="117" y="8212"/>
                    <a:pt x="277" y="8823"/>
                  </a:cubicBezTo>
                  <a:cubicBezTo>
                    <a:pt x="277" y="8867"/>
                    <a:pt x="306" y="8881"/>
                    <a:pt x="350" y="8881"/>
                  </a:cubicBezTo>
                  <a:lnTo>
                    <a:pt x="364" y="8881"/>
                  </a:lnTo>
                  <a:cubicBezTo>
                    <a:pt x="408" y="8867"/>
                    <a:pt x="437" y="8809"/>
                    <a:pt x="423" y="8780"/>
                  </a:cubicBezTo>
                  <a:cubicBezTo>
                    <a:pt x="263" y="8154"/>
                    <a:pt x="175" y="7514"/>
                    <a:pt x="175" y="6845"/>
                  </a:cubicBezTo>
                  <a:cubicBezTo>
                    <a:pt x="146" y="6816"/>
                    <a:pt x="117" y="6773"/>
                    <a:pt x="74" y="6773"/>
                  </a:cubicBezTo>
                  <a:close/>
                  <a:moveTo>
                    <a:pt x="1186" y="10505"/>
                  </a:moveTo>
                  <a:cubicBezTo>
                    <a:pt x="1167" y="10505"/>
                    <a:pt x="1148" y="10512"/>
                    <a:pt x="1135" y="10525"/>
                  </a:cubicBezTo>
                  <a:cubicBezTo>
                    <a:pt x="1092" y="10540"/>
                    <a:pt x="1092" y="10598"/>
                    <a:pt x="1121" y="10627"/>
                  </a:cubicBezTo>
                  <a:cubicBezTo>
                    <a:pt x="1441" y="11121"/>
                    <a:pt x="1862" y="11587"/>
                    <a:pt x="2401" y="12125"/>
                  </a:cubicBezTo>
                  <a:cubicBezTo>
                    <a:pt x="2415" y="12139"/>
                    <a:pt x="2444" y="12139"/>
                    <a:pt x="2459" y="12139"/>
                  </a:cubicBezTo>
                  <a:cubicBezTo>
                    <a:pt x="2473" y="12139"/>
                    <a:pt x="2502" y="12139"/>
                    <a:pt x="2517" y="12125"/>
                  </a:cubicBezTo>
                  <a:cubicBezTo>
                    <a:pt x="2546" y="12096"/>
                    <a:pt x="2546" y="12052"/>
                    <a:pt x="2517" y="12008"/>
                  </a:cubicBezTo>
                  <a:cubicBezTo>
                    <a:pt x="1964" y="11485"/>
                    <a:pt x="1572" y="11005"/>
                    <a:pt x="1237" y="10540"/>
                  </a:cubicBezTo>
                  <a:cubicBezTo>
                    <a:pt x="1229" y="10515"/>
                    <a:pt x="1208" y="10505"/>
                    <a:pt x="1186" y="10505"/>
                  </a:cubicBezTo>
                  <a:close/>
                  <a:moveTo>
                    <a:pt x="3941" y="13268"/>
                  </a:moveTo>
                  <a:cubicBezTo>
                    <a:pt x="3921" y="13268"/>
                    <a:pt x="3900" y="13279"/>
                    <a:pt x="3884" y="13303"/>
                  </a:cubicBezTo>
                  <a:cubicBezTo>
                    <a:pt x="3855" y="13332"/>
                    <a:pt x="3855" y="13376"/>
                    <a:pt x="3899" y="13405"/>
                  </a:cubicBezTo>
                  <a:lnTo>
                    <a:pt x="4437" y="13841"/>
                  </a:lnTo>
                  <a:cubicBezTo>
                    <a:pt x="4771" y="14103"/>
                    <a:pt x="5091" y="14350"/>
                    <a:pt x="5426" y="14626"/>
                  </a:cubicBezTo>
                  <a:cubicBezTo>
                    <a:pt x="5440" y="14641"/>
                    <a:pt x="5455" y="14641"/>
                    <a:pt x="5484" y="14641"/>
                  </a:cubicBezTo>
                  <a:cubicBezTo>
                    <a:pt x="5498" y="14641"/>
                    <a:pt x="5513" y="14641"/>
                    <a:pt x="5528" y="14612"/>
                  </a:cubicBezTo>
                  <a:cubicBezTo>
                    <a:pt x="5557" y="14568"/>
                    <a:pt x="5557" y="14539"/>
                    <a:pt x="5513" y="14495"/>
                  </a:cubicBezTo>
                  <a:cubicBezTo>
                    <a:pt x="5193" y="14248"/>
                    <a:pt x="4859" y="13972"/>
                    <a:pt x="4539" y="13725"/>
                  </a:cubicBezTo>
                  <a:lnTo>
                    <a:pt x="3986" y="13288"/>
                  </a:lnTo>
                  <a:cubicBezTo>
                    <a:pt x="3973" y="13275"/>
                    <a:pt x="3957" y="13268"/>
                    <a:pt x="3941" y="13268"/>
                  </a:cubicBezTo>
                  <a:close/>
                  <a:moveTo>
                    <a:pt x="6937" y="15815"/>
                  </a:moveTo>
                  <a:cubicBezTo>
                    <a:pt x="6917" y="15815"/>
                    <a:pt x="6895" y="15826"/>
                    <a:pt x="6880" y="15848"/>
                  </a:cubicBezTo>
                  <a:cubicBezTo>
                    <a:pt x="6837" y="15863"/>
                    <a:pt x="6837" y="15921"/>
                    <a:pt x="6880" y="15950"/>
                  </a:cubicBezTo>
                  <a:cubicBezTo>
                    <a:pt x="7389" y="16473"/>
                    <a:pt x="7767" y="16968"/>
                    <a:pt x="8058" y="17477"/>
                  </a:cubicBezTo>
                  <a:cubicBezTo>
                    <a:pt x="8073" y="17506"/>
                    <a:pt x="8102" y="17521"/>
                    <a:pt x="8131" y="17521"/>
                  </a:cubicBezTo>
                  <a:lnTo>
                    <a:pt x="8175" y="17521"/>
                  </a:lnTo>
                  <a:cubicBezTo>
                    <a:pt x="8204" y="17506"/>
                    <a:pt x="8218" y="17448"/>
                    <a:pt x="8204" y="17404"/>
                  </a:cubicBezTo>
                  <a:cubicBezTo>
                    <a:pt x="7898" y="16881"/>
                    <a:pt x="7491" y="16372"/>
                    <a:pt x="6982" y="15848"/>
                  </a:cubicBezTo>
                  <a:cubicBezTo>
                    <a:pt x="6975" y="15826"/>
                    <a:pt x="6957" y="15815"/>
                    <a:pt x="6937" y="15815"/>
                  </a:cubicBezTo>
                  <a:close/>
                  <a:moveTo>
                    <a:pt x="8771" y="19193"/>
                  </a:moveTo>
                  <a:cubicBezTo>
                    <a:pt x="8713" y="19193"/>
                    <a:pt x="8698" y="19251"/>
                    <a:pt x="8698" y="19280"/>
                  </a:cubicBezTo>
                  <a:cubicBezTo>
                    <a:pt x="8713" y="19499"/>
                    <a:pt x="8727" y="19717"/>
                    <a:pt x="8727" y="19935"/>
                  </a:cubicBezTo>
                  <a:cubicBezTo>
                    <a:pt x="8727" y="20124"/>
                    <a:pt x="8727" y="20284"/>
                    <a:pt x="8713" y="20459"/>
                  </a:cubicBezTo>
                  <a:cubicBezTo>
                    <a:pt x="8698" y="20517"/>
                    <a:pt x="8727" y="20560"/>
                    <a:pt x="8785" y="20560"/>
                  </a:cubicBezTo>
                  <a:cubicBezTo>
                    <a:pt x="8829" y="20560"/>
                    <a:pt x="8858" y="20517"/>
                    <a:pt x="8858" y="20488"/>
                  </a:cubicBezTo>
                  <a:cubicBezTo>
                    <a:pt x="8873" y="20299"/>
                    <a:pt x="8902" y="20124"/>
                    <a:pt x="8902" y="19935"/>
                  </a:cubicBezTo>
                  <a:cubicBezTo>
                    <a:pt x="8902" y="19702"/>
                    <a:pt x="8902" y="19484"/>
                    <a:pt x="8858" y="19266"/>
                  </a:cubicBezTo>
                  <a:cubicBezTo>
                    <a:pt x="8858" y="19208"/>
                    <a:pt x="8800" y="19193"/>
                    <a:pt x="8771" y="191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2983;p39">
            <a:extLst>
              <a:ext uri="{FF2B5EF4-FFF2-40B4-BE49-F238E27FC236}">
                <a16:creationId xmlns:a16="http://schemas.microsoft.com/office/drawing/2014/main" id="{18712BD2-6399-D59B-78AA-624BC8819386}"/>
              </a:ext>
            </a:extLst>
          </p:cNvPr>
          <p:cNvGrpSpPr/>
          <p:nvPr/>
        </p:nvGrpSpPr>
        <p:grpSpPr>
          <a:xfrm>
            <a:off x="6867721" y="3404931"/>
            <a:ext cx="1524242" cy="1233296"/>
            <a:chOff x="1211749" y="1835999"/>
            <a:chExt cx="1524242" cy="1233296"/>
          </a:xfrm>
        </p:grpSpPr>
        <p:sp>
          <p:nvSpPr>
            <p:cNvPr id="17" name="Google Shape;2984;p39">
              <a:extLst>
                <a:ext uri="{FF2B5EF4-FFF2-40B4-BE49-F238E27FC236}">
                  <a16:creationId xmlns:a16="http://schemas.microsoft.com/office/drawing/2014/main" id="{4E9C4F14-473A-1405-1DF7-128412677E84}"/>
                </a:ext>
              </a:extLst>
            </p:cNvPr>
            <p:cNvSpPr/>
            <p:nvPr/>
          </p:nvSpPr>
          <p:spPr>
            <a:xfrm>
              <a:off x="1215753" y="1835999"/>
              <a:ext cx="1520238" cy="1227368"/>
            </a:xfrm>
            <a:custGeom>
              <a:avLst/>
              <a:gdLst/>
              <a:ahLst/>
              <a:cxnLst/>
              <a:rect l="l" t="t" r="r" b="b"/>
              <a:pathLst>
                <a:path w="18225" h="14714" extrusionOk="0">
                  <a:moveTo>
                    <a:pt x="11151" y="3531"/>
                  </a:moveTo>
                  <a:cubicBezTo>
                    <a:pt x="11266" y="3531"/>
                    <a:pt x="11384" y="3582"/>
                    <a:pt x="11461" y="3690"/>
                  </a:cubicBezTo>
                  <a:cubicBezTo>
                    <a:pt x="12116" y="4592"/>
                    <a:pt x="13730" y="6773"/>
                    <a:pt x="14428" y="7704"/>
                  </a:cubicBezTo>
                  <a:cubicBezTo>
                    <a:pt x="14545" y="7879"/>
                    <a:pt x="14501" y="8141"/>
                    <a:pt x="14312" y="8242"/>
                  </a:cubicBezTo>
                  <a:cubicBezTo>
                    <a:pt x="14248" y="8266"/>
                    <a:pt x="14179" y="8277"/>
                    <a:pt x="14110" y="8277"/>
                  </a:cubicBezTo>
                  <a:cubicBezTo>
                    <a:pt x="14006" y="8277"/>
                    <a:pt x="13899" y="8251"/>
                    <a:pt x="13803" y="8199"/>
                  </a:cubicBezTo>
                  <a:cubicBezTo>
                    <a:pt x="13570" y="8053"/>
                    <a:pt x="13527" y="7704"/>
                    <a:pt x="13716" y="7501"/>
                  </a:cubicBezTo>
                  <a:cubicBezTo>
                    <a:pt x="13658" y="7442"/>
                    <a:pt x="13629" y="7355"/>
                    <a:pt x="13585" y="7297"/>
                  </a:cubicBezTo>
                  <a:cubicBezTo>
                    <a:pt x="13439" y="7108"/>
                    <a:pt x="13309" y="6904"/>
                    <a:pt x="13163" y="6701"/>
                  </a:cubicBezTo>
                  <a:cubicBezTo>
                    <a:pt x="12916" y="6323"/>
                    <a:pt x="12625" y="5974"/>
                    <a:pt x="12349" y="5610"/>
                  </a:cubicBezTo>
                  <a:cubicBezTo>
                    <a:pt x="12101" y="5290"/>
                    <a:pt x="11825" y="4970"/>
                    <a:pt x="11549" y="4665"/>
                  </a:cubicBezTo>
                  <a:cubicBezTo>
                    <a:pt x="11476" y="4577"/>
                    <a:pt x="11389" y="4490"/>
                    <a:pt x="11316" y="4388"/>
                  </a:cubicBezTo>
                  <a:lnTo>
                    <a:pt x="11229" y="4301"/>
                  </a:lnTo>
                  <a:cubicBezTo>
                    <a:pt x="11185" y="4330"/>
                    <a:pt x="11156" y="4388"/>
                    <a:pt x="11112" y="4432"/>
                  </a:cubicBezTo>
                  <a:cubicBezTo>
                    <a:pt x="10545" y="5159"/>
                    <a:pt x="9949" y="5843"/>
                    <a:pt x="9367" y="6555"/>
                  </a:cubicBezTo>
                  <a:cubicBezTo>
                    <a:pt x="8785" y="7268"/>
                    <a:pt x="8218" y="7995"/>
                    <a:pt x="7622" y="8679"/>
                  </a:cubicBezTo>
                  <a:cubicBezTo>
                    <a:pt x="7331" y="9028"/>
                    <a:pt x="6996" y="9333"/>
                    <a:pt x="6691" y="9668"/>
                  </a:cubicBezTo>
                  <a:cubicBezTo>
                    <a:pt x="6633" y="9711"/>
                    <a:pt x="6589" y="9770"/>
                    <a:pt x="6546" y="9828"/>
                  </a:cubicBezTo>
                  <a:cubicBezTo>
                    <a:pt x="6633" y="9930"/>
                    <a:pt x="6677" y="10075"/>
                    <a:pt x="6546" y="10191"/>
                  </a:cubicBezTo>
                  <a:cubicBezTo>
                    <a:pt x="6327" y="10409"/>
                    <a:pt x="6124" y="10657"/>
                    <a:pt x="5877" y="10875"/>
                  </a:cubicBezTo>
                  <a:cubicBezTo>
                    <a:pt x="5818" y="10933"/>
                    <a:pt x="5746" y="10977"/>
                    <a:pt x="5673" y="10977"/>
                  </a:cubicBezTo>
                  <a:lnTo>
                    <a:pt x="5586" y="10977"/>
                  </a:lnTo>
                  <a:cubicBezTo>
                    <a:pt x="5382" y="10948"/>
                    <a:pt x="5251" y="10700"/>
                    <a:pt x="5397" y="10511"/>
                  </a:cubicBezTo>
                  <a:cubicBezTo>
                    <a:pt x="6735" y="8868"/>
                    <a:pt x="9876" y="4897"/>
                    <a:pt x="10880" y="3646"/>
                  </a:cubicBezTo>
                  <a:cubicBezTo>
                    <a:pt x="10948" y="3571"/>
                    <a:pt x="11049" y="3531"/>
                    <a:pt x="11151" y="3531"/>
                  </a:cubicBezTo>
                  <a:close/>
                  <a:moveTo>
                    <a:pt x="11512" y="1"/>
                  </a:moveTo>
                  <a:cubicBezTo>
                    <a:pt x="11204" y="1"/>
                    <a:pt x="10784" y="186"/>
                    <a:pt x="10182" y="796"/>
                  </a:cubicBezTo>
                  <a:cubicBezTo>
                    <a:pt x="9803" y="1174"/>
                    <a:pt x="9527" y="1654"/>
                    <a:pt x="9164" y="2047"/>
                  </a:cubicBezTo>
                  <a:cubicBezTo>
                    <a:pt x="8829" y="2454"/>
                    <a:pt x="8480" y="2861"/>
                    <a:pt x="8131" y="3283"/>
                  </a:cubicBezTo>
                  <a:cubicBezTo>
                    <a:pt x="7462" y="4097"/>
                    <a:pt x="6764" y="4897"/>
                    <a:pt x="6095" y="5726"/>
                  </a:cubicBezTo>
                  <a:cubicBezTo>
                    <a:pt x="4728" y="7355"/>
                    <a:pt x="3404" y="9028"/>
                    <a:pt x="2095" y="10700"/>
                  </a:cubicBezTo>
                  <a:cubicBezTo>
                    <a:pt x="1441" y="11515"/>
                    <a:pt x="786" y="12344"/>
                    <a:pt x="248" y="13231"/>
                  </a:cubicBezTo>
                  <a:cubicBezTo>
                    <a:pt x="190" y="13318"/>
                    <a:pt x="132" y="13406"/>
                    <a:pt x="103" y="13522"/>
                  </a:cubicBezTo>
                  <a:cubicBezTo>
                    <a:pt x="44" y="13653"/>
                    <a:pt x="1" y="13798"/>
                    <a:pt x="30" y="13944"/>
                  </a:cubicBezTo>
                  <a:cubicBezTo>
                    <a:pt x="44" y="14307"/>
                    <a:pt x="292" y="14613"/>
                    <a:pt x="655" y="14685"/>
                  </a:cubicBezTo>
                  <a:cubicBezTo>
                    <a:pt x="730" y="14705"/>
                    <a:pt x="805" y="14713"/>
                    <a:pt x="879" y="14713"/>
                  </a:cubicBezTo>
                  <a:cubicBezTo>
                    <a:pt x="1079" y="14713"/>
                    <a:pt x="1275" y="14655"/>
                    <a:pt x="1455" y="14613"/>
                  </a:cubicBezTo>
                  <a:cubicBezTo>
                    <a:pt x="1732" y="14554"/>
                    <a:pt x="2008" y="14496"/>
                    <a:pt x="2284" y="14424"/>
                  </a:cubicBezTo>
                  <a:cubicBezTo>
                    <a:pt x="4335" y="13973"/>
                    <a:pt x="6371" y="13464"/>
                    <a:pt x="8407" y="12896"/>
                  </a:cubicBezTo>
                  <a:cubicBezTo>
                    <a:pt x="10429" y="12315"/>
                    <a:pt x="12436" y="11704"/>
                    <a:pt x="14428" y="11035"/>
                  </a:cubicBezTo>
                  <a:cubicBezTo>
                    <a:pt x="14938" y="10860"/>
                    <a:pt x="15417" y="10686"/>
                    <a:pt x="15926" y="10497"/>
                  </a:cubicBezTo>
                  <a:cubicBezTo>
                    <a:pt x="16392" y="10337"/>
                    <a:pt x="16857" y="10177"/>
                    <a:pt x="17265" y="9900"/>
                  </a:cubicBezTo>
                  <a:cubicBezTo>
                    <a:pt x="17744" y="9551"/>
                    <a:pt x="18224" y="9028"/>
                    <a:pt x="17890" y="8359"/>
                  </a:cubicBezTo>
                  <a:cubicBezTo>
                    <a:pt x="17672" y="7922"/>
                    <a:pt x="17381" y="7501"/>
                    <a:pt x="17134" y="7079"/>
                  </a:cubicBezTo>
                  <a:cubicBezTo>
                    <a:pt x="17075" y="7006"/>
                    <a:pt x="17017" y="6919"/>
                    <a:pt x="16988" y="6846"/>
                  </a:cubicBezTo>
                  <a:cubicBezTo>
                    <a:pt x="15926" y="5174"/>
                    <a:pt x="14763" y="3559"/>
                    <a:pt x="13556" y="1988"/>
                  </a:cubicBezTo>
                  <a:cubicBezTo>
                    <a:pt x="13236" y="1596"/>
                    <a:pt x="12930" y="1189"/>
                    <a:pt x="12625" y="810"/>
                  </a:cubicBezTo>
                  <a:cubicBezTo>
                    <a:pt x="12480" y="636"/>
                    <a:pt x="12334" y="432"/>
                    <a:pt x="12145" y="287"/>
                  </a:cubicBezTo>
                  <a:cubicBezTo>
                    <a:pt x="11991" y="161"/>
                    <a:pt x="11799" y="1"/>
                    <a:pt x="11512" y="1"/>
                  </a:cubicBezTo>
                  <a:close/>
                </a:path>
              </a:pathLst>
            </a:custGeom>
            <a:solidFill>
              <a:schemeClr val="accent4"/>
            </a:solidFill>
            <a:ln w="1143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985;p39">
              <a:extLst>
                <a:ext uri="{FF2B5EF4-FFF2-40B4-BE49-F238E27FC236}">
                  <a16:creationId xmlns:a16="http://schemas.microsoft.com/office/drawing/2014/main" id="{2BE9595F-B95B-87B6-8CAF-5A26B283A06C}"/>
                </a:ext>
              </a:extLst>
            </p:cNvPr>
            <p:cNvSpPr/>
            <p:nvPr/>
          </p:nvSpPr>
          <p:spPr>
            <a:xfrm>
              <a:off x="1223928" y="1840337"/>
              <a:ext cx="1452255" cy="1165891"/>
            </a:xfrm>
            <a:custGeom>
              <a:avLst/>
              <a:gdLst/>
              <a:ahLst/>
              <a:cxnLst/>
              <a:rect l="l" t="t" r="r" b="b"/>
              <a:pathLst>
                <a:path w="17410" h="13977" extrusionOk="0">
                  <a:moveTo>
                    <a:pt x="11103" y="3208"/>
                  </a:moveTo>
                  <a:cubicBezTo>
                    <a:pt x="11366" y="3208"/>
                    <a:pt x="11584" y="3370"/>
                    <a:pt x="11766" y="3579"/>
                  </a:cubicBezTo>
                  <a:cubicBezTo>
                    <a:pt x="12464" y="4364"/>
                    <a:pt x="13119" y="5135"/>
                    <a:pt x="13730" y="5978"/>
                  </a:cubicBezTo>
                  <a:cubicBezTo>
                    <a:pt x="14021" y="6386"/>
                    <a:pt x="14384" y="6793"/>
                    <a:pt x="14602" y="7258"/>
                  </a:cubicBezTo>
                  <a:cubicBezTo>
                    <a:pt x="14733" y="7520"/>
                    <a:pt x="14719" y="7840"/>
                    <a:pt x="14515" y="8073"/>
                  </a:cubicBezTo>
                  <a:cubicBezTo>
                    <a:pt x="14442" y="8160"/>
                    <a:pt x="14326" y="8233"/>
                    <a:pt x="14224" y="8276"/>
                  </a:cubicBezTo>
                  <a:cubicBezTo>
                    <a:pt x="14210" y="8291"/>
                    <a:pt x="14166" y="8305"/>
                    <a:pt x="14151" y="8305"/>
                  </a:cubicBezTo>
                  <a:cubicBezTo>
                    <a:pt x="12566" y="8814"/>
                    <a:pt x="7665" y="10356"/>
                    <a:pt x="5629" y="11011"/>
                  </a:cubicBezTo>
                  <a:lnTo>
                    <a:pt x="5498" y="11011"/>
                  </a:lnTo>
                  <a:cubicBezTo>
                    <a:pt x="5309" y="11011"/>
                    <a:pt x="5134" y="10865"/>
                    <a:pt x="5134" y="10647"/>
                  </a:cubicBezTo>
                  <a:cubicBezTo>
                    <a:pt x="5120" y="10342"/>
                    <a:pt x="5236" y="10109"/>
                    <a:pt x="5425" y="9876"/>
                  </a:cubicBezTo>
                  <a:cubicBezTo>
                    <a:pt x="5629" y="9629"/>
                    <a:pt x="5803" y="9382"/>
                    <a:pt x="5992" y="9149"/>
                  </a:cubicBezTo>
                  <a:cubicBezTo>
                    <a:pt x="6385" y="8611"/>
                    <a:pt x="6734" y="8087"/>
                    <a:pt x="7156" y="7578"/>
                  </a:cubicBezTo>
                  <a:cubicBezTo>
                    <a:pt x="7854" y="6720"/>
                    <a:pt x="8552" y="5848"/>
                    <a:pt x="9265" y="5004"/>
                  </a:cubicBezTo>
                  <a:lnTo>
                    <a:pt x="10355" y="3680"/>
                  </a:lnTo>
                  <a:cubicBezTo>
                    <a:pt x="10530" y="3462"/>
                    <a:pt x="10690" y="3259"/>
                    <a:pt x="11010" y="3215"/>
                  </a:cubicBezTo>
                  <a:cubicBezTo>
                    <a:pt x="11042" y="3211"/>
                    <a:pt x="11073" y="3208"/>
                    <a:pt x="11103" y="3208"/>
                  </a:cubicBezTo>
                  <a:close/>
                  <a:moveTo>
                    <a:pt x="11414" y="0"/>
                  </a:moveTo>
                  <a:cubicBezTo>
                    <a:pt x="11107" y="0"/>
                    <a:pt x="10693" y="186"/>
                    <a:pt x="10094" y="801"/>
                  </a:cubicBezTo>
                  <a:cubicBezTo>
                    <a:pt x="9715" y="1179"/>
                    <a:pt x="9439" y="1644"/>
                    <a:pt x="9076" y="2052"/>
                  </a:cubicBezTo>
                  <a:cubicBezTo>
                    <a:pt x="8726" y="2444"/>
                    <a:pt x="8377" y="2866"/>
                    <a:pt x="8043" y="3288"/>
                  </a:cubicBezTo>
                  <a:cubicBezTo>
                    <a:pt x="7359" y="4102"/>
                    <a:pt x="6676" y="4902"/>
                    <a:pt x="6007" y="5717"/>
                  </a:cubicBezTo>
                  <a:cubicBezTo>
                    <a:pt x="4640" y="7360"/>
                    <a:pt x="3316" y="9033"/>
                    <a:pt x="2007" y="10705"/>
                  </a:cubicBezTo>
                  <a:cubicBezTo>
                    <a:pt x="1353" y="11520"/>
                    <a:pt x="698" y="12334"/>
                    <a:pt x="146" y="13236"/>
                  </a:cubicBezTo>
                  <a:cubicBezTo>
                    <a:pt x="87" y="13323"/>
                    <a:pt x="44" y="13410"/>
                    <a:pt x="0" y="13527"/>
                  </a:cubicBezTo>
                  <a:cubicBezTo>
                    <a:pt x="29" y="13672"/>
                    <a:pt x="131" y="13803"/>
                    <a:pt x="247" y="13861"/>
                  </a:cubicBezTo>
                  <a:cubicBezTo>
                    <a:pt x="381" y="13948"/>
                    <a:pt x="544" y="13976"/>
                    <a:pt x="712" y="13976"/>
                  </a:cubicBezTo>
                  <a:cubicBezTo>
                    <a:pt x="910" y="13976"/>
                    <a:pt x="1114" y="13936"/>
                    <a:pt x="1280" y="13905"/>
                  </a:cubicBezTo>
                  <a:cubicBezTo>
                    <a:pt x="2284" y="13730"/>
                    <a:pt x="3272" y="13454"/>
                    <a:pt x="4261" y="13178"/>
                  </a:cubicBezTo>
                  <a:cubicBezTo>
                    <a:pt x="6021" y="12683"/>
                    <a:pt x="7781" y="12174"/>
                    <a:pt x="9526" y="11651"/>
                  </a:cubicBezTo>
                  <a:cubicBezTo>
                    <a:pt x="11257" y="11142"/>
                    <a:pt x="12988" y="10647"/>
                    <a:pt x="14675" y="10036"/>
                  </a:cubicBezTo>
                  <a:cubicBezTo>
                    <a:pt x="15402" y="9760"/>
                    <a:pt x="16144" y="9469"/>
                    <a:pt x="16828" y="9047"/>
                  </a:cubicBezTo>
                  <a:lnTo>
                    <a:pt x="16987" y="8945"/>
                  </a:lnTo>
                  <a:lnTo>
                    <a:pt x="17017" y="8902"/>
                  </a:lnTo>
                  <a:cubicBezTo>
                    <a:pt x="17075" y="8873"/>
                    <a:pt x="17133" y="8814"/>
                    <a:pt x="17162" y="8771"/>
                  </a:cubicBezTo>
                  <a:lnTo>
                    <a:pt x="17264" y="8684"/>
                  </a:lnTo>
                  <a:lnTo>
                    <a:pt x="17278" y="8669"/>
                  </a:lnTo>
                  <a:cubicBezTo>
                    <a:pt x="17307" y="8611"/>
                    <a:pt x="17337" y="8582"/>
                    <a:pt x="17366" y="8524"/>
                  </a:cubicBezTo>
                  <a:cubicBezTo>
                    <a:pt x="17366" y="8524"/>
                    <a:pt x="17409" y="8436"/>
                    <a:pt x="17409" y="8407"/>
                  </a:cubicBezTo>
                  <a:lnTo>
                    <a:pt x="17409" y="8393"/>
                  </a:lnTo>
                  <a:lnTo>
                    <a:pt x="17409" y="8305"/>
                  </a:lnTo>
                  <a:lnTo>
                    <a:pt x="17409" y="8262"/>
                  </a:lnTo>
                  <a:lnTo>
                    <a:pt x="17409" y="8233"/>
                  </a:lnTo>
                  <a:cubicBezTo>
                    <a:pt x="17366" y="8029"/>
                    <a:pt x="17278" y="7825"/>
                    <a:pt x="17206" y="7651"/>
                  </a:cubicBezTo>
                  <a:cubicBezTo>
                    <a:pt x="17089" y="7375"/>
                    <a:pt x="17002" y="7127"/>
                    <a:pt x="16900" y="6851"/>
                  </a:cubicBezTo>
                  <a:cubicBezTo>
                    <a:pt x="15839" y="5178"/>
                    <a:pt x="14675" y="3564"/>
                    <a:pt x="13453" y="1993"/>
                  </a:cubicBezTo>
                  <a:cubicBezTo>
                    <a:pt x="13148" y="1601"/>
                    <a:pt x="12842" y="1193"/>
                    <a:pt x="12537" y="815"/>
                  </a:cubicBezTo>
                  <a:cubicBezTo>
                    <a:pt x="12392" y="626"/>
                    <a:pt x="12246" y="437"/>
                    <a:pt x="12057" y="292"/>
                  </a:cubicBezTo>
                  <a:cubicBezTo>
                    <a:pt x="11895" y="165"/>
                    <a:pt x="11702" y="0"/>
                    <a:pt x="114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986;p39">
              <a:extLst>
                <a:ext uri="{FF2B5EF4-FFF2-40B4-BE49-F238E27FC236}">
                  <a16:creationId xmlns:a16="http://schemas.microsoft.com/office/drawing/2014/main" id="{48786E3A-7FFE-095D-2C9A-EC45F9F39C90}"/>
                </a:ext>
              </a:extLst>
            </p:cNvPr>
            <p:cNvSpPr/>
            <p:nvPr/>
          </p:nvSpPr>
          <p:spPr>
            <a:xfrm>
              <a:off x="1211749" y="2412986"/>
              <a:ext cx="1522657" cy="656309"/>
            </a:xfrm>
            <a:custGeom>
              <a:avLst/>
              <a:gdLst/>
              <a:ahLst/>
              <a:cxnLst/>
              <a:rect l="l" t="t" r="r" b="b"/>
              <a:pathLst>
                <a:path w="18254" h="7868" extrusionOk="0">
                  <a:moveTo>
                    <a:pt x="17017" y="1"/>
                  </a:moveTo>
                  <a:cubicBezTo>
                    <a:pt x="17133" y="277"/>
                    <a:pt x="17221" y="539"/>
                    <a:pt x="17337" y="801"/>
                  </a:cubicBezTo>
                  <a:cubicBezTo>
                    <a:pt x="17410" y="990"/>
                    <a:pt x="17497" y="1193"/>
                    <a:pt x="17526" y="1382"/>
                  </a:cubicBezTo>
                  <a:lnTo>
                    <a:pt x="17526" y="1426"/>
                  </a:lnTo>
                  <a:lnTo>
                    <a:pt x="17526" y="1455"/>
                  </a:lnTo>
                  <a:lnTo>
                    <a:pt x="17526" y="1557"/>
                  </a:lnTo>
                  <a:lnTo>
                    <a:pt x="17526" y="1571"/>
                  </a:lnTo>
                  <a:cubicBezTo>
                    <a:pt x="17526" y="1586"/>
                    <a:pt x="17497" y="1673"/>
                    <a:pt x="17497" y="1673"/>
                  </a:cubicBezTo>
                  <a:cubicBezTo>
                    <a:pt x="17483" y="1731"/>
                    <a:pt x="17439" y="1775"/>
                    <a:pt x="17410" y="1819"/>
                  </a:cubicBezTo>
                  <a:lnTo>
                    <a:pt x="17381" y="1848"/>
                  </a:lnTo>
                  <a:lnTo>
                    <a:pt x="17293" y="1935"/>
                  </a:lnTo>
                  <a:cubicBezTo>
                    <a:pt x="17235" y="1993"/>
                    <a:pt x="17206" y="2022"/>
                    <a:pt x="17148" y="2066"/>
                  </a:cubicBezTo>
                  <a:cubicBezTo>
                    <a:pt x="17133" y="2080"/>
                    <a:pt x="17119" y="2080"/>
                    <a:pt x="17119" y="2095"/>
                  </a:cubicBezTo>
                  <a:lnTo>
                    <a:pt x="16944" y="2211"/>
                  </a:lnTo>
                  <a:cubicBezTo>
                    <a:pt x="16275" y="2619"/>
                    <a:pt x="15548" y="2909"/>
                    <a:pt x="14806" y="3186"/>
                  </a:cubicBezTo>
                  <a:cubicBezTo>
                    <a:pt x="13119" y="3811"/>
                    <a:pt x="11389" y="4291"/>
                    <a:pt x="9658" y="4800"/>
                  </a:cubicBezTo>
                  <a:cubicBezTo>
                    <a:pt x="7898" y="5338"/>
                    <a:pt x="6153" y="5818"/>
                    <a:pt x="4393" y="6327"/>
                  </a:cubicBezTo>
                  <a:cubicBezTo>
                    <a:pt x="3404" y="6604"/>
                    <a:pt x="2400" y="6880"/>
                    <a:pt x="1411" y="7054"/>
                  </a:cubicBezTo>
                  <a:cubicBezTo>
                    <a:pt x="1225" y="7087"/>
                    <a:pt x="1011" y="7128"/>
                    <a:pt x="808" y="7128"/>
                  </a:cubicBezTo>
                  <a:cubicBezTo>
                    <a:pt x="647" y="7128"/>
                    <a:pt x="493" y="7102"/>
                    <a:pt x="364" y="7025"/>
                  </a:cubicBezTo>
                  <a:cubicBezTo>
                    <a:pt x="262" y="6967"/>
                    <a:pt x="146" y="6836"/>
                    <a:pt x="102" y="6691"/>
                  </a:cubicBezTo>
                  <a:cubicBezTo>
                    <a:pt x="44" y="6822"/>
                    <a:pt x="1" y="6967"/>
                    <a:pt x="30" y="7113"/>
                  </a:cubicBezTo>
                  <a:cubicBezTo>
                    <a:pt x="44" y="7447"/>
                    <a:pt x="321" y="7753"/>
                    <a:pt x="655" y="7840"/>
                  </a:cubicBezTo>
                  <a:cubicBezTo>
                    <a:pt x="730" y="7859"/>
                    <a:pt x="805" y="7867"/>
                    <a:pt x="879" y="7867"/>
                  </a:cubicBezTo>
                  <a:cubicBezTo>
                    <a:pt x="1079" y="7867"/>
                    <a:pt x="1275" y="7810"/>
                    <a:pt x="1455" y="7767"/>
                  </a:cubicBezTo>
                  <a:cubicBezTo>
                    <a:pt x="1731" y="7709"/>
                    <a:pt x="2008" y="7665"/>
                    <a:pt x="2284" y="7593"/>
                  </a:cubicBezTo>
                  <a:cubicBezTo>
                    <a:pt x="4335" y="7127"/>
                    <a:pt x="6371" y="6618"/>
                    <a:pt x="8407" y="6065"/>
                  </a:cubicBezTo>
                  <a:cubicBezTo>
                    <a:pt x="10429" y="5484"/>
                    <a:pt x="12436" y="4858"/>
                    <a:pt x="14428" y="4189"/>
                  </a:cubicBezTo>
                  <a:cubicBezTo>
                    <a:pt x="14937" y="4029"/>
                    <a:pt x="15417" y="3840"/>
                    <a:pt x="15926" y="3666"/>
                  </a:cubicBezTo>
                  <a:cubicBezTo>
                    <a:pt x="16392" y="3491"/>
                    <a:pt x="16857" y="3331"/>
                    <a:pt x="17264" y="3055"/>
                  </a:cubicBezTo>
                  <a:cubicBezTo>
                    <a:pt x="17788" y="2691"/>
                    <a:pt x="18253" y="2182"/>
                    <a:pt x="17933" y="1513"/>
                  </a:cubicBezTo>
                  <a:cubicBezTo>
                    <a:pt x="17715" y="1077"/>
                    <a:pt x="17424" y="655"/>
                    <a:pt x="17163" y="248"/>
                  </a:cubicBezTo>
                  <a:cubicBezTo>
                    <a:pt x="17119" y="175"/>
                    <a:pt x="17061" y="73"/>
                    <a:pt x="17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987;p39">
              <a:extLst>
                <a:ext uri="{FF2B5EF4-FFF2-40B4-BE49-F238E27FC236}">
                  <a16:creationId xmlns:a16="http://schemas.microsoft.com/office/drawing/2014/main" id="{20FC4EF5-FEB7-C785-EFCB-18832BDF3ADE}"/>
                </a:ext>
              </a:extLst>
            </p:cNvPr>
            <p:cNvSpPr/>
            <p:nvPr/>
          </p:nvSpPr>
          <p:spPr>
            <a:xfrm>
              <a:off x="1650930" y="2108185"/>
              <a:ext cx="800784" cy="650637"/>
            </a:xfrm>
            <a:custGeom>
              <a:avLst/>
              <a:gdLst/>
              <a:ahLst/>
              <a:cxnLst/>
              <a:rect l="l" t="t" r="r" b="b"/>
              <a:pathLst>
                <a:path w="9600" h="7800" extrusionOk="0">
                  <a:moveTo>
                    <a:pt x="5960" y="1"/>
                  </a:moveTo>
                  <a:cubicBezTo>
                    <a:pt x="5938" y="1"/>
                    <a:pt x="5914" y="2"/>
                    <a:pt x="5891" y="4"/>
                  </a:cubicBezTo>
                  <a:cubicBezTo>
                    <a:pt x="5571" y="48"/>
                    <a:pt x="5425" y="266"/>
                    <a:pt x="5236" y="484"/>
                  </a:cubicBezTo>
                  <a:lnTo>
                    <a:pt x="4146" y="1793"/>
                  </a:lnTo>
                  <a:cubicBezTo>
                    <a:pt x="3433" y="2637"/>
                    <a:pt x="2735" y="3495"/>
                    <a:pt x="2037" y="4367"/>
                  </a:cubicBezTo>
                  <a:cubicBezTo>
                    <a:pt x="1615" y="4876"/>
                    <a:pt x="1251" y="5400"/>
                    <a:pt x="873" y="5938"/>
                  </a:cubicBezTo>
                  <a:cubicBezTo>
                    <a:pt x="684" y="6171"/>
                    <a:pt x="510" y="6418"/>
                    <a:pt x="306" y="6665"/>
                  </a:cubicBezTo>
                  <a:cubicBezTo>
                    <a:pt x="117" y="6898"/>
                    <a:pt x="1" y="7131"/>
                    <a:pt x="1" y="7436"/>
                  </a:cubicBezTo>
                  <a:cubicBezTo>
                    <a:pt x="1" y="7683"/>
                    <a:pt x="175" y="7800"/>
                    <a:pt x="364" y="7800"/>
                  </a:cubicBezTo>
                  <a:cubicBezTo>
                    <a:pt x="161" y="7785"/>
                    <a:pt x="30" y="7538"/>
                    <a:pt x="175" y="7349"/>
                  </a:cubicBezTo>
                  <a:cubicBezTo>
                    <a:pt x="1499" y="5691"/>
                    <a:pt x="4655" y="1735"/>
                    <a:pt x="5644" y="484"/>
                  </a:cubicBezTo>
                  <a:cubicBezTo>
                    <a:pt x="5728" y="386"/>
                    <a:pt x="5839" y="338"/>
                    <a:pt x="5948" y="338"/>
                  </a:cubicBezTo>
                  <a:cubicBezTo>
                    <a:pt x="6065" y="338"/>
                    <a:pt x="6179" y="393"/>
                    <a:pt x="6255" y="499"/>
                  </a:cubicBezTo>
                  <a:cubicBezTo>
                    <a:pt x="6909" y="1400"/>
                    <a:pt x="8523" y="3582"/>
                    <a:pt x="9207" y="4513"/>
                  </a:cubicBezTo>
                  <a:cubicBezTo>
                    <a:pt x="9338" y="4702"/>
                    <a:pt x="9280" y="4949"/>
                    <a:pt x="9105" y="5065"/>
                  </a:cubicBezTo>
                  <a:cubicBezTo>
                    <a:pt x="9207" y="5022"/>
                    <a:pt x="9309" y="4949"/>
                    <a:pt x="9396" y="4862"/>
                  </a:cubicBezTo>
                  <a:cubicBezTo>
                    <a:pt x="9600" y="4629"/>
                    <a:pt x="9600" y="4309"/>
                    <a:pt x="9483" y="4047"/>
                  </a:cubicBezTo>
                  <a:cubicBezTo>
                    <a:pt x="9280" y="3582"/>
                    <a:pt x="8916" y="3175"/>
                    <a:pt x="8611" y="2767"/>
                  </a:cubicBezTo>
                  <a:cubicBezTo>
                    <a:pt x="8000" y="1938"/>
                    <a:pt x="7345" y="1153"/>
                    <a:pt x="6647" y="368"/>
                  </a:cubicBezTo>
                  <a:cubicBezTo>
                    <a:pt x="6459" y="166"/>
                    <a:pt x="6245" y="1"/>
                    <a:pt x="59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988;p39">
            <a:extLst>
              <a:ext uri="{FF2B5EF4-FFF2-40B4-BE49-F238E27FC236}">
                <a16:creationId xmlns:a16="http://schemas.microsoft.com/office/drawing/2014/main" id="{1005BACF-AAA7-0421-B72D-1E5AA7217097}"/>
              </a:ext>
            </a:extLst>
          </p:cNvPr>
          <p:cNvGrpSpPr/>
          <p:nvPr/>
        </p:nvGrpSpPr>
        <p:grpSpPr>
          <a:xfrm>
            <a:off x="7335862" y="4529007"/>
            <a:ext cx="1543648" cy="430040"/>
            <a:chOff x="1577341" y="3210703"/>
            <a:chExt cx="1543648" cy="430040"/>
          </a:xfrm>
        </p:grpSpPr>
        <p:sp>
          <p:nvSpPr>
            <p:cNvPr id="22" name="Google Shape;2989;p39">
              <a:extLst>
                <a:ext uri="{FF2B5EF4-FFF2-40B4-BE49-F238E27FC236}">
                  <a16:creationId xmlns:a16="http://schemas.microsoft.com/office/drawing/2014/main" id="{F3E73203-9FE5-60D9-48EC-071B764A2B3D}"/>
                </a:ext>
              </a:extLst>
            </p:cNvPr>
            <p:cNvSpPr/>
            <p:nvPr/>
          </p:nvSpPr>
          <p:spPr>
            <a:xfrm>
              <a:off x="1579869" y="3211716"/>
              <a:ext cx="1541120" cy="427939"/>
            </a:xfrm>
            <a:custGeom>
              <a:avLst/>
              <a:gdLst/>
              <a:ahLst/>
              <a:cxnLst/>
              <a:rect l="l" t="t" r="r" b="b"/>
              <a:pathLst>
                <a:path w="20538" h="5703" extrusionOk="0">
                  <a:moveTo>
                    <a:pt x="19344" y="1"/>
                  </a:moveTo>
                  <a:cubicBezTo>
                    <a:pt x="18719" y="44"/>
                    <a:pt x="18108" y="190"/>
                    <a:pt x="17483" y="277"/>
                  </a:cubicBezTo>
                  <a:cubicBezTo>
                    <a:pt x="16872" y="364"/>
                    <a:pt x="16247" y="481"/>
                    <a:pt x="15636" y="568"/>
                  </a:cubicBezTo>
                  <a:cubicBezTo>
                    <a:pt x="14414" y="757"/>
                    <a:pt x="13207" y="946"/>
                    <a:pt x="12000" y="1135"/>
                  </a:cubicBezTo>
                  <a:lnTo>
                    <a:pt x="4626" y="2284"/>
                  </a:lnTo>
                  <a:cubicBezTo>
                    <a:pt x="3244" y="2502"/>
                    <a:pt x="1848" y="2662"/>
                    <a:pt x="481" y="2953"/>
                  </a:cubicBezTo>
                  <a:cubicBezTo>
                    <a:pt x="248" y="3011"/>
                    <a:pt x="103" y="3186"/>
                    <a:pt x="74" y="3404"/>
                  </a:cubicBezTo>
                  <a:cubicBezTo>
                    <a:pt x="30" y="3477"/>
                    <a:pt x="1" y="3549"/>
                    <a:pt x="15" y="3622"/>
                  </a:cubicBezTo>
                  <a:cubicBezTo>
                    <a:pt x="74" y="4087"/>
                    <a:pt x="175" y="4538"/>
                    <a:pt x="248" y="4989"/>
                  </a:cubicBezTo>
                  <a:cubicBezTo>
                    <a:pt x="263" y="5106"/>
                    <a:pt x="277" y="5207"/>
                    <a:pt x="306" y="5295"/>
                  </a:cubicBezTo>
                  <a:cubicBezTo>
                    <a:pt x="334" y="5505"/>
                    <a:pt x="593" y="5703"/>
                    <a:pt x="821" y="5703"/>
                  </a:cubicBezTo>
                  <a:cubicBezTo>
                    <a:pt x="829" y="5703"/>
                    <a:pt x="837" y="5702"/>
                    <a:pt x="844" y="5702"/>
                  </a:cubicBezTo>
                  <a:cubicBezTo>
                    <a:pt x="1499" y="5644"/>
                    <a:pt x="2153" y="5542"/>
                    <a:pt x="2808" y="5440"/>
                  </a:cubicBezTo>
                  <a:lnTo>
                    <a:pt x="4670" y="5178"/>
                  </a:lnTo>
                  <a:cubicBezTo>
                    <a:pt x="5920" y="4989"/>
                    <a:pt x="7157" y="4786"/>
                    <a:pt x="8407" y="4611"/>
                  </a:cubicBezTo>
                  <a:cubicBezTo>
                    <a:pt x="10880" y="4233"/>
                    <a:pt x="13338" y="3826"/>
                    <a:pt x="15796" y="3404"/>
                  </a:cubicBezTo>
                  <a:cubicBezTo>
                    <a:pt x="17192" y="3171"/>
                    <a:pt x="18588" y="2938"/>
                    <a:pt x="19999" y="2677"/>
                  </a:cubicBezTo>
                  <a:cubicBezTo>
                    <a:pt x="20290" y="2648"/>
                    <a:pt x="20537" y="2226"/>
                    <a:pt x="20406" y="1935"/>
                  </a:cubicBezTo>
                  <a:cubicBezTo>
                    <a:pt x="20363" y="1789"/>
                    <a:pt x="20304" y="1629"/>
                    <a:pt x="20246" y="1470"/>
                  </a:cubicBezTo>
                  <a:cubicBezTo>
                    <a:pt x="20159" y="1193"/>
                    <a:pt x="20086" y="902"/>
                    <a:pt x="20072" y="640"/>
                  </a:cubicBezTo>
                  <a:cubicBezTo>
                    <a:pt x="20043" y="495"/>
                    <a:pt x="19999" y="350"/>
                    <a:pt x="19926" y="248"/>
                  </a:cubicBezTo>
                  <a:cubicBezTo>
                    <a:pt x="19868" y="146"/>
                    <a:pt x="19752" y="88"/>
                    <a:pt x="19650" y="44"/>
                  </a:cubicBezTo>
                  <a:cubicBezTo>
                    <a:pt x="19635" y="44"/>
                    <a:pt x="19606" y="44"/>
                    <a:pt x="19592" y="30"/>
                  </a:cubicBezTo>
                  <a:cubicBezTo>
                    <a:pt x="19577" y="30"/>
                    <a:pt x="19563" y="1"/>
                    <a:pt x="19534" y="1"/>
                  </a:cubicBezTo>
                  <a:close/>
                </a:path>
              </a:pathLst>
            </a:custGeom>
            <a:solidFill>
              <a:schemeClr val="accent4"/>
            </a:solidFill>
            <a:ln w="1143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990;p39">
              <a:extLst>
                <a:ext uri="{FF2B5EF4-FFF2-40B4-BE49-F238E27FC236}">
                  <a16:creationId xmlns:a16="http://schemas.microsoft.com/office/drawing/2014/main" id="{9EEF84E9-C350-3E79-A76C-B8E8AD2CAD70}"/>
                </a:ext>
              </a:extLst>
            </p:cNvPr>
            <p:cNvSpPr/>
            <p:nvPr/>
          </p:nvSpPr>
          <p:spPr>
            <a:xfrm>
              <a:off x="1577341" y="3210703"/>
              <a:ext cx="1520335" cy="386818"/>
            </a:xfrm>
            <a:custGeom>
              <a:avLst/>
              <a:gdLst/>
              <a:ahLst/>
              <a:cxnLst/>
              <a:rect l="l" t="t" r="r" b="b"/>
              <a:pathLst>
                <a:path w="20261" h="5155" extrusionOk="0">
                  <a:moveTo>
                    <a:pt x="19344" y="0"/>
                  </a:moveTo>
                  <a:cubicBezTo>
                    <a:pt x="18734" y="44"/>
                    <a:pt x="18108" y="189"/>
                    <a:pt x="17497" y="276"/>
                  </a:cubicBezTo>
                  <a:cubicBezTo>
                    <a:pt x="16872" y="364"/>
                    <a:pt x="16261" y="480"/>
                    <a:pt x="15636" y="567"/>
                  </a:cubicBezTo>
                  <a:cubicBezTo>
                    <a:pt x="14429" y="742"/>
                    <a:pt x="13221" y="945"/>
                    <a:pt x="12000" y="1135"/>
                  </a:cubicBezTo>
                  <a:lnTo>
                    <a:pt x="4640" y="2269"/>
                  </a:lnTo>
                  <a:cubicBezTo>
                    <a:pt x="3259" y="2487"/>
                    <a:pt x="1863" y="2662"/>
                    <a:pt x="495" y="2953"/>
                  </a:cubicBezTo>
                  <a:cubicBezTo>
                    <a:pt x="263" y="2996"/>
                    <a:pt x="117" y="3185"/>
                    <a:pt x="74" y="3403"/>
                  </a:cubicBezTo>
                  <a:cubicBezTo>
                    <a:pt x="45" y="3476"/>
                    <a:pt x="1" y="3549"/>
                    <a:pt x="30" y="3622"/>
                  </a:cubicBezTo>
                  <a:cubicBezTo>
                    <a:pt x="74" y="4072"/>
                    <a:pt x="190" y="4523"/>
                    <a:pt x="263" y="4989"/>
                  </a:cubicBezTo>
                  <a:cubicBezTo>
                    <a:pt x="335" y="5032"/>
                    <a:pt x="364" y="5090"/>
                    <a:pt x="408" y="5105"/>
                  </a:cubicBezTo>
                  <a:cubicBezTo>
                    <a:pt x="481" y="5145"/>
                    <a:pt x="567" y="5154"/>
                    <a:pt x="652" y="5154"/>
                  </a:cubicBezTo>
                  <a:cubicBezTo>
                    <a:pt x="719" y="5154"/>
                    <a:pt x="786" y="5149"/>
                    <a:pt x="844" y="5149"/>
                  </a:cubicBezTo>
                  <a:cubicBezTo>
                    <a:pt x="1019" y="5149"/>
                    <a:pt x="1208" y="5105"/>
                    <a:pt x="1412" y="5090"/>
                  </a:cubicBezTo>
                  <a:cubicBezTo>
                    <a:pt x="2386" y="4960"/>
                    <a:pt x="3390" y="4843"/>
                    <a:pt x="4364" y="4712"/>
                  </a:cubicBezTo>
                  <a:cubicBezTo>
                    <a:pt x="7782" y="4276"/>
                    <a:pt x="11200" y="3752"/>
                    <a:pt x="14603" y="3142"/>
                  </a:cubicBezTo>
                  <a:cubicBezTo>
                    <a:pt x="16276" y="2851"/>
                    <a:pt x="17963" y="2560"/>
                    <a:pt x="19621" y="2167"/>
                  </a:cubicBezTo>
                  <a:cubicBezTo>
                    <a:pt x="19737" y="2153"/>
                    <a:pt x="19824" y="2109"/>
                    <a:pt x="19926" y="2080"/>
                  </a:cubicBezTo>
                  <a:cubicBezTo>
                    <a:pt x="19999" y="2051"/>
                    <a:pt x="20043" y="2036"/>
                    <a:pt x="20057" y="2022"/>
                  </a:cubicBezTo>
                  <a:cubicBezTo>
                    <a:pt x="20072" y="2022"/>
                    <a:pt x="20101" y="2007"/>
                    <a:pt x="20115" y="1978"/>
                  </a:cubicBezTo>
                  <a:cubicBezTo>
                    <a:pt x="20115" y="1964"/>
                    <a:pt x="20144" y="1949"/>
                    <a:pt x="20144" y="1949"/>
                  </a:cubicBezTo>
                  <a:lnTo>
                    <a:pt x="20144" y="1934"/>
                  </a:lnTo>
                  <a:cubicBezTo>
                    <a:pt x="20173" y="1891"/>
                    <a:pt x="20188" y="1876"/>
                    <a:pt x="20188" y="1833"/>
                  </a:cubicBezTo>
                  <a:cubicBezTo>
                    <a:pt x="20188" y="1835"/>
                    <a:pt x="20188" y="1837"/>
                    <a:pt x="20189" y="1837"/>
                  </a:cubicBezTo>
                  <a:cubicBezTo>
                    <a:pt x="20194" y="1837"/>
                    <a:pt x="20220" y="1727"/>
                    <a:pt x="20246" y="1687"/>
                  </a:cubicBezTo>
                  <a:cubicBezTo>
                    <a:pt x="20261" y="1658"/>
                    <a:pt x="20261" y="1614"/>
                    <a:pt x="20261" y="1585"/>
                  </a:cubicBezTo>
                  <a:lnTo>
                    <a:pt x="20261" y="1454"/>
                  </a:lnTo>
                  <a:cubicBezTo>
                    <a:pt x="20173" y="1178"/>
                    <a:pt x="20101" y="887"/>
                    <a:pt x="20072" y="640"/>
                  </a:cubicBezTo>
                  <a:cubicBezTo>
                    <a:pt x="20057" y="495"/>
                    <a:pt x="19999" y="349"/>
                    <a:pt x="19926" y="233"/>
                  </a:cubicBezTo>
                  <a:cubicBezTo>
                    <a:pt x="19883" y="146"/>
                    <a:pt x="19766" y="73"/>
                    <a:pt x="19664" y="44"/>
                  </a:cubicBezTo>
                  <a:cubicBezTo>
                    <a:pt x="19635" y="44"/>
                    <a:pt x="19621" y="44"/>
                    <a:pt x="19606" y="15"/>
                  </a:cubicBezTo>
                  <a:cubicBezTo>
                    <a:pt x="19592" y="15"/>
                    <a:pt x="19563" y="0"/>
                    <a:pt x="19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991;p39">
              <a:extLst>
                <a:ext uri="{FF2B5EF4-FFF2-40B4-BE49-F238E27FC236}">
                  <a16:creationId xmlns:a16="http://schemas.microsoft.com/office/drawing/2014/main" id="{57509F64-8EF2-67F3-EC0B-A83AB1E5BF9D}"/>
                </a:ext>
              </a:extLst>
            </p:cNvPr>
            <p:cNvSpPr/>
            <p:nvPr/>
          </p:nvSpPr>
          <p:spPr>
            <a:xfrm>
              <a:off x="1602479" y="3320934"/>
              <a:ext cx="1518159" cy="319810"/>
            </a:xfrm>
            <a:custGeom>
              <a:avLst/>
              <a:gdLst/>
              <a:ahLst/>
              <a:cxnLst/>
              <a:rect l="l" t="t" r="r" b="b"/>
              <a:pathLst>
                <a:path w="20232" h="4262" extrusionOk="0">
                  <a:moveTo>
                    <a:pt x="19955" y="0"/>
                  </a:moveTo>
                  <a:lnTo>
                    <a:pt x="19955" y="131"/>
                  </a:lnTo>
                  <a:cubicBezTo>
                    <a:pt x="19955" y="175"/>
                    <a:pt x="19940" y="204"/>
                    <a:pt x="19940" y="247"/>
                  </a:cubicBezTo>
                  <a:cubicBezTo>
                    <a:pt x="19940" y="275"/>
                    <a:pt x="19888" y="394"/>
                    <a:pt x="19883" y="394"/>
                  </a:cubicBezTo>
                  <a:cubicBezTo>
                    <a:pt x="19882" y="394"/>
                    <a:pt x="19882" y="393"/>
                    <a:pt x="19882" y="393"/>
                  </a:cubicBezTo>
                  <a:cubicBezTo>
                    <a:pt x="19868" y="422"/>
                    <a:pt x="19853" y="436"/>
                    <a:pt x="19853" y="480"/>
                  </a:cubicBezTo>
                  <a:lnTo>
                    <a:pt x="19853" y="495"/>
                  </a:lnTo>
                  <a:lnTo>
                    <a:pt x="19809" y="538"/>
                  </a:lnTo>
                  <a:cubicBezTo>
                    <a:pt x="19795" y="553"/>
                    <a:pt x="19780" y="553"/>
                    <a:pt x="19766" y="567"/>
                  </a:cubicBezTo>
                  <a:cubicBezTo>
                    <a:pt x="19737" y="582"/>
                    <a:pt x="19708" y="582"/>
                    <a:pt x="19635" y="625"/>
                  </a:cubicBezTo>
                  <a:cubicBezTo>
                    <a:pt x="19518" y="655"/>
                    <a:pt x="19431" y="669"/>
                    <a:pt x="19329" y="713"/>
                  </a:cubicBezTo>
                  <a:cubicBezTo>
                    <a:pt x="17671" y="1120"/>
                    <a:pt x="15984" y="1396"/>
                    <a:pt x="14297" y="1702"/>
                  </a:cubicBezTo>
                  <a:cubicBezTo>
                    <a:pt x="10908" y="2298"/>
                    <a:pt x="7491" y="2822"/>
                    <a:pt x="4073" y="3258"/>
                  </a:cubicBezTo>
                  <a:cubicBezTo>
                    <a:pt x="3069" y="3389"/>
                    <a:pt x="2095" y="3520"/>
                    <a:pt x="1106" y="3636"/>
                  </a:cubicBezTo>
                  <a:cubicBezTo>
                    <a:pt x="917" y="3651"/>
                    <a:pt x="742" y="3694"/>
                    <a:pt x="539" y="3694"/>
                  </a:cubicBezTo>
                  <a:cubicBezTo>
                    <a:pt x="469" y="3694"/>
                    <a:pt x="387" y="3711"/>
                    <a:pt x="305" y="3711"/>
                  </a:cubicBezTo>
                  <a:cubicBezTo>
                    <a:pt x="234" y="3711"/>
                    <a:pt x="163" y="3698"/>
                    <a:pt x="102" y="3651"/>
                  </a:cubicBezTo>
                  <a:cubicBezTo>
                    <a:pt x="44" y="3621"/>
                    <a:pt x="15" y="3578"/>
                    <a:pt x="0" y="3534"/>
                  </a:cubicBezTo>
                  <a:lnTo>
                    <a:pt x="0" y="3534"/>
                  </a:lnTo>
                  <a:cubicBezTo>
                    <a:pt x="15" y="3636"/>
                    <a:pt x="29" y="3752"/>
                    <a:pt x="44" y="3840"/>
                  </a:cubicBezTo>
                  <a:cubicBezTo>
                    <a:pt x="59" y="4058"/>
                    <a:pt x="320" y="4261"/>
                    <a:pt x="539" y="4261"/>
                  </a:cubicBezTo>
                  <a:cubicBezTo>
                    <a:pt x="1193" y="4203"/>
                    <a:pt x="1847" y="4087"/>
                    <a:pt x="2502" y="4000"/>
                  </a:cubicBezTo>
                  <a:lnTo>
                    <a:pt x="4364" y="3723"/>
                  </a:lnTo>
                  <a:cubicBezTo>
                    <a:pt x="5614" y="3549"/>
                    <a:pt x="6851" y="3345"/>
                    <a:pt x="8101" y="3171"/>
                  </a:cubicBezTo>
                  <a:cubicBezTo>
                    <a:pt x="10574" y="2792"/>
                    <a:pt x="13032" y="2385"/>
                    <a:pt x="15490" y="1963"/>
                  </a:cubicBezTo>
                  <a:cubicBezTo>
                    <a:pt x="16886" y="1731"/>
                    <a:pt x="18282" y="1498"/>
                    <a:pt x="19693" y="1236"/>
                  </a:cubicBezTo>
                  <a:cubicBezTo>
                    <a:pt x="19998" y="1193"/>
                    <a:pt x="20231" y="771"/>
                    <a:pt x="20129" y="480"/>
                  </a:cubicBezTo>
                  <a:cubicBezTo>
                    <a:pt x="20071" y="335"/>
                    <a:pt x="20013" y="175"/>
                    <a:pt x="199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87"/>
        <p:cNvGrpSpPr/>
        <p:nvPr/>
      </p:nvGrpSpPr>
      <p:grpSpPr>
        <a:xfrm>
          <a:off x="0" y="0"/>
          <a:ext cx="0" cy="0"/>
          <a:chOff x="0" y="0"/>
          <a:chExt cx="0" cy="0"/>
        </a:xfrm>
      </p:grpSpPr>
      <p:sp>
        <p:nvSpPr>
          <p:cNvPr id="3090" name="Google Shape;3090;p43"/>
          <p:cNvSpPr txBox="1">
            <a:spLocks noGrp="1"/>
          </p:cNvSpPr>
          <p:nvPr>
            <p:ph type="title" idx="2"/>
          </p:nvPr>
        </p:nvSpPr>
        <p:spPr>
          <a:xfrm>
            <a:off x="362139" y="1813350"/>
            <a:ext cx="8100457" cy="1516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dirty="0">
                <a:solidFill>
                  <a:srgbClr val="FF0000"/>
                </a:solidFill>
                <a:latin typeface="Times New Roman" panose="02020603050405020304" pitchFamily="18" charset="0"/>
                <a:cs typeface="Times New Roman" panose="02020603050405020304" pitchFamily="18" charset="0"/>
              </a:rPr>
              <a:t>2. HÌNH THÀNH KIẾN THỨC MỚI</a:t>
            </a:r>
            <a:endParaRPr sz="3200" dirty="0">
              <a:solidFill>
                <a:srgbClr val="FF0000"/>
              </a:solidFill>
              <a:latin typeface="Times New Roman" panose="02020603050405020304" pitchFamily="18" charset="0"/>
              <a:cs typeface="Times New Roman" panose="02020603050405020304" pitchFamily="18" charset="0"/>
            </a:endParaRPr>
          </a:p>
        </p:txBody>
      </p:sp>
      <p:grpSp>
        <p:nvGrpSpPr>
          <p:cNvPr id="4" name="Google Shape;3292;p48">
            <a:extLst>
              <a:ext uri="{FF2B5EF4-FFF2-40B4-BE49-F238E27FC236}">
                <a16:creationId xmlns:a16="http://schemas.microsoft.com/office/drawing/2014/main" id="{205F51BF-13E0-26A8-D360-D5A915F8162C}"/>
              </a:ext>
            </a:extLst>
          </p:cNvPr>
          <p:cNvGrpSpPr/>
          <p:nvPr/>
        </p:nvGrpSpPr>
        <p:grpSpPr>
          <a:xfrm>
            <a:off x="6842755" y="386925"/>
            <a:ext cx="1244003" cy="833138"/>
            <a:chOff x="6394823" y="2433132"/>
            <a:chExt cx="1244003" cy="833138"/>
          </a:xfrm>
        </p:grpSpPr>
        <p:sp>
          <p:nvSpPr>
            <p:cNvPr id="5" name="Google Shape;3293;p48">
              <a:extLst>
                <a:ext uri="{FF2B5EF4-FFF2-40B4-BE49-F238E27FC236}">
                  <a16:creationId xmlns:a16="http://schemas.microsoft.com/office/drawing/2014/main" id="{4C554B07-72F8-4B8A-4CEA-30BD39F27613}"/>
                </a:ext>
              </a:extLst>
            </p:cNvPr>
            <p:cNvSpPr/>
            <p:nvPr/>
          </p:nvSpPr>
          <p:spPr>
            <a:xfrm>
              <a:off x="6394823" y="2433642"/>
              <a:ext cx="1244003" cy="832087"/>
            </a:xfrm>
            <a:custGeom>
              <a:avLst/>
              <a:gdLst/>
              <a:ahLst/>
              <a:cxnLst/>
              <a:rect l="l" t="t" r="r" b="b"/>
              <a:pathLst>
                <a:path w="8287" h="5543" extrusionOk="0">
                  <a:moveTo>
                    <a:pt x="159" y="0"/>
                  </a:moveTo>
                  <a:cubicBezTo>
                    <a:pt x="57" y="0"/>
                    <a:pt x="1" y="124"/>
                    <a:pt x="68" y="204"/>
                  </a:cubicBezTo>
                  <a:lnTo>
                    <a:pt x="268" y="418"/>
                  </a:lnTo>
                  <a:lnTo>
                    <a:pt x="876" y="1078"/>
                  </a:lnTo>
                  <a:lnTo>
                    <a:pt x="829" y="1199"/>
                  </a:lnTo>
                  <a:cubicBezTo>
                    <a:pt x="822" y="1212"/>
                    <a:pt x="822" y="1239"/>
                    <a:pt x="836" y="1252"/>
                  </a:cubicBezTo>
                  <a:lnTo>
                    <a:pt x="836" y="1265"/>
                  </a:lnTo>
                  <a:lnTo>
                    <a:pt x="842" y="1272"/>
                  </a:lnTo>
                  <a:lnTo>
                    <a:pt x="863" y="1285"/>
                  </a:lnTo>
                  <a:lnTo>
                    <a:pt x="1116" y="1639"/>
                  </a:lnTo>
                  <a:cubicBezTo>
                    <a:pt x="1236" y="1719"/>
                    <a:pt x="2965" y="2848"/>
                    <a:pt x="4307" y="3735"/>
                  </a:cubicBezTo>
                  <a:cubicBezTo>
                    <a:pt x="4321" y="3742"/>
                    <a:pt x="4341" y="3749"/>
                    <a:pt x="4347" y="3769"/>
                  </a:cubicBezTo>
                  <a:cubicBezTo>
                    <a:pt x="4387" y="3789"/>
                    <a:pt x="4434" y="3822"/>
                    <a:pt x="4481" y="3849"/>
                  </a:cubicBezTo>
                  <a:cubicBezTo>
                    <a:pt x="4501" y="3856"/>
                    <a:pt x="4508" y="3869"/>
                    <a:pt x="4521" y="3876"/>
                  </a:cubicBezTo>
                  <a:cubicBezTo>
                    <a:pt x="4801" y="4049"/>
                    <a:pt x="5048" y="4216"/>
                    <a:pt x="5255" y="4356"/>
                  </a:cubicBezTo>
                  <a:cubicBezTo>
                    <a:pt x="5269" y="4356"/>
                    <a:pt x="5269" y="4370"/>
                    <a:pt x="5275" y="4370"/>
                  </a:cubicBezTo>
                  <a:cubicBezTo>
                    <a:pt x="5315" y="4390"/>
                    <a:pt x="5349" y="4416"/>
                    <a:pt x="5389" y="4443"/>
                  </a:cubicBezTo>
                  <a:cubicBezTo>
                    <a:pt x="5402" y="4443"/>
                    <a:pt x="5402" y="4450"/>
                    <a:pt x="5409" y="4450"/>
                  </a:cubicBezTo>
                  <a:cubicBezTo>
                    <a:pt x="5442" y="4476"/>
                    <a:pt x="5476" y="4490"/>
                    <a:pt x="5509" y="4517"/>
                  </a:cubicBezTo>
                  <a:cubicBezTo>
                    <a:pt x="5509" y="4517"/>
                    <a:pt x="5516" y="4517"/>
                    <a:pt x="5516" y="4523"/>
                  </a:cubicBezTo>
                  <a:cubicBezTo>
                    <a:pt x="5582" y="4570"/>
                    <a:pt x="5642" y="4610"/>
                    <a:pt x="5689" y="4637"/>
                  </a:cubicBezTo>
                  <a:cubicBezTo>
                    <a:pt x="5703" y="4637"/>
                    <a:pt x="5703" y="4643"/>
                    <a:pt x="5709" y="4643"/>
                  </a:cubicBezTo>
                  <a:cubicBezTo>
                    <a:pt x="5736" y="4657"/>
                    <a:pt x="5749" y="4670"/>
                    <a:pt x="5769" y="4683"/>
                  </a:cubicBezTo>
                  <a:lnTo>
                    <a:pt x="5776" y="4690"/>
                  </a:lnTo>
                  <a:cubicBezTo>
                    <a:pt x="5789" y="4703"/>
                    <a:pt x="5809" y="4717"/>
                    <a:pt x="5823" y="4724"/>
                  </a:cubicBezTo>
                  <a:cubicBezTo>
                    <a:pt x="5843" y="4737"/>
                    <a:pt x="5849" y="4744"/>
                    <a:pt x="5869" y="4750"/>
                  </a:cubicBezTo>
                  <a:cubicBezTo>
                    <a:pt x="6010" y="4844"/>
                    <a:pt x="6150" y="4944"/>
                    <a:pt x="6303" y="5037"/>
                  </a:cubicBezTo>
                  <a:lnTo>
                    <a:pt x="6524" y="5184"/>
                  </a:lnTo>
                  <a:cubicBezTo>
                    <a:pt x="6570" y="5218"/>
                    <a:pt x="6617" y="5244"/>
                    <a:pt x="6671" y="5271"/>
                  </a:cubicBezTo>
                  <a:cubicBezTo>
                    <a:pt x="6744" y="5318"/>
                    <a:pt x="6824" y="5358"/>
                    <a:pt x="6904" y="5404"/>
                  </a:cubicBezTo>
                  <a:cubicBezTo>
                    <a:pt x="6918" y="5411"/>
                    <a:pt x="6938" y="5418"/>
                    <a:pt x="6958" y="5438"/>
                  </a:cubicBezTo>
                  <a:cubicBezTo>
                    <a:pt x="7099" y="5508"/>
                    <a:pt x="7246" y="5542"/>
                    <a:pt x="7388" y="5542"/>
                  </a:cubicBezTo>
                  <a:cubicBezTo>
                    <a:pt x="7667" y="5542"/>
                    <a:pt x="7924" y="5407"/>
                    <a:pt x="8079" y="5137"/>
                  </a:cubicBezTo>
                  <a:cubicBezTo>
                    <a:pt x="8286" y="4750"/>
                    <a:pt x="8233" y="4316"/>
                    <a:pt x="7972" y="3989"/>
                  </a:cubicBezTo>
                  <a:cubicBezTo>
                    <a:pt x="7966" y="3976"/>
                    <a:pt x="7932" y="3949"/>
                    <a:pt x="7886" y="3916"/>
                  </a:cubicBezTo>
                  <a:cubicBezTo>
                    <a:pt x="7518" y="3635"/>
                    <a:pt x="6063" y="2741"/>
                    <a:pt x="4681" y="1913"/>
                  </a:cubicBezTo>
                  <a:cubicBezTo>
                    <a:pt x="4674" y="1913"/>
                    <a:pt x="4674" y="1906"/>
                    <a:pt x="4668" y="1906"/>
                  </a:cubicBezTo>
                  <a:cubicBezTo>
                    <a:pt x="4447" y="1773"/>
                    <a:pt x="4234" y="1646"/>
                    <a:pt x="4027" y="1519"/>
                  </a:cubicBezTo>
                  <a:cubicBezTo>
                    <a:pt x="4014" y="1512"/>
                    <a:pt x="4007" y="1512"/>
                    <a:pt x="4000" y="1506"/>
                  </a:cubicBezTo>
                  <a:cubicBezTo>
                    <a:pt x="3967" y="1486"/>
                    <a:pt x="3940" y="1472"/>
                    <a:pt x="3907" y="1452"/>
                  </a:cubicBezTo>
                  <a:cubicBezTo>
                    <a:pt x="3900" y="1452"/>
                    <a:pt x="3893" y="1446"/>
                    <a:pt x="3880" y="1446"/>
                  </a:cubicBezTo>
                  <a:cubicBezTo>
                    <a:pt x="3847" y="1426"/>
                    <a:pt x="3827" y="1412"/>
                    <a:pt x="3793" y="1392"/>
                  </a:cubicBezTo>
                  <a:lnTo>
                    <a:pt x="3780" y="1386"/>
                  </a:lnTo>
                  <a:cubicBezTo>
                    <a:pt x="3693" y="1325"/>
                    <a:pt x="3600" y="1279"/>
                    <a:pt x="3506" y="1225"/>
                  </a:cubicBezTo>
                  <a:cubicBezTo>
                    <a:pt x="3499" y="1219"/>
                    <a:pt x="3493" y="1219"/>
                    <a:pt x="3479" y="1212"/>
                  </a:cubicBezTo>
                  <a:cubicBezTo>
                    <a:pt x="3459" y="1192"/>
                    <a:pt x="3433" y="1179"/>
                    <a:pt x="3406" y="1172"/>
                  </a:cubicBezTo>
                  <a:cubicBezTo>
                    <a:pt x="3399" y="1159"/>
                    <a:pt x="3393" y="1159"/>
                    <a:pt x="3379" y="1152"/>
                  </a:cubicBezTo>
                  <a:cubicBezTo>
                    <a:pt x="3359" y="1139"/>
                    <a:pt x="3333" y="1125"/>
                    <a:pt x="3306" y="1112"/>
                  </a:cubicBezTo>
                  <a:cubicBezTo>
                    <a:pt x="3293" y="1105"/>
                    <a:pt x="3279" y="1092"/>
                    <a:pt x="3266" y="1085"/>
                  </a:cubicBezTo>
                  <a:cubicBezTo>
                    <a:pt x="3246" y="1078"/>
                    <a:pt x="3226" y="1058"/>
                    <a:pt x="3206" y="1052"/>
                  </a:cubicBezTo>
                  <a:cubicBezTo>
                    <a:pt x="3192" y="1045"/>
                    <a:pt x="3166" y="1025"/>
                    <a:pt x="3146" y="1018"/>
                  </a:cubicBezTo>
                  <a:lnTo>
                    <a:pt x="3099" y="998"/>
                  </a:lnTo>
                  <a:cubicBezTo>
                    <a:pt x="3079" y="985"/>
                    <a:pt x="3072" y="978"/>
                    <a:pt x="3059" y="972"/>
                  </a:cubicBezTo>
                  <a:cubicBezTo>
                    <a:pt x="3026" y="945"/>
                    <a:pt x="2979" y="925"/>
                    <a:pt x="2945" y="905"/>
                  </a:cubicBezTo>
                  <a:cubicBezTo>
                    <a:pt x="2939" y="892"/>
                    <a:pt x="2925" y="885"/>
                    <a:pt x="2912" y="885"/>
                  </a:cubicBezTo>
                  <a:cubicBezTo>
                    <a:pt x="2899" y="878"/>
                    <a:pt x="2872" y="858"/>
                    <a:pt x="2859" y="851"/>
                  </a:cubicBezTo>
                  <a:cubicBezTo>
                    <a:pt x="2845" y="845"/>
                    <a:pt x="2832" y="838"/>
                    <a:pt x="2825" y="838"/>
                  </a:cubicBezTo>
                  <a:cubicBezTo>
                    <a:pt x="2805" y="831"/>
                    <a:pt x="2792" y="811"/>
                    <a:pt x="2772" y="805"/>
                  </a:cubicBezTo>
                  <a:cubicBezTo>
                    <a:pt x="2765" y="798"/>
                    <a:pt x="2745" y="785"/>
                    <a:pt x="2738" y="785"/>
                  </a:cubicBezTo>
                  <a:cubicBezTo>
                    <a:pt x="2725" y="778"/>
                    <a:pt x="2705" y="765"/>
                    <a:pt x="2692" y="751"/>
                  </a:cubicBezTo>
                  <a:cubicBezTo>
                    <a:pt x="2678" y="745"/>
                    <a:pt x="2672" y="745"/>
                    <a:pt x="2665" y="738"/>
                  </a:cubicBezTo>
                  <a:lnTo>
                    <a:pt x="2491" y="638"/>
                  </a:lnTo>
                  <a:cubicBezTo>
                    <a:pt x="2478" y="631"/>
                    <a:pt x="2471" y="631"/>
                    <a:pt x="2458" y="618"/>
                  </a:cubicBezTo>
                  <a:cubicBezTo>
                    <a:pt x="2438" y="611"/>
                    <a:pt x="2431" y="604"/>
                    <a:pt x="2411" y="598"/>
                  </a:cubicBezTo>
                  <a:cubicBezTo>
                    <a:pt x="2405" y="584"/>
                    <a:pt x="2398" y="584"/>
                    <a:pt x="2378" y="578"/>
                  </a:cubicBezTo>
                  <a:cubicBezTo>
                    <a:pt x="2365" y="571"/>
                    <a:pt x="2358" y="564"/>
                    <a:pt x="2338" y="551"/>
                  </a:cubicBezTo>
                  <a:cubicBezTo>
                    <a:pt x="2331" y="544"/>
                    <a:pt x="2325" y="544"/>
                    <a:pt x="2311" y="538"/>
                  </a:cubicBezTo>
                  <a:cubicBezTo>
                    <a:pt x="2305" y="531"/>
                    <a:pt x="2291" y="518"/>
                    <a:pt x="2278" y="518"/>
                  </a:cubicBezTo>
                  <a:cubicBezTo>
                    <a:pt x="2271" y="511"/>
                    <a:pt x="2264" y="511"/>
                    <a:pt x="2258" y="504"/>
                  </a:cubicBezTo>
                  <a:cubicBezTo>
                    <a:pt x="2244" y="498"/>
                    <a:pt x="2231" y="484"/>
                    <a:pt x="2224" y="484"/>
                  </a:cubicBezTo>
                  <a:cubicBezTo>
                    <a:pt x="2078" y="404"/>
                    <a:pt x="1991" y="351"/>
                    <a:pt x="1957" y="337"/>
                  </a:cubicBezTo>
                  <a:cubicBezTo>
                    <a:pt x="1904" y="311"/>
                    <a:pt x="1744" y="271"/>
                    <a:pt x="1537" y="217"/>
                  </a:cubicBezTo>
                  <a:lnTo>
                    <a:pt x="1510" y="217"/>
                  </a:lnTo>
                  <a:cubicBezTo>
                    <a:pt x="1503" y="217"/>
                    <a:pt x="1497" y="217"/>
                    <a:pt x="1490" y="231"/>
                  </a:cubicBezTo>
                  <a:cubicBezTo>
                    <a:pt x="1458" y="250"/>
                    <a:pt x="1396" y="311"/>
                    <a:pt x="1373" y="311"/>
                  </a:cubicBezTo>
                  <a:cubicBezTo>
                    <a:pt x="1372" y="311"/>
                    <a:pt x="1371" y="311"/>
                    <a:pt x="1370" y="311"/>
                  </a:cubicBezTo>
                  <a:cubicBezTo>
                    <a:pt x="1276" y="284"/>
                    <a:pt x="1196" y="271"/>
                    <a:pt x="1123" y="244"/>
                  </a:cubicBezTo>
                  <a:cubicBezTo>
                    <a:pt x="776" y="151"/>
                    <a:pt x="535" y="70"/>
                    <a:pt x="188" y="4"/>
                  </a:cubicBezTo>
                  <a:cubicBezTo>
                    <a:pt x="178" y="1"/>
                    <a:pt x="168" y="0"/>
                    <a:pt x="159" y="0"/>
                  </a:cubicBezTo>
                  <a:close/>
                </a:path>
              </a:pathLst>
            </a:custGeom>
            <a:solidFill>
              <a:schemeClr val="accent4"/>
            </a:solidFill>
            <a:ln w="1143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294;p48">
              <a:extLst>
                <a:ext uri="{FF2B5EF4-FFF2-40B4-BE49-F238E27FC236}">
                  <a16:creationId xmlns:a16="http://schemas.microsoft.com/office/drawing/2014/main" id="{0E81558B-4F4F-7F79-A993-90A611A24EE6}"/>
                </a:ext>
              </a:extLst>
            </p:cNvPr>
            <p:cNvSpPr/>
            <p:nvPr/>
          </p:nvSpPr>
          <p:spPr>
            <a:xfrm>
              <a:off x="6395792" y="2433132"/>
              <a:ext cx="1242052" cy="833138"/>
            </a:xfrm>
            <a:custGeom>
              <a:avLst/>
              <a:gdLst/>
              <a:ahLst/>
              <a:cxnLst/>
              <a:rect l="l" t="t" r="r" b="b"/>
              <a:pathLst>
                <a:path w="8274" h="5550" extrusionOk="0">
                  <a:moveTo>
                    <a:pt x="166" y="0"/>
                  </a:moveTo>
                  <a:cubicBezTo>
                    <a:pt x="60" y="0"/>
                    <a:pt x="0" y="128"/>
                    <a:pt x="69" y="202"/>
                  </a:cubicBezTo>
                  <a:lnTo>
                    <a:pt x="870" y="1084"/>
                  </a:lnTo>
                  <a:lnTo>
                    <a:pt x="823" y="1197"/>
                  </a:lnTo>
                  <a:cubicBezTo>
                    <a:pt x="817" y="1224"/>
                    <a:pt x="817" y="1251"/>
                    <a:pt x="830" y="1264"/>
                  </a:cubicBezTo>
                  <a:lnTo>
                    <a:pt x="1117" y="1651"/>
                  </a:lnTo>
                  <a:cubicBezTo>
                    <a:pt x="1297" y="1771"/>
                    <a:pt x="5477" y="4522"/>
                    <a:pt x="5857" y="4755"/>
                  </a:cubicBezTo>
                  <a:cubicBezTo>
                    <a:pt x="6211" y="4982"/>
                    <a:pt x="6565" y="5243"/>
                    <a:pt x="6945" y="5436"/>
                  </a:cubicBezTo>
                  <a:cubicBezTo>
                    <a:pt x="7088" y="5512"/>
                    <a:pt x="7237" y="5550"/>
                    <a:pt x="7381" y="5550"/>
                  </a:cubicBezTo>
                  <a:cubicBezTo>
                    <a:pt x="7657" y="5550"/>
                    <a:pt x="7914" y="5412"/>
                    <a:pt x="8067" y="5136"/>
                  </a:cubicBezTo>
                  <a:cubicBezTo>
                    <a:pt x="8274" y="4769"/>
                    <a:pt x="8220" y="4328"/>
                    <a:pt x="7960" y="4001"/>
                  </a:cubicBezTo>
                  <a:cubicBezTo>
                    <a:pt x="7733" y="3721"/>
                    <a:pt x="2286" y="489"/>
                    <a:pt x="1958" y="336"/>
                  </a:cubicBezTo>
                  <a:cubicBezTo>
                    <a:pt x="1912" y="316"/>
                    <a:pt x="1745" y="276"/>
                    <a:pt x="1518" y="216"/>
                  </a:cubicBezTo>
                  <a:cubicBezTo>
                    <a:pt x="1516" y="215"/>
                    <a:pt x="1515" y="215"/>
                    <a:pt x="1513" y="215"/>
                  </a:cubicBezTo>
                  <a:cubicBezTo>
                    <a:pt x="1481" y="215"/>
                    <a:pt x="1397" y="316"/>
                    <a:pt x="1378" y="316"/>
                  </a:cubicBezTo>
                  <a:cubicBezTo>
                    <a:pt x="884" y="196"/>
                    <a:pt x="617" y="96"/>
                    <a:pt x="189" y="2"/>
                  </a:cubicBezTo>
                  <a:cubicBezTo>
                    <a:pt x="181" y="1"/>
                    <a:pt x="174"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295;p48">
              <a:extLst>
                <a:ext uri="{FF2B5EF4-FFF2-40B4-BE49-F238E27FC236}">
                  <a16:creationId xmlns:a16="http://schemas.microsoft.com/office/drawing/2014/main" id="{8FC57DB9-BB08-1ECD-73DD-E81EE4E40D98}"/>
                </a:ext>
              </a:extLst>
            </p:cNvPr>
            <p:cNvSpPr/>
            <p:nvPr/>
          </p:nvSpPr>
          <p:spPr>
            <a:xfrm>
              <a:off x="6590493" y="2507591"/>
              <a:ext cx="991209" cy="746672"/>
            </a:xfrm>
            <a:custGeom>
              <a:avLst/>
              <a:gdLst/>
              <a:ahLst/>
              <a:cxnLst/>
              <a:rect l="l" t="t" r="r" b="b"/>
              <a:pathLst>
                <a:path w="6603" h="4974" extrusionOk="0">
                  <a:moveTo>
                    <a:pt x="935" y="0"/>
                  </a:moveTo>
                  <a:cubicBezTo>
                    <a:pt x="928" y="27"/>
                    <a:pt x="935" y="60"/>
                    <a:pt x="935" y="87"/>
                  </a:cubicBezTo>
                  <a:cubicBezTo>
                    <a:pt x="948" y="167"/>
                    <a:pt x="935" y="247"/>
                    <a:pt x="922" y="327"/>
                  </a:cubicBezTo>
                  <a:cubicBezTo>
                    <a:pt x="895" y="487"/>
                    <a:pt x="828" y="634"/>
                    <a:pt x="748" y="768"/>
                  </a:cubicBezTo>
                  <a:cubicBezTo>
                    <a:pt x="588" y="1022"/>
                    <a:pt x="321" y="1269"/>
                    <a:pt x="14" y="1289"/>
                  </a:cubicBezTo>
                  <a:lnTo>
                    <a:pt x="0" y="1289"/>
                  </a:lnTo>
                  <a:cubicBezTo>
                    <a:pt x="848" y="1849"/>
                    <a:pt x="4226" y="4059"/>
                    <a:pt x="4560" y="4273"/>
                  </a:cubicBezTo>
                  <a:cubicBezTo>
                    <a:pt x="4921" y="4500"/>
                    <a:pt x="5268" y="4767"/>
                    <a:pt x="5655" y="4960"/>
                  </a:cubicBezTo>
                  <a:cubicBezTo>
                    <a:pt x="5668" y="4967"/>
                    <a:pt x="5675" y="4974"/>
                    <a:pt x="5695" y="4974"/>
                  </a:cubicBezTo>
                  <a:cubicBezTo>
                    <a:pt x="5768" y="4934"/>
                    <a:pt x="5842" y="4887"/>
                    <a:pt x="5922" y="4833"/>
                  </a:cubicBezTo>
                  <a:cubicBezTo>
                    <a:pt x="6089" y="4707"/>
                    <a:pt x="6236" y="4553"/>
                    <a:pt x="6343" y="4366"/>
                  </a:cubicBezTo>
                  <a:cubicBezTo>
                    <a:pt x="6456" y="4193"/>
                    <a:pt x="6530" y="3992"/>
                    <a:pt x="6570" y="3792"/>
                  </a:cubicBezTo>
                  <a:cubicBezTo>
                    <a:pt x="6596" y="3672"/>
                    <a:pt x="6603" y="3565"/>
                    <a:pt x="6590" y="3452"/>
                  </a:cubicBezTo>
                  <a:cubicBezTo>
                    <a:pt x="5942" y="2958"/>
                    <a:pt x="2030" y="628"/>
                    <a:pt x="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296;p48">
              <a:extLst>
                <a:ext uri="{FF2B5EF4-FFF2-40B4-BE49-F238E27FC236}">
                  <a16:creationId xmlns:a16="http://schemas.microsoft.com/office/drawing/2014/main" id="{3AC1A7C1-B69B-A139-19E4-A5F0E69E3D1A}"/>
                </a:ext>
              </a:extLst>
            </p:cNvPr>
            <p:cNvSpPr/>
            <p:nvPr/>
          </p:nvSpPr>
          <p:spPr>
            <a:xfrm>
              <a:off x="7340174" y="2960496"/>
              <a:ext cx="177436" cy="252644"/>
            </a:xfrm>
            <a:custGeom>
              <a:avLst/>
              <a:gdLst/>
              <a:ahLst/>
              <a:cxnLst/>
              <a:rect l="l" t="t" r="r" b="b"/>
              <a:pathLst>
                <a:path w="1182" h="1683" extrusionOk="0">
                  <a:moveTo>
                    <a:pt x="948" y="1"/>
                  </a:moveTo>
                  <a:cubicBezTo>
                    <a:pt x="941" y="41"/>
                    <a:pt x="948" y="87"/>
                    <a:pt x="948" y="134"/>
                  </a:cubicBezTo>
                  <a:cubicBezTo>
                    <a:pt x="948" y="221"/>
                    <a:pt x="941" y="308"/>
                    <a:pt x="928" y="401"/>
                  </a:cubicBezTo>
                  <a:cubicBezTo>
                    <a:pt x="895" y="581"/>
                    <a:pt x="828" y="755"/>
                    <a:pt x="734" y="915"/>
                  </a:cubicBezTo>
                  <a:cubicBezTo>
                    <a:pt x="568" y="1189"/>
                    <a:pt x="300" y="1416"/>
                    <a:pt x="0" y="1536"/>
                  </a:cubicBezTo>
                  <a:lnTo>
                    <a:pt x="227" y="1683"/>
                  </a:lnTo>
                  <a:cubicBezTo>
                    <a:pt x="507" y="1543"/>
                    <a:pt x="761" y="1322"/>
                    <a:pt x="928" y="1049"/>
                  </a:cubicBezTo>
                  <a:cubicBezTo>
                    <a:pt x="1035" y="875"/>
                    <a:pt x="1108" y="675"/>
                    <a:pt x="1148" y="468"/>
                  </a:cubicBezTo>
                  <a:cubicBezTo>
                    <a:pt x="1168" y="368"/>
                    <a:pt x="1182" y="268"/>
                    <a:pt x="1182" y="168"/>
                  </a:cubicBezTo>
                  <a:lnTo>
                    <a:pt x="1182" y="148"/>
                  </a:lnTo>
                  <a:cubicBezTo>
                    <a:pt x="1108" y="94"/>
                    <a:pt x="1035" y="47"/>
                    <a:pt x="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297;p48">
              <a:extLst>
                <a:ext uri="{FF2B5EF4-FFF2-40B4-BE49-F238E27FC236}">
                  <a16:creationId xmlns:a16="http://schemas.microsoft.com/office/drawing/2014/main" id="{2CA40351-0FF4-4550-2598-DCB042FAA505}"/>
                </a:ext>
              </a:extLst>
            </p:cNvPr>
            <p:cNvSpPr/>
            <p:nvPr/>
          </p:nvSpPr>
          <p:spPr>
            <a:xfrm>
              <a:off x="7395266" y="2993522"/>
              <a:ext cx="172482" cy="252794"/>
            </a:xfrm>
            <a:custGeom>
              <a:avLst/>
              <a:gdLst/>
              <a:ahLst/>
              <a:cxnLst/>
              <a:rect l="l" t="t" r="r" b="b"/>
              <a:pathLst>
                <a:path w="1149" h="1684" extrusionOk="0">
                  <a:moveTo>
                    <a:pt x="928" y="1"/>
                  </a:moveTo>
                  <a:cubicBezTo>
                    <a:pt x="915" y="161"/>
                    <a:pt x="908" y="315"/>
                    <a:pt x="868" y="462"/>
                  </a:cubicBezTo>
                  <a:cubicBezTo>
                    <a:pt x="828" y="635"/>
                    <a:pt x="761" y="795"/>
                    <a:pt x="668" y="949"/>
                  </a:cubicBezTo>
                  <a:cubicBezTo>
                    <a:pt x="501" y="1203"/>
                    <a:pt x="267" y="1416"/>
                    <a:pt x="0" y="1550"/>
                  </a:cubicBezTo>
                  <a:cubicBezTo>
                    <a:pt x="74" y="1596"/>
                    <a:pt x="160" y="1637"/>
                    <a:pt x="234" y="1683"/>
                  </a:cubicBezTo>
                  <a:cubicBezTo>
                    <a:pt x="494" y="1523"/>
                    <a:pt x="708" y="1303"/>
                    <a:pt x="868" y="1056"/>
                  </a:cubicBezTo>
                  <a:cubicBezTo>
                    <a:pt x="1028" y="795"/>
                    <a:pt x="1142" y="468"/>
                    <a:pt x="1149" y="155"/>
                  </a:cubicBezTo>
                  <a:cubicBezTo>
                    <a:pt x="1095" y="114"/>
                    <a:pt x="1015" y="61"/>
                    <a:pt x="9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3298;p48">
            <a:extLst>
              <a:ext uri="{FF2B5EF4-FFF2-40B4-BE49-F238E27FC236}">
                <a16:creationId xmlns:a16="http://schemas.microsoft.com/office/drawing/2014/main" id="{80785D97-1DFF-7556-12E5-6B67B6D2A9C5}"/>
              </a:ext>
            </a:extLst>
          </p:cNvPr>
          <p:cNvGrpSpPr/>
          <p:nvPr/>
        </p:nvGrpSpPr>
        <p:grpSpPr>
          <a:xfrm>
            <a:off x="5855508" y="3208589"/>
            <a:ext cx="786756" cy="1263218"/>
            <a:chOff x="7650084" y="3345355"/>
            <a:chExt cx="786756" cy="1263218"/>
          </a:xfrm>
        </p:grpSpPr>
        <p:sp>
          <p:nvSpPr>
            <p:cNvPr id="11" name="Google Shape;3299;p48">
              <a:extLst>
                <a:ext uri="{FF2B5EF4-FFF2-40B4-BE49-F238E27FC236}">
                  <a16:creationId xmlns:a16="http://schemas.microsoft.com/office/drawing/2014/main" id="{439A8467-2BF2-9DD2-8CEB-D6F71607DFC6}"/>
                </a:ext>
              </a:extLst>
            </p:cNvPr>
            <p:cNvSpPr/>
            <p:nvPr/>
          </p:nvSpPr>
          <p:spPr>
            <a:xfrm>
              <a:off x="7650084" y="3345355"/>
              <a:ext cx="785252" cy="1263218"/>
            </a:xfrm>
            <a:custGeom>
              <a:avLst/>
              <a:gdLst/>
              <a:ahLst/>
              <a:cxnLst/>
              <a:rect l="l" t="t" r="r" b="b"/>
              <a:pathLst>
                <a:path w="5231" h="8415" extrusionOk="0">
                  <a:moveTo>
                    <a:pt x="4239" y="0"/>
                  </a:moveTo>
                  <a:cubicBezTo>
                    <a:pt x="3985" y="0"/>
                    <a:pt x="3737" y="101"/>
                    <a:pt x="3541" y="276"/>
                  </a:cubicBezTo>
                  <a:cubicBezTo>
                    <a:pt x="3528" y="296"/>
                    <a:pt x="3501" y="323"/>
                    <a:pt x="3474" y="363"/>
                  </a:cubicBezTo>
                  <a:cubicBezTo>
                    <a:pt x="3167" y="824"/>
                    <a:pt x="2079" y="2873"/>
                    <a:pt x="1251" y="4475"/>
                  </a:cubicBezTo>
                  <a:cubicBezTo>
                    <a:pt x="1251" y="4482"/>
                    <a:pt x="1244" y="4482"/>
                    <a:pt x="1244" y="4495"/>
                  </a:cubicBezTo>
                  <a:cubicBezTo>
                    <a:pt x="1171" y="4635"/>
                    <a:pt x="1104" y="4769"/>
                    <a:pt x="1038" y="4902"/>
                  </a:cubicBezTo>
                  <a:cubicBezTo>
                    <a:pt x="1038" y="4902"/>
                    <a:pt x="1038" y="4909"/>
                    <a:pt x="1031" y="4909"/>
                  </a:cubicBezTo>
                  <a:lnTo>
                    <a:pt x="977" y="5009"/>
                  </a:lnTo>
                  <a:lnTo>
                    <a:pt x="977" y="5016"/>
                  </a:lnTo>
                  <a:cubicBezTo>
                    <a:pt x="964" y="5049"/>
                    <a:pt x="944" y="5083"/>
                    <a:pt x="931" y="5109"/>
                  </a:cubicBezTo>
                  <a:lnTo>
                    <a:pt x="931" y="5116"/>
                  </a:lnTo>
                  <a:cubicBezTo>
                    <a:pt x="844" y="5276"/>
                    <a:pt x="770" y="5437"/>
                    <a:pt x="697" y="5577"/>
                  </a:cubicBezTo>
                  <a:lnTo>
                    <a:pt x="697" y="5583"/>
                  </a:lnTo>
                  <a:cubicBezTo>
                    <a:pt x="677" y="5610"/>
                    <a:pt x="670" y="5637"/>
                    <a:pt x="657" y="5664"/>
                  </a:cubicBezTo>
                  <a:cubicBezTo>
                    <a:pt x="657" y="5670"/>
                    <a:pt x="644" y="5670"/>
                    <a:pt x="644" y="5677"/>
                  </a:cubicBezTo>
                  <a:lnTo>
                    <a:pt x="470" y="6031"/>
                  </a:lnTo>
                  <a:cubicBezTo>
                    <a:pt x="470" y="6031"/>
                    <a:pt x="470" y="6037"/>
                    <a:pt x="463" y="6037"/>
                  </a:cubicBezTo>
                  <a:lnTo>
                    <a:pt x="437" y="6084"/>
                  </a:lnTo>
                  <a:cubicBezTo>
                    <a:pt x="437" y="6097"/>
                    <a:pt x="430" y="6104"/>
                    <a:pt x="430" y="6104"/>
                  </a:cubicBezTo>
                  <a:lnTo>
                    <a:pt x="403" y="6151"/>
                  </a:lnTo>
                  <a:lnTo>
                    <a:pt x="403" y="6164"/>
                  </a:lnTo>
                  <a:cubicBezTo>
                    <a:pt x="323" y="6338"/>
                    <a:pt x="263" y="6451"/>
                    <a:pt x="243" y="6485"/>
                  </a:cubicBezTo>
                  <a:cubicBezTo>
                    <a:pt x="223" y="6538"/>
                    <a:pt x="196" y="6698"/>
                    <a:pt x="156" y="6905"/>
                  </a:cubicBezTo>
                  <a:cubicBezTo>
                    <a:pt x="156" y="6912"/>
                    <a:pt x="156" y="6919"/>
                    <a:pt x="143" y="6932"/>
                  </a:cubicBezTo>
                  <a:cubicBezTo>
                    <a:pt x="143" y="6939"/>
                    <a:pt x="163" y="6952"/>
                    <a:pt x="176" y="6979"/>
                  </a:cubicBezTo>
                  <a:cubicBezTo>
                    <a:pt x="210" y="7012"/>
                    <a:pt x="256" y="7052"/>
                    <a:pt x="256" y="7072"/>
                  </a:cubicBezTo>
                  <a:cubicBezTo>
                    <a:pt x="236" y="7166"/>
                    <a:pt x="223" y="7246"/>
                    <a:pt x="203" y="7319"/>
                  </a:cubicBezTo>
                  <a:cubicBezTo>
                    <a:pt x="136" y="7673"/>
                    <a:pt x="70" y="7913"/>
                    <a:pt x="9" y="8274"/>
                  </a:cubicBezTo>
                  <a:cubicBezTo>
                    <a:pt x="0" y="8352"/>
                    <a:pt x="65" y="8415"/>
                    <a:pt x="134" y="8415"/>
                  </a:cubicBezTo>
                  <a:cubicBezTo>
                    <a:pt x="165" y="8415"/>
                    <a:pt x="196" y="8403"/>
                    <a:pt x="223" y="8374"/>
                  </a:cubicBezTo>
                  <a:lnTo>
                    <a:pt x="430" y="8167"/>
                  </a:lnTo>
                  <a:lnTo>
                    <a:pt x="1058" y="7519"/>
                  </a:lnTo>
                  <a:lnTo>
                    <a:pt x="1171" y="7566"/>
                  </a:lnTo>
                  <a:cubicBezTo>
                    <a:pt x="1178" y="7568"/>
                    <a:pt x="1185" y="7569"/>
                    <a:pt x="1192" y="7569"/>
                  </a:cubicBezTo>
                  <a:cubicBezTo>
                    <a:pt x="1211" y="7569"/>
                    <a:pt x="1228" y="7563"/>
                    <a:pt x="1238" y="7553"/>
                  </a:cubicBezTo>
                  <a:lnTo>
                    <a:pt x="1271" y="7533"/>
                  </a:lnTo>
                  <a:lnTo>
                    <a:pt x="1605" y="7246"/>
                  </a:lnTo>
                  <a:cubicBezTo>
                    <a:pt x="1658" y="7166"/>
                    <a:pt x="2166" y="6271"/>
                    <a:pt x="2740" y="5270"/>
                  </a:cubicBezTo>
                  <a:cubicBezTo>
                    <a:pt x="2740" y="5270"/>
                    <a:pt x="2740" y="5263"/>
                    <a:pt x="2747" y="5263"/>
                  </a:cubicBezTo>
                  <a:cubicBezTo>
                    <a:pt x="2927" y="4949"/>
                    <a:pt x="3107" y="4629"/>
                    <a:pt x="3294" y="4315"/>
                  </a:cubicBezTo>
                  <a:cubicBezTo>
                    <a:pt x="3301" y="4308"/>
                    <a:pt x="3307" y="4295"/>
                    <a:pt x="3307" y="4282"/>
                  </a:cubicBezTo>
                  <a:cubicBezTo>
                    <a:pt x="3594" y="3781"/>
                    <a:pt x="3868" y="3314"/>
                    <a:pt x="4068" y="2960"/>
                  </a:cubicBezTo>
                  <a:lnTo>
                    <a:pt x="4068" y="2946"/>
                  </a:lnTo>
                  <a:cubicBezTo>
                    <a:pt x="4115" y="2860"/>
                    <a:pt x="4169" y="2780"/>
                    <a:pt x="4209" y="2706"/>
                  </a:cubicBezTo>
                  <a:cubicBezTo>
                    <a:pt x="4209" y="2706"/>
                    <a:pt x="4209" y="2699"/>
                    <a:pt x="4215" y="2699"/>
                  </a:cubicBezTo>
                  <a:cubicBezTo>
                    <a:pt x="4262" y="2633"/>
                    <a:pt x="4295" y="2566"/>
                    <a:pt x="4329" y="2513"/>
                  </a:cubicBezTo>
                  <a:cubicBezTo>
                    <a:pt x="4342" y="2492"/>
                    <a:pt x="4349" y="2466"/>
                    <a:pt x="4369" y="2446"/>
                  </a:cubicBezTo>
                  <a:cubicBezTo>
                    <a:pt x="4369" y="2446"/>
                    <a:pt x="4369" y="2439"/>
                    <a:pt x="4376" y="2439"/>
                  </a:cubicBezTo>
                  <a:cubicBezTo>
                    <a:pt x="4382" y="2426"/>
                    <a:pt x="4402" y="2406"/>
                    <a:pt x="4409" y="2392"/>
                  </a:cubicBezTo>
                  <a:lnTo>
                    <a:pt x="4409" y="2379"/>
                  </a:lnTo>
                  <a:cubicBezTo>
                    <a:pt x="4416" y="2366"/>
                    <a:pt x="4429" y="2359"/>
                    <a:pt x="4436" y="2339"/>
                  </a:cubicBezTo>
                  <a:cubicBezTo>
                    <a:pt x="4516" y="2192"/>
                    <a:pt x="4609" y="2039"/>
                    <a:pt x="4696" y="1892"/>
                  </a:cubicBezTo>
                  <a:cubicBezTo>
                    <a:pt x="4743" y="1812"/>
                    <a:pt x="4783" y="1731"/>
                    <a:pt x="4829" y="1658"/>
                  </a:cubicBezTo>
                  <a:cubicBezTo>
                    <a:pt x="4903" y="1531"/>
                    <a:pt x="4970" y="1398"/>
                    <a:pt x="5030" y="1271"/>
                  </a:cubicBezTo>
                  <a:cubicBezTo>
                    <a:pt x="5036" y="1257"/>
                    <a:pt x="5043" y="1231"/>
                    <a:pt x="5050" y="1211"/>
                  </a:cubicBezTo>
                  <a:cubicBezTo>
                    <a:pt x="5230" y="777"/>
                    <a:pt x="5103" y="323"/>
                    <a:pt x="4669" y="103"/>
                  </a:cubicBezTo>
                  <a:cubicBezTo>
                    <a:pt x="4529" y="33"/>
                    <a:pt x="4383" y="0"/>
                    <a:pt x="4239" y="0"/>
                  </a:cubicBezTo>
                  <a:close/>
                </a:path>
              </a:pathLst>
            </a:custGeom>
            <a:solidFill>
              <a:schemeClr val="accent4"/>
            </a:solidFill>
            <a:ln w="1143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300;p48">
              <a:extLst>
                <a:ext uri="{FF2B5EF4-FFF2-40B4-BE49-F238E27FC236}">
                  <a16:creationId xmlns:a16="http://schemas.microsoft.com/office/drawing/2014/main" id="{EEAFB7BC-0073-1C3A-F9A7-E92172EE7B65}"/>
                </a:ext>
              </a:extLst>
            </p:cNvPr>
            <p:cNvSpPr/>
            <p:nvPr/>
          </p:nvSpPr>
          <p:spPr>
            <a:xfrm>
              <a:off x="7652489" y="3345419"/>
              <a:ext cx="784351" cy="1263068"/>
            </a:xfrm>
            <a:custGeom>
              <a:avLst/>
              <a:gdLst/>
              <a:ahLst/>
              <a:cxnLst/>
              <a:rect l="l" t="t" r="r" b="b"/>
              <a:pathLst>
                <a:path w="5225" h="8414" extrusionOk="0">
                  <a:moveTo>
                    <a:pt x="4241" y="1"/>
                  </a:moveTo>
                  <a:cubicBezTo>
                    <a:pt x="3986" y="1"/>
                    <a:pt x="3738" y="101"/>
                    <a:pt x="3542" y="280"/>
                  </a:cubicBezTo>
                  <a:cubicBezTo>
                    <a:pt x="3268" y="521"/>
                    <a:pt x="377" y="6155"/>
                    <a:pt x="237" y="6489"/>
                  </a:cubicBezTo>
                  <a:cubicBezTo>
                    <a:pt x="210" y="6542"/>
                    <a:pt x="177" y="6709"/>
                    <a:pt x="137" y="6929"/>
                  </a:cubicBezTo>
                  <a:cubicBezTo>
                    <a:pt x="130" y="6956"/>
                    <a:pt x="244" y="7036"/>
                    <a:pt x="244" y="7070"/>
                  </a:cubicBezTo>
                  <a:cubicBezTo>
                    <a:pt x="164" y="7570"/>
                    <a:pt x="70" y="7837"/>
                    <a:pt x="10" y="8271"/>
                  </a:cubicBezTo>
                  <a:cubicBezTo>
                    <a:pt x="1" y="8354"/>
                    <a:pt x="64" y="8414"/>
                    <a:pt x="132" y="8414"/>
                  </a:cubicBezTo>
                  <a:cubicBezTo>
                    <a:pt x="164" y="8414"/>
                    <a:pt x="196" y="8401"/>
                    <a:pt x="224" y="8371"/>
                  </a:cubicBezTo>
                  <a:lnTo>
                    <a:pt x="1045" y="7524"/>
                  </a:lnTo>
                  <a:lnTo>
                    <a:pt x="1165" y="7564"/>
                  </a:lnTo>
                  <a:cubicBezTo>
                    <a:pt x="1173" y="7566"/>
                    <a:pt x="1180" y="7566"/>
                    <a:pt x="1187" y="7566"/>
                  </a:cubicBezTo>
                  <a:cubicBezTo>
                    <a:pt x="1203" y="7566"/>
                    <a:pt x="1218" y="7562"/>
                    <a:pt x="1232" y="7557"/>
                  </a:cubicBezTo>
                  <a:lnTo>
                    <a:pt x="1592" y="7243"/>
                  </a:lnTo>
                  <a:cubicBezTo>
                    <a:pt x="1706" y="7056"/>
                    <a:pt x="4196" y="2717"/>
                    <a:pt x="4410" y="2330"/>
                  </a:cubicBezTo>
                  <a:cubicBezTo>
                    <a:pt x="4617" y="1963"/>
                    <a:pt x="4864" y="1589"/>
                    <a:pt x="5030" y="1202"/>
                  </a:cubicBezTo>
                  <a:cubicBezTo>
                    <a:pt x="5224" y="781"/>
                    <a:pt x="5104" y="314"/>
                    <a:pt x="4670" y="100"/>
                  </a:cubicBezTo>
                  <a:cubicBezTo>
                    <a:pt x="4530" y="33"/>
                    <a:pt x="4385" y="1"/>
                    <a:pt x="4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301;p48">
              <a:extLst>
                <a:ext uri="{FF2B5EF4-FFF2-40B4-BE49-F238E27FC236}">
                  <a16:creationId xmlns:a16="http://schemas.microsoft.com/office/drawing/2014/main" id="{85B79D6B-CFE6-4ABC-412D-E24E20A3E3D3}"/>
                </a:ext>
              </a:extLst>
            </p:cNvPr>
            <p:cNvSpPr/>
            <p:nvPr/>
          </p:nvSpPr>
          <p:spPr>
            <a:xfrm>
              <a:off x="7708032" y="3401262"/>
              <a:ext cx="702688" cy="1004419"/>
            </a:xfrm>
            <a:custGeom>
              <a:avLst/>
              <a:gdLst/>
              <a:ahLst/>
              <a:cxnLst/>
              <a:rect l="l" t="t" r="r" b="b"/>
              <a:pathLst>
                <a:path w="4681" h="6691" extrusionOk="0">
                  <a:moveTo>
                    <a:pt x="3273" y="0"/>
                  </a:moveTo>
                  <a:cubicBezTo>
                    <a:pt x="3215" y="0"/>
                    <a:pt x="3158" y="5"/>
                    <a:pt x="3105" y="15"/>
                  </a:cubicBezTo>
                  <a:cubicBezTo>
                    <a:pt x="2651" y="683"/>
                    <a:pt x="561" y="4728"/>
                    <a:pt x="1" y="5863"/>
                  </a:cubicBezTo>
                  <a:cubicBezTo>
                    <a:pt x="41" y="5836"/>
                    <a:pt x="67" y="5830"/>
                    <a:pt x="94" y="5830"/>
                  </a:cubicBezTo>
                  <a:cubicBezTo>
                    <a:pt x="134" y="5826"/>
                    <a:pt x="174" y="5825"/>
                    <a:pt x="214" y="5825"/>
                  </a:cubicBezTo>
                  <a:cubicBezTo>
                    <a:pt x="254" y="5825"/>
                    <a:pt x="294" y="5826"/>
                    <a:pt x="334" y="5830"/>
                  </a:cubicBezTo>
                  <a:cubicBezTo>
                    <a:pt x="495" y="5850"/>
                    <a:pt x="642" y="5903"/>
                    <a:pt x="788" y="5983"/>
                  </a:cubicBezTo>
                  <a:cubicBezTo>
                    <a:pt x="1042" y="6124"/>
                    <a:pt x="1309" y="6384"/>
                    <a:pt x="1342" y="6684"/>
                  </a:cubicBezTo>
                  <a:lnTo>
                    <a:pt x="1342" y="6691"/>
                  </a:lnTo>
                  <a:cubicBezTo>
                    <a:pt x="1850" y="5816"/>
                    <a:pt x="3853" y="2312"/>
                    <a:pt x="4046" y="1964"/>
                  </a:cubicBezTo>
                  <a:cubicBezTo>
                    <a:pt x="4260" y="1597"/>
                    <a:pt x="4500" y="1223"/>
                    <a:pt x="4667" y="843"/>
                  </a:cubicBezTo>
                  <a:cubicBezTo>
                    <a:pt x="4674" y="823"/>
                    <a:pt x="4674" y="816"/>
                    <a:pt x="4680" y="796"/>
                  </a:cubicBezTo>
                  <a:cubicBezTo>
                    <a:pt x="4634" y="723"/>
                    <a:pt x="4580" y="656"/>
                    <a:pt x="4520" y="589"/>
                  </a:cubicBezTo>
                  <a:cubicBezTo>
                    <a:pt x="4393" y="429"/>
                    <a:pt x="4226" y="289"/>
                    <a:pt x="4033" y="195"/>
                  </a:cubicBezTo>
                  <a:cubicBezTo>
                    <a:pt x="3846" y="102"/>
                    <a:pt x="3646" y="35"/>
                    <a:pt x="3445" y="15"/>
                  </a:cubicBezTo>
                  <a:cubicBezTo>
                    <a:pt x="3389" y="5"/>
                    <a:pt x="3330" y="0"/>
                    <a:pt x="3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302;p48">
              <a:extLst>
                <a:ext uri="{FF2B5EF4-FFF2-40B4-BE49-F238E27FC236}">
                  <a16:creationId xmlns:a16="http://schemas.microsoft.com/office/drawing/2014/main" id="{B0DD8E8C-3701-3EBE-E9D5-8D59B113A6B4}"/>
                </a:ext>
              </a:extLst>
            </p:cNvPr>
            <p:cNvSpPr/>
            <p:nvPr/>
          </p:nvSpPr>
          <p:spPr>
            <a:xfrm>
              <a:off x="8116949" y="3462510"/>
              <a:ext cx="257747" cy="165577"/>
            </a:xfrm>
            <a:custGeom>
              <a:avLst/>
              <a:gdLst/>
              <a:ahLst/>
              <a:cxnLst/>
              <a:rect l="l" t="t" r="r" b="b"/>
              <a:pathLst>
                <a:path w="1717" h="1103" extrusionOk="0">
                  <a:moveTo>
                    <a:pt x="134" y="1"/>
                  </a:moveTo>
                  <a:cubicBezTo>
                    <a:pt x="87" y="74"/>
                    <a:pt x="40" y="155"/>
                    <a:pt x="0" y="241"/>
                  </a:cubicBezTo>
                  <a:cubicBezTo>
                    <a:pt x="14" y="244"/>
                    <a:pt x="28" y="244"/>
                    <a:pt x="42" y="244"/>
                  </a:cubicBezTo>
                  <a:cubicBezTo>
                    <a:pt x="71" y="244"/>
                    <a:pt x="101" y="241"/>
                    <a:pt x="127" y="241"/>
                  </a:cubicBezTo>
                  <a:cubicBezTo>
                    <a:pt x="155" y="239"/>
                    <a:pt x="181" y="239"/>
                    <a:pt x="208" y="239"/>
                  </a:cubicBezTo>
                  <a:cubicBezTo>
                    <a:pt x="272" y="239"/>
                    <a:pt x="333" y="243"/>
                    <a:pt x="394" y="248"/>
                  </a:cubicBezTo>
                  <a:cubicBezTo>
                    <a:pt x="581" y="275"/>
                    <a:pt x="755" y="321"/>
                    <a:pt x="922" y="408"/>
                  </a:cubicBezTo>
                  <a:cubicBezTo>
                    <a:pt x="1209" y="555"/>
                    <a:pt x="1449" y="809"/>
                    <a:pt x="1583" y="1102"/>
                  </a:cubicBezTo>
                  <a:cubicBezTo>
                    <a:pt x="1629" y="1022"/>
                    <a:pt x="1676" y="942"/>
                    <a:pt x="1716" y="869"/>
                  </a:cubicBezTo>
                  <a:cubicBezTo>
                    <a:pt x="1556" y="588"/>
                    <a:pt x="1322" y="355"/>
                    <a:pt x="1042" y="208"/>
                  </a:cubicBezTo>
                  <a:cubicBezTo>
                    <a:pt x="855" y="108"/>
                    <a:pt x="655" y="41"/>
                    <a:pt x="448" y="14"/>
                  </a:cubicBezTo>
                  <a:cubicBezTo>
                    <a:pt x="348" y="8"/>
                    <a:pt x="247" y="1"/>
                    <a:pt x="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303;p48">
              <a:extLst>
                <a:ext uri="{FF2B5EF4-FFF2-40B4-BE49-F238E27FC236}">
                  <a16:creationId xmlns:a16="http://schemas.microsoft.com/office/drawing/2014/main" id="{C253920E-78D3-81E0-F0BD-E380FAFC579A}"/>
                </a:ext>
              </a:extLst>
            </p:cNvPr>
            <p:cNvSpPr/>
            <p:nvPr/>
          </p:nvSpPr>
          <p:spPr>
            <a:xfrm>
              <a:off x="8146972" y="3410269"/>
              <a:ext cx="257747" cy="160623"/>
            </a:xfrm>
            <a:custGeom>
              <a:avLst/>
              <a:gdLst/>
              <a:ahLst/>
              <a:cxnLst/>
              <a:rect l="l" t="t" r="r" b="b"/>
              <a:pathLst>
                <a:path w="1717" h="1070" extrusionOk="0">
                  <a:moveTo>
                    <a:pt x="196" y="1"/>
                  </a:moveTo>
                  <a:cubicBezTo>
                    <a:pt x="178" y="1"/>
                    <a:pt x="159" y="1"/>
                    <a:pt x="141" y="2"/>
                  </a:cubicBezTo>
                  <a:cubicBezTo>
                    <a:pt x="94" y="62"/>
                    <a:pt x="54" y="142"/>
                    <a:pt x="1" y="235"/>
                  </a:cubicBezTo>
                  <a:cubicBezTo>
                    <a:pt x="154" y="235"/>
                    <a:pt x="308" y="235"/>
                    <a:pt x="468" y="269"/>
                  </a:cubicBezTo>
                  <a:cubicBezTo>
                    <a:pt x="642" y="296"/>
                    <a:pt x="808" y="356"/>
                    <a:pt x="955" y="436"/>
                  </a:cubicBezTo>
                  <a:cubicBezTo>
                    <a:pt x="1222" y="589"/>
                    <a:pt x="1443" y="803"/>
                    <a:pt x="1596" y="1070"/>
                  </a:cubicBezTo>
                  <a:cubicBezTo>
                    <a:pt x="1643" y="990"/>
                    <a:pt x="1683" y="903"/>
                    <a:pt x="1716" y="830"/>
                  </a:cubicBezTo>
                  <a:cubicBezTo>
                    <a:pt x="1543" y="583"/>
                    <a:pt x="1316" y="369"/>
                    <a:pt x="1049" y="229"/>
                  </a:cubicBezTo>
                  <a:cubicBezTo>
                    <a:pt x="798" y="97"/>
                    <a:pt x="488" y="1"/>
                    <a:pt x="1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3304;p48">
            <a:extLst>
              <a:ext uri="{FF2B5EF4-FFF2-40B4-BE49-F238E27FC236}">
                <a16:creationId xmlns:a16="http://schemas.microsoft.com/office/drawing/2014/main" id="{5F60401C-02A3-6565-29E0-5F01F5DD41A2}"/>
              </a:ext>
            </a:extLst>
          </p:cNvPr>
          <p:cNvGrpSpPr/>
          <p:nvPr/>
        </p:nvGrpSpPr>
        <p:grpSpPr>
          <a:xfrm>
            <a:off x="4208912" y="1294295"/>
            <a:ext cx="1402825" cy="535404"/>
            <a:chOff x="6790743" y="1349145"/>
            <a:chExt cx="1402825" cy="535404"/>
          </a:xfrm>
        </p:grpSpPr>
        <p:sp>
          <p:nvSpPr>
            <p:cNvPr id="17" name="Google Shape;3305;p48">
              <a:extLst>
                <a:ext uri="{FF2B5EF4-FFF2-40B4-BE49-F238E27FC236}">
                  <a16:creationId xmlns:a16="http://schemas.microsoft.com/office/drawing/2014/main" id="{A043BF45-212E-3E18-1921-E83F97BB205F}"/>
                </a:ext>
              </a:extLst>
            </p:cNvPr>
            <p:cNvSpPr/>
            <p:nvPr/>
          </p:nvSpPr>
          <p:spPr>
            <a:xfrm>
              <a:off x="6790743" y="1356294"/>
              <a:ext cx="1402825" cy="528255"/>
            </a:xfrm>
            <a:custGeom>
              <a:avLst/>
              <a:gdLst/>
              <a:ahLst/>
              <a:cxnLst/>
              <a:rect l="l" t="t" r="r" b="b"/>
              <a:pathLst>
                <a:path w="9345" h="3519" extrusionOk="0">
                  <a:moveTo>
                    <a:pt x="7398" y="0"/>
                  </a:moveTo>
                  <a:cubicBezTo>
                    <a:pt x="7298" y="20"/>
                    <a:pt x="6256" y="300"/>
                    <a:pt x="5108" y="608"/>
                  </a:cubicBezTo>
                  <a:cubicBezTo>
                    <a:pt x="5081" y="614"/>
                    <a:pt x="5061" y="614"/>
                    <a:pt x="5041" y="621"/>
                  </a:cubicBezTo>
                  <a:cubicBezTo>
                    <a:pt x="4881" y="668"/>
                    <a:pt x="4714" y="708"/>
                    <a:pt x="4554" y="754"/>
                  </a:cubicBezTo>
                  <a:lnTo>
                    <a:pt x="4547" y="754"/>
                  </a:lnTo>
                  <a:cubicBezTo>
                    <a:pt x="4440" y="781"/>
                    <a:pt x="4340" y="815"/>
                    <a:pt x="4227" y="841"/>
                  </a:cubicBezTo>
                  <a:lnTo>
                    <a:pt x="4213" y="841"/>
                  </a:lnTo>
                  <a:cubicBezTo>
                    <a:pt x="4080" y="875"/>
                    <a:pt x="3946" y="915"/>
                    <a:pt x="3813" y="948"/>
                  </a:cubicBezTo>
                  <a:lnTo>
                    <a:pt x="3793" y="948"/>
                  </a:lnTo>
                  <a:cubicBezTo>
                    <a:pt x="3726" y="968"/>
                    <a:pt x="3673" y="981"/>
                    <a:pt x="3606" y="1001"/>
                  </a:cubicBezTo>
                  <a:cubicBezTo>
                    <a:pt x="3592" y="1001"/>
                    <a:pt x="3586" y="1008"/>
                    <a:pt x="3579" y="1008"/>
                  </a:cubicBezTo>
                  <a:cubicBezTo>
                    <a:pt x="3519" y="1021"/>
                    <a:pt x="3459" y="1042"/>
                    <a:pt x="3412" y="1048"/>
                  </a:cubicBezTo>
                  <a:cubicBezTo>
                    <a:pt x="3392" y="1055"/>
                    <a:pt x="3379" y="1055"/>
                    <a:pt x="3359" y="1068"/>
                  </a:cubicBezTo>
                  <a:cubicBezTo>
                    <a:pt x="3319" y="1075"/>
                    <a:pt x="3279" y="1088"/>
                    <a:pt x="3239" y="1102"/>
                  </a:cubicBezTo>
                  <a:cubicBezTo>
                    <a:pt x="3185" y="1115"/>
                    <a:pt x="3145" y="1122"/>
                    <a:pt x="3092" y="1135"/>
                  </a:cubicBezTo>
                  <a:cubicBezTo>
                    <a:pt x="2985" y="1155"/>
                    <a:pt x="2885" y="1188"/>
                    <a:pt x="2785" y="1215"/>
                  </a:cubicBezTo>
                  <a:cubicBezTo>
                    <a:pt x="2778" y="1215"/>
                    <a:pt x="2758" y="1222"/>
                    <a:pt x="2751" y="1222"/>
                  </a:cubicBezTo>
                  <a:cubicBezTo>
                    <a:pt x="2704" y="1242"/>
                    <a:pt x="2658" y="1248"/>
                    <a:pt x="2618" y="1255"/>
                  </a:cubicBezTo>
                  <a:cubicBezTo>
                    <a:pt x="2578" y="1268"/>
                    <a:pt x="2538" y="1282"/>
                    <a:pt x="2504" y="1289"/>
                  </a:cubicBezTo>
                  <a:cubicBezTo>
                    <a:pt x="2491" y="1289"/>
                    <a:pt x="2478" y="1302"/>
                    <a:pt x="2471" y="1302"/>
                  </a:cubicBezTo>
                  <a:lnTo>
                    <a:pt x="2457" y="1302"/>
                  </a:lnTo>
                  <a:cubicBezTo>
                    <a:pt x="2411" y="1315"/>
                    <a:pt x="2357" y="1322"/>
                    <a:pt x="2317" y="1342"/>
                  </a:cubicBezTo>
                  <a:cubicBezTo>
                    <a:pt x="2304" y="1349"/>
                    <a:pt x="2284" y="1349"/>
                    <a:pt x="2271" y="1355"/>
                  </a:cubicBezTo>
                  <a:lnTo>
                    <a:pt x="2257" y="1355"/>
                  </a:lnTo>
                  <a:cubicBezTo>
                    <a:pt x="2244" y="1362"/>
                    <a:pt x="2224" y="1362"/>
                    <a:pt x="2210" y="1375"/>
                  </a:cubicBezTo>
                  <a:cubicBezTo>
                    <a:pt x="2177" y="1382"/>
                    <a:pt x="2150" y="1389"/>
                    <a:pt x="2124" y="1402"/>
                  </a:cubicBezTo>
                  <a:cubicBezTo>
                    <a:pt x="2117" y="1402"/>
                    <a:pt x="2110" y="1402"/>
                    <a:pt x="2104" y="1409"/>
                  </a:cubicBezTo>
                  <a:lnTo>
                    <a:pt x="2084" y="1409"/>
                  </a:lnTo>
                  <a:cubicBezTo>
                    <a:pt x="2077" y="1409"/>
                    <a:pt x="2057" y="1415"/>
                    <a:pt x="2050" y="1415"/>
                  </a:cubicBezTo>
                  <a:lnTo>
                    <a:pt x="2037" y="1415"/>
                  </a:lnTo>
                  <a:cubicBezTo>
                    <a:pt x="2024" y="1415"/>
                    <a:pt x="2017" y="1415"/>
                    <a:pt x="2017" y="1422"/>
                  </a:cubicBezTo>
                  <a:cubicBezTo>
                    <a:pt x="2010" y="1422"/>
                    <a:pt x="2004" y="1429"/>
                    <a:pt x="1990" y="1429"/>
                  </a:cubicBezTo>
                  <a:lnTo>
                    <a:pt x="1983" y="1429"/>
                  </a:lnTo>
                  <a:cubicBezTo>
                    <a:pt x="1977" y="1429"/>
                    <a:pt x="1970" y="1442"/>
                    <a:pt x="1957" y="1442"/>
                  </a:cubicBezTo>
                  <a:lnTo>
                    <a:pt x="1937" y="1442"/>
                  </a:lnTo>
                  <a:cubicBezTo>
                    <a:pt x="1923" y="1442"/>
                    <a:pt x="1917" y="1449"/>
                    <a:pt x="1910" y="1449"/>
                  </a:cubicBezTo>
                  <a:cubicBezTo>
                    <a:pt x="1656" y="1516"/>
                    <a:pt x="1403" y="1582"/>
                    <a:pt x="1142" y="1649"/>
                  </a:cubicBezTo>
                  <a:cubicBezTo>
                    <a:pt x="1002" y="1689"/>
                    <a:pt x="869" y="1729"/>
                    <a:pt x="722" y="1783"/>
                  </a:cubicBezTo>
                  <a:cubicBezTo>
                    <a:pt x="708" y="1789"/>
                    <a:pt x="682" y="1796"/>
                    <a:pt x="668" y="1809"/>
                  </a:cubicBezTo>
                  <a:cubicBezTo>
                    <a:pt x="648" y="1816"/>
                    <a:pt x="642" y="1816"/>
                    <a:pt x="622" y="1823"/>
                  </a:cubicBezTo>
                  <a:cubicBezTo>
                    <a:pt x="214" y="1996"/>
                    <a:pt x="1" y="2397"/>
                    <a:pt x="148" y="2844"/>
                  </a:cubicBezTo>
                  <a:cubicBezTo>
                    <a:pt x="281" y="3251"/>
                    <a:pt x="648" y="3492"/>
                    <a:pt x="1069" y="3518"/>
                  </a:cubicBezTo>
                  <a:cubicBezTo>
                    <a:pt x="1082" y="3518"/>
                    <a:pt x="1122" y="3518"/>
                    <a:pt x="1176" y="3505"/>
                  </a:cubicBezTo>
                  <a:cubicBezTo>
                    <a:pt x="1556" y="3425"/>
                    <a:pt x="2778" y="3078"/>
                    <a:pt x="4060" y="2677"/>
                  </a:cubicBezTo>
                  <a:cubicBezTo>
                    <a:pt x="4313" y="2604"/>
                    <a:pt x="4554" y="2524"/>
                    <a:pt x="4807" y="2450"/>
                  </a:cubicBezTo>
                  <a:cubicBezTo>
                    <a:pt x="4814" y="2450"/>
                    <a:pt x="4814" y="2450"/>
                    <a:pt x="4821" y="2443"/>
                  </a:cubicBezTo>
                  <a:cubicBezTo>
                    <a:pt x="4854" y="2437"/>
                    <a:pt x="4894" y="2417"/>
                    <a:pt x="4928" y="2410"/>
                  </a:cubicBezTo>
                  <a:cubicBezTo>
                    <a:pt x="4941" y="2410"/>
                    <a:pt x="4948" y="2403"/>
                    <a:pt x="4948" y="2403"/>
                  </a:cubicBezTo>
                  <a:cubicBezTo>
                    <a:pt x="4981" y="2390"/>
                    <a:pt x="5014" y="2377"/>
                    <a:pt x="5054" y="2370"/>
                  </a:cubicBezTo>
                  <a:cubicBezTo>
                    <a:pt x="5061" y="2370"/>
                    <a:pt x="5061" y="2370"/>
                    <a:pt x="5074" y="2357"/>
                  </a:cubicBezTo>
                  <a:cubicBezTo>
                    <a:pt x="5188" y="2323"/>
                    <a:pt x="5295" y="2290"/>
                    <a:pt x="5408" y="2250"/>
                  </a:cubicBezTo>
                  <a:cubicBezTo>
                    <a:pt x="5415" y="2250"/>
                    <a:pt x="5422" y="2243"/>
                    <a:pt x="5428" y="2243"/>
                  </a:cubicBezTo>
                  <a:cubicBezTo>
                    <a:pt x="5462" y="2237"/>
                    <a:pt x="5495" y="2223"/>
                    <a:pt x="5528" y="2210"/>
                  </a:cubicBezTo>
                  <a:cubicBezTo>
                    <a:pt x="5542" y="2210"/>
                    <a:pt x="5548" y="2203"/>
                    <a:pt x="5555" y="2203"/>
                  </a:cubicBezTo>
                  <a:cubicBezTo>
                    <a:pt x="5588" y="2190"/>
                    <a:pt x="5622" y="2183"/>
                    <a:pt x="5655" y="2170"/>
                  </a:cubicBezTo>
                  <a:cubicBezTo>
                    <a:pt x="5662" y="2170"/>
                    <a:pt x="5675" y="2156"/>
                    <a:pt x="5682" y="2156"/>
                  </a:cubicBezTo>
                  <a:cubicBezTo>
                    <a:pt x="5715" y="2150"/>
                    <a:pt x="5749" y="2143"/>
                    <a:pt x="5782" y="2123"/>
                  </a:cubicBezTo>
                  <a:cubicBezTo>
                    <a:pt x="5789" y="2123"/>
                    <a:pt x="5795" y="2116"/>
                    <a:pt x="5809" y="2116"/>
                  </a:cubicBezTo>
                  <a:cubicBezTo>
                    <a:pt x="5896" y="2083"/>
                    <a:pt x="5989" y="2056"/>
                    <a:pt x="6083" y="2036"/>
                  </a:cubicBezTo>
                  <a:cubicBezTo>
                    <a:pt x="6096" y="2023"/>
                    <a:pt x="6123" y="2023"/>
                    <a:pt x="6143" y="2016"/>
                  </a:cubicBezTo>
                  <a:cubicBezTo>
                    <a:pt x="6156" y="2010"/>
                    <a:pt x="6183" y="2010"/>
                    <a:pt x="6196" y="2003"/>
                  </a:cubicBezTo>
                  <a:cubicBezTo>
                    <a:pt x="6216" y="1989"/>
                    <a:pt x="6243" y="1989"/>
                    <a:pt x="6256" y="1983"/>
                  </a:cubicBezTo>
                  <a:cubicBezTo>
                    <a:pt x="6283" y="1976"/>
                    <a:pt x="6296" y="1969"/>
                    <a:pt x="6323" y="1969"/>
                  </a:cubicBezTo>
                  <a:cubicBezTo>
                    <a:pt x="6343" y="1956"/>
                    <a:pt x="6356" y="1956"/>
                    <a:pt x="6376" y="1949"/>
                  </a:cubicBezTo>
                  <a:cubicBezTo>
                    <a:pt x="6396" y="1943"/>
                    <a:pt x="6416" y="1936"/>
                    <a:pt x="6443" y="1923"/>
                  </a:cubicBezTo>
                  <a:cubicBezTo>
                    <a:pt x="6456" y="1916"/>
                    <a:pt x="6463" y="1916"/>
                    <a:pt x="6483" y="1909"/>
                  </a:cubicBezTo>
                  <a:cubicBezTo>
                    <a:pt x="6510" y="1903"/>
                    <a:pt x="6523" y="1889"/>
                    <a:pt x="6550" y="1883"/>
                  </a:cubicBezTo>
                  <a:cubicBezTo>
                    <a:pt x="6583" y="1876"/>
                    <a:pt x="6617" y="1856"/>
                    <a:pt x="6650" y="1849"/>
                  </a:cubicBezTo>
                  <a:cubicBezTo>
                    <a:pt x="6663" y="1843"/>
                    <a:pt x="6683" y="1843"/>
                    <a:pt x="6697" y="1836"/>
                  </a:cubicBezTo>
                  <a:cubicBezTo>
                    <a:pt x="6717" y="1823"/>
                    <a:pt x="6743" y="1816"/>
                    <a:pt x="6757" y="1816"/>
                  </a:cubicBezTo>
                  <a:cubicBezTo>
                    <a:pt x="6777" y="1809"/>
                    <a:pt x="6790" y="1809"/>
                    <a:pt x="6797" y="1803"/>
                  </a:cubicBezTo>
                  <a:cubicBezTo>
                    <a:pt x="6817" y="1789"/>
                    <a:pt x="6844" y="1783"/>
                    <a:pt x="6857" y="1783"/>
                  </a:cubicBezTo>
                  <a:cubicBezTo>
                    <a:pt x="6864" y="1783"/>
                    <a:pt x="6884" y="1776"/>
                    <a:pt x="6890" y="1776"/>
                  </a:cubicBezTo>
                  <a:cubicBezTo>
                    <a:pt x="6917" y="1769"/>
                    <a:pt x="6930" y="1756"/>
                    <a:pt x="6957" y="1749"/>
                  </a:cubicBezTo>
                  <a:cubicBezTo>
                    <a:pt x="6964" y="1749"/>
                    <a:pt x="6984" y="1742"/>
                    <a:pt x="6990" y="1742"/>
                  </a:cubicBezTo>
                  <a:cubicBezTo>
                    <a:pt x="7017" y="1736"/>
                    <a:pt x="7031" y="1722"/>
                    <a:pt x="7057" y="1716"/>
                  </a:cubicBezTo>
                  <a:cubicBezTo>
                    <a:pt x="7064" y="1716"/>
                    <a:pt x="7077" y="1709"/>
                    <a:pt x="7084" y="1709"/>
                  </a:cubicBezTo>
                  <a:cubicBezTo>
                    <a:pt x="7117" y="1702"/>
                    <a:pt x="7144" y="1689"/>
                    <a:pt x="7177" y="1682"/>
                  </a:cubicBezTo>
                  <a:cubicBezTo>
                    <a:pt x="7184" y="1682"/>
                    <a:pt x="7191" y="1676"/>
                    <a:pt x="7197" y="1676"/>
                  </a:cubicBezTo>
                  <a:cubicBezTo>
                    <a:pt x="7217" y="1669"/>
                    <a:pt x="7244" y="1669"/>
                    <a:pt x="7257" y="1656"/>
                  </a:cubicBezTo>
                  <a:cubicBezTo>
                    <a:pt x="7278" y="1649"/>
                    <a:pt x="7284" y="1649"/>
                    <a:pt x="7298" y="1649"/>
                  </a:cubicBezTo>
                  <a:cubicBezTo>
                    <a:pt x="7318" y="1642"/>
                    <a:pt x="7324" y="1642"/>
                    <a:pt x="7344" y="1636"/>
                  </a:cubicBezTo>
                  <a:cubicBezTo>
                    <a:pt x="7351" y="1636"/>
                    <a:pt x="7364" y="1622"/>
                    <a:pt x="7378" y="1622"/>
                  </a:cubicBezTo>
                  <a:cubicBezTo>
                    <a:pt x="7391" y="1616"/>
                    <a:pt x="7398" y="1616"/>
                    <a:pt x="7418" y="1609"/>
                  </a:cubicBezTo>
                  <a:cubicBezTo>
                    <a:pt x="7424" y="1609"/>
                    <a:pt x="7444" y="1602"/>
                    <a:pt x="7451" y="1602"/>
                  </a:cubicBezTo>
                  <a:cubicBezTo>
                    <a:pt x="7458" y="1602"/>
                    <a:pt x="7478" y="1589"/>
                    <a:pt x="7484" y="1589"/>
                  </a:cubicBezTo>
                  <a:cubicBezTo>
                    <a:pt x="7491" y="1589"/>
                    <a:pt x="7511" y="1582"/>
                    <a:pt x="7518" y="1582"/>
                  </a:cubicBezTo>
                  <a:cubicBezTo>
                    <a:pt x="7665" y="1536"/>
                    <a:pt x="7778" y="1502"/>
                    <a:pt x="7812" y="1482"/>
                  </a:cubicBezTo>
                  <a:cubicBezTo>
                    <a:pt x="7858" y="1455"/>
                    <a:pt x="8012" y="1369"/>
                    <a:pt x="8192" y="1242"/>
                  </a:cubicBezTo>
                  <a:cubicBezTo>
                    <a:pt x="8212" y="1222"/>
                    <a:pt x="8199" y="1115"/>
                    <a:pt x="8212" y="1082"/>
                  </a:cubicBezTo>
                  <a:cubicBezTo>
                    <a:pt x="8212" y="1075"/>
                    <a:pt x="8212" y="1075"/>
                    <a:pt x="8219" y="1075"/>
                  </a:cubicBezTo>
                  <a:lnTo>
                    <a:pt x="8225" y="1068"/>
                  </a:lnTo>
                  <a:cubicBezTo>
                    <a:pt x="8266" y="1042"/>
                    <a:pt x="8299" y="1015"/>
                    <a:pt x="8346" y="981"/>
                  </a:cubicBezTo>
                  <a:cubicBezTo>
                    <a:pt x="8379" y="955"/>
                    <a:pt x="8399" y="941"/>
                    <a:pt x="8432" y="921"/>
                  </a:cubicBezTo>
                  <a:cubicBezTo>
                    <a:pt x="8733" y="734"/>
                    <a:pt x="8953" y="601"/>
                    <a:pt x="9234" y="387"/>
                  </a:cubicBezTo>
                  <a:cubicBezTo>
                    <a:pt x="9345" y="322"/>
                    <a:pt x="9296" y="173"/>
                    <a:pt x="9187" y="173"/>
                  </a:cubicBezTo>
                  <a:cubicBezTo>
                    <a:pt x="9185" y="173"/>
                    <a:pt x="9183" y="174"/>
                    <a:pt x="9180" y="174"/>
                  </a:cubicBezTo>
                  <a:lnTo>
                    <a:pt x="8886" y="174"/>
                  </a:lnTo>
                  <a:lnTo>
                    <a:pt x="7985" y="180"/>
                  </a:lnTo>
                  <a:lnTo>
                    <a:pt x="7952" y="107"/>
                  </a:lnTo>
                  <a:lnTo>
                    <a:pt x="7932" y="74"/>
                  </a:lnTo>
                  <a:cubicBezTo>
                    <a:pt x="7932" y="67"/>
                    <a:pt x="7925" y="67"/>
                    <a:pt x="7925" y="67"/>
                  </a:cubicBezTo>
                  <a:cubicBezTo>
                    <a:pt x="7918" y="53"/>
                    <a:pt x="7912" y="47"/>
                    <a:pt x="7892" y="47"/>
                  </a:cubicBezTo>
                  <a:cubicBezTo>
                    <a:pt x="7885" y="47"/>
                    <a:pt x="7885" y="40"/>
                    <a:pt x="7878" y="40"/>
                  </a:cubicBezTo>
                  <a:lnTo>
                    <a:pt x="7398" y="0"/>
                  </a:lnTo>
                  <a:close/>
                </a:path>
              </a:pathLst>
            </a:custGeom>
            <a:solidFill>
              <a:schemeClr val="accent4"/>
            </a:solidFill>
            <a:ln w="1143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306;p48">
              <a:extLst>
                <a:ext uri="{FF2B5EF4-FFF2-40B4-BE49-F238E27FC236}">
                  <a16:creationId xmlns:a16="http://schemas.microsoft.com/office/drawing/2014/main" id="{83290408-0EBF-780D-FD92-6941949E2C7C}"/>
                </a:ext>
              </a:extLst>
            </p:cNvPr>
            <p:cNvSpPr/>
            <p:nvPr/>
          </p:nvSpPr>
          <p:spPr>
            <a:xfrm>
              <a:off x="6792693" y="1349145"/>
              <a:ext cx="1398922" cy="530356"/>
            </a:xfrm>
            <a:custGeom>
              <a:avLst/>
              <a:gdLst/>
              <a:ahLst/>
              <a:cxnLst/>
              <a:rect l="l" t="t" r="r" b="b"/>
              <a:pathLst>
                <a:path w="9319" h="3533" extrusionOk="0">
                  <a:moveTo>
                    <a:pt x="7378" y="1"/>
                  </a:moveTo>
                  <a:cubicBezTo>
                    <a:pt x="7164" y="54"/>
                    <a:pt x="2331" y="1349"/>
                    <a:pt x="1903" y="1463"/>
                  </a:cubicBezTo>
                  <a:cubicBezTo>
                    <a:pt x="1496" y="1583"/>
                    <a:pt x="1062" y="1663"/>
                    <a:pt x="668" y="1816"/>
                  </a:cubicBezTo>
                  <a:cubicBezTo>
                    <a:pt x="241" y="1990"/>
                    <a:pt x="1" y="2404"/>
                    <a:pt x="154" y="2858"/>
                  </a:cubicBezTo>
                  <a:cubicBezTo>
                    <a:pt x="288" y="3265"/>
                    <a:pt x="655" y="3505"/>
                    <a:pt x="1069" y="3532"/>
                  </a:cubicBezTo>
                  <a:cubicBezTo>
                    <a:pt x="1071" y="3532"/>
                    <a:pt x="1074" y="3532"/>
                    <a:pt x="1077" y="3532"/>
                  </a:cubicBezTo>
                  <a:cubicBezTo>
                    <a:pt x="1519" y="3532"/>
                    <a:pt x="7473" y="1642"/>
                    <a:pt x="7805" y="1503"/>
                  </a:cubicBezTo>
                  <a:cubicBezTo>
                    <a:pt x="7852" y="1483"/>
                    <a:pt x="8005" y="1389"/>
                    <a:pt x="8185" y="1262"/>
                  </a:cubicBezTo>
                  <a:cubicBezTo>
                    <a:pt x="8212" y="1249"/>
                    <a:pt x="8185" y="1102"/>
                    <a:pt x="8212" y="1089"/>
                  </a:cubicBezTo>
                  <a:cubicBezTo>
                    <a:pt x="8633" y="795"/>
                    <a:pt x="8880" y="668"/>
                    <a:pt x="9234" y="414"/>
                  </a:cubicBezTo>
                  <a:cubicBezTo>
                    <a:pt x="9319" y="349"/>
                    <a:pt x="9275" y="194"/>
                    <a:pt x="9161" y="194"/>
                  </a:cubicBezTo>
                  <a:cubicBezTo>
                    <a:pt x="9158" y="194"/>
                    <a:pt x="9156" y="194"/>
                    <a:pt x="9153" y="194"/>
                  </a:cubicBezTo>
                  <a:lnTo>
                    <a:pt x="7958" y="201"/>
                  </a:lnTo>
                  <a:lnTo>
                    <a:pt x="7912" y="87"/>
                  </a:lnTo>
                  <a:cubicBezTo>
                    <a:pt x="7905" y="61"/>
                    <a:pt x="7878" y="54"/>
                    <a:pt x="7852" y="47"/>
                  </a:cubicBezTo>
                  <a:lnTo>
                    <a:pt x="73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307;p48">
              <a:extLst>
                <a:ext uri="{FF2B5EF4-FFF2-40B4-BE49-F238E27FC236}">
                  <a16:creationId xmlns:a16="http://schemas.microsoft.com/office/drawing/2014/main" id="{53E77F72-6276-CD9B-B6BB-3307BDEC7E5D}"/>
                </a:ext>
              </a:extLst>
            </p:cNvPr>
            <p:cNvSpPr/>
            <p:nvPr/>
          </p:nvSpPr>
          <p:spPr>
            <a:xfrm>
              <a:off x="6880961" y="1358152"/>
              <a:ext cx="1042399" cy="517296"/>
            </a:xfrm>
            <a:custGeom>
              <a:avLst/>
              <a:gdLst/>
              <a:ahLst/>
              <a:cxnLst/>
              <a:rect l="l" t="t" r="r" b="b"/>
              <a:pathLst>
                <a:path w="6944" h="3446" extrusionOk="0">
                  <a:moveTo>
                    <a:pt x="6589" y="1"/>
                  </a:moveTo>
                  <a:cubicBezTo>
                    <a:pt x="5615" y="261"/>
                    <a:pt x="1709" y="1296"/>
                    <a:pt x="1335" y="1403"/>
                  </a:cubicBezTo>
                  <a:cubicBezTo>
                    <a:pt x="922" y="1516"/>
                    <a:pt x="488" y="1603"/>
                    <a:pt x="100" y="1750"/>
                  </a:cubicBezTo>
                  <a:cubicBezTo>
                    <a:pt x="80" y="1763"/>
                    <a:pt x="74" y="1763"/>
                    <a:pt x="54" y="1770"/>
                  </a:cubicBezTo>
                  <a:cubicBezTo>
                    <a:pt x="40" y="1857"/>
                    <a:pt x="20" y="1943"/>
                    <a:pt x="14" y="2030"/>
                  </a:cubicBezTo>
                  <a:cubicBezTo>
                    <a:pt x="0" y="2237"/>
                    <a:pt x="14" y="2457"/>
                    <a:pt x="80" y="2658"/>
                  </a:cubicBezTo>
                  <a:cubicBezTo>
                    <a:pt x="140" y="2858"/>
                    <a:pt x="241" y="3038"/>
                    <a:pt x="367" y="3205"/>
                  </a:cubicBezTo>
                  <a:cubicBezTo>
                    <a:pt x="434" y="3299"/>
                    <a:pt x="514" y="3379"/>
                    <a:pt x="608" y="3445"/>
                  </a:cubicBezTo>
                  <a:cubicBezTo>
                    <a:pt x="1402" y="3299"/>
                    <a:pt x="5748" y="1937"/>
                    <a:pt x="6943" y="1536"/>
                  </a:cubicBezTo>
                  <a:cubicBezTo>
                    <a:pt x="6910" y="1529"/>
                    <a:pt x="6876" y="1509"/>
                    <a:pt x="6856" y="1496"/>
                  </a:cubicBezTo>
                  <a:cubicBezTo>
                    <a:pt x="6790" y="1443"/>
                    <a:pt x="6736" y="1389"/>
                    <a:pt x="6690" y="1329"/>
                  </a:cubicBezTo>
                  <a:cubicBezTo>
                    <a:pt x="6589" y="1202"/>
                    <a:pt x="6523" y="1062"/>
                    <a:pt x="6483" y="902"/>
                  </a:cubicBezTo>
                  <a:cubicBezTo>
                    <a:pt x="6396" y="622"/>
                    <a:pt x="6389" y="254"/>
                    <a:pt x="6589" y="7"/>
                  </a:cubicBezTo>
                  <a:lnTo>
                    <a:pt x="65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308;p48">
              <a:extLst>
                <a:ext uri="{FF2B5EF4-FFF2-40B4-BE49-F238E27FC236}">
                  <a16:creationId xmlns:a16="http://schemas.microsoft.com/office/drawing/2014/main" id="{A921236B-2B16-C83B-F688-84167BAE5499}"/>
                </a:ext>
              </a:extLst>
            </p:cNvPr>
            <p:cNvSpPr/>
            <p:nvPr/>
          </p:nvSpPr>
          <p:spPr>
            <a:xfrm>
              <a:off x="6952116" y="1589633"/>
              <a:ext cx="129399" cy="269757"/>
            </a:xfrm>
            <a:custGeom>
              <a:avLst/>
              <a:gdLst/>
              <a:ahLst/>
              <a:cxnLst/>
              <a:rect l="l" t="t" r="r" b="b"/>
              <a:pathLst>
                <a:path w="862" h="1797" extrusionOk="0">
                  <a:moveTo>
                    <a:pt x="347" y="1"/>
                  </a:moveTo>
                  <a:cubicBezTo>
                    <a:pt x="261" y="27"/>
                    <a:pt x="174" y="48"/>
                    <a:pt x="80" y="68"/>
                  </a:cubicBezTo>
                  <a:cubicBezTo>
                    <a:pt x="0" y="381"/>
                    <a:pt x="0" y="702"/>
                    <a:pt x="94" y="1016"/>
                  </a:cubicBezTo>
                  <a:cubicBezTo>
                    <a:pt x="147" y="1209"/>
                    <a:pt x="247" y="1403"/>
                    <a:pt x="374" y="1563"/>
                  </a:cubicBezTo>
                  <a:cubicBezTo>
                    <a:pt x="434" y="1650"/>
                    <a:pt x="508" y="1723"/>
                    <a:pt x="581" y="1790"/>
                  </a:cubicBezTo>
                  <a:lnTo>
                    <a:pt x="594" y="1797"/>
                  </a:lnTo>
                  <a:cubicBezTo>
                    <a:pt x="675" y="1770"/>
                    <a:pt x="768" y="1750"/>
                    <a:pt x="861" y="1723"/>
                  </a:cubicBezTo>
                  <a:cubicBezTo>
                    <a:pt x="828" y="1696"/>
                    <a:pt x="795" y="1663"/>
                    <a:pt x="761" y="1636"/>
                  </a:cubicBezTo>
                  <a:cubicBezTo>
                    <a:pt x="695" y="1576"/>
                    <a:pt x="634" y="1516"/>
                    <a:pt x="574" y="1449"/>
                  </a:cubicBezTo>
                  <a:cubicBezTo>
                    <a:pt x="454" y="1296"/>
                    <a:pt x="374" y="1136"/>
                    <a:pt x="314" y="962"/>
                  </a:cubicBezTo>
                  <a:cubicBezTo>
                    <a:pt x="227" y="655"/>
                    <a:pt x="234" y="315"/>
                    <a:pt x="3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309;p48">
              <a:extLst>
                <a:ext uri="{FF2B5EF4-FFF2-40B4-BE49-F238E27FC236}">
                  <a16:creationId xmlns:a16="http://schemas.microsoft.com/office/drawing/2014/main" id="{9F4FEE5A-104A-100C-4B8E-D1268B702BC8}"/>
                </a:ext>
              </a:extLst>
            </p:cNvPr>
            <p:cNvSpPr/>
            <p:nvPr/>
          </p:nvSpPr>
          <p:spPr>
            <a:xfrm>
              <a:off x="6894021" y="1606747"/>
              <a:ext cx="127298" cy="267655"/>
            </a:xfrm>
            <a:custGeom>
              <a:avLst/>
              <a:gdLst/>
              <a:ahLst/>
              <a:cxnLst/>
              <a:rect l="l" t="t" r="r" b="b"/>
              <a:pathLst>
                <a:path w="848" h="1783" extrusionOk="0">
                  <a:moveTo>
                    <a:pt x="320" y="0"/>
                  </a:moveTo>
                  <a:lnTo>
                    <a:pt x="320" y="0"/>
                  </a:lnTo>
                  <a:cubicBezTo>
                    <a:pt x="227" y="20"/>
                    <a:pt x="147" y="54"/>
                    <a:pt x="60" y="80"/>
                  </a:cubicBezTo>
                  <a:cubicBezTo>
                    <a:pt x="0" y="374"/>
                    <a:pt x="20" y="681"/>
                    <a:pt x="100" y="975"/>
                  </a:cubicBezTo>
                  <a:cubicBezTo>
                    <a:pt x="187" y="1269"/>
                    <a:pt x="354" y="1569"/>
                    <a:pt x="588" y="1783"/>
                  </a:cubicBezTo>
                  <a:cubicBezTo>
                    <a:pt x="661" y="1769"/>
                    <a:pt x="748" y="1749"/>
                    <a:pt x="848" y="1716"/>
                  </a:cubicBezTo>
                  <a:cubicBezTo>
                    <a:pt x="734" y="1609"/>
                    <a:pt x="628" y="1489"/>
                    <a:pt x="547" y="1369"/>
                  </a:cubicBezTo>
                  <a:cubicBezTo>
                    <a:pt x="447" y="1222"/>
                    <a:pt x="367" y="1068"/>
                    <a:pt x="320" y="902"/>
                  </a:cubicBezTo>
                  <a:cubicBezTo>
                    <a:pt x="234" y="608"/>
                    <a:pt x="234" y="287"/>
                    <a:pt x="3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250EDB-DF55-AC2C-C54E-0AA41F537C6C}"/>
              </a:ext>
            </a:extLst>
          </p:cNvPr>
          <p:cNvSpPr/>
          <p:nvPr/>
        </p:nvSpPr>
        <p:spPr>
          <a:xfrm>
            <a:off x="-126747" y="-1"/>
            <a:ext cx="9144000" cy="514350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TextBox 9">
            <a:extLst>
              <a:ext uri="{FF2B5EF4-FFF2-40B4-BE49-F238E27FC236}">
                <a16:creationId xmlns:a16="http://schemas.microsoft.com/office/drawing/2014/main" id="{94BE978F-6E24-BD2B-1AE3-B99AE18D68BC}"/>
              </a:ext>
            </a:extLst>
          </p:cNvPr>
          <p:cNvSpPr txBox="1"/>
          <p:nvPr/>
        </p:nvSpPr>
        <p:spPr>
          <a:xfrm>
            <a:off x="1122630" y="3466112"/>
            <a:ext cx="5803270" cy="523220"/>
          </a:xfrm>
          <a:prstGeom prst="rect">
            <a:avLst/>
          </a:prstGeom>
          <a:noFill/>
        </p:spPr>
        <p:txBody>
          <a:bodyPr wrap="square">
            <a:spAutoFit/>
          </a:bodyPr>
          <a:lstStyle/>
          <a:p>
            <a:pPr algn="just"/>
            <a:r>
              <a:rPr lang="vi-VN" sz="2800" b="1" i="1" dirty="0">
                <a:effectLst/>
                <a:latin typeface="Times New Roman" panose="02020603050405020304" pitchFamily="18" charset="0"/>
                <a:ea typeface="Calibri" panose="020F0502020204030204" pitchFamily="34" charset="0"/>
                <a:cs typeface="Times New Roman" panose="02020603050405020304" pitchFamily="18" charset="0"/>
              </a:rPr>
              <a:t>1 000</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i="1" dirty="0">
                <a:effectLst/>
                <a:latin typeface="Times New Roman" panose="02020603050405020304" pitchFamily="18" charset="0"/>
                <a:ea typeface="Calibri" panose="020F0502020204030204" pitchFamily="34" charset="0"/>
                <a:cs typeface="Times New Roman" panose="02020603050405020304" pitchFamily="18" charset="0"/>
              </a:rPr>
              <a:t>ml gấp 100 ml bao nhiêu lần?</a:t>
            </a:r>
            <a:r>
              <a:rPr lang="en-VN" sz="2800" b="1" i="1" dirty="0">
                <a:effectLst/>
                <a:latin typeface="Times New Roman" panose="02020603050405020304" pitchFamily="18" charset="0"/>
                <a:cs typeface="Times New Roman" panose="02020603050405020304" pitchFamily="18" charset="0"/>
              </a:rPr>
              <a:t> </a:t>
            </a:r>
            <a:endParaRPr lang="en-VN" sz="2800" b="1" i="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943D9CDE-6D80-F0F6-69E0-B4153D79ABF1}"/>
              </a:ext>
            </a:extLst>
          </p:cNvPr>
          <p:cNvSpPr txBox="1"/>
          <p:nvPr/>
        </p:nvSpPr>
        <p:spPr>
          <a:xfrm>
            <a:off x="1986398" y="4020249"/>
            <a:ext cx="6849784" cy="1056700"/>
          </a:xfrm>
          <a:prstGeom prst="rect">
            <a:avLst/>
          </a:prstGeom>
          <a:noFill/>
        </p:spPr>
        <p:txBody>
          <a:bodyPr wrap="square">
            <a:spAutoFit/>
          </a:bodyPr>
          <a:lstStyle/>
          <a:p>
            <a:pPr algn="just">
              <a:spcAft>
                <a:spcPts val="800"/>
              </a:spcAft>
            </a:pPr>
            <a:r>
              <a:rPr lang="fr-FR" sz="28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1000 : 100 = 10 </a:t>
            </a:r>
            <a:r>
              <a:rPr lang="fr-FR" sz="2800" kern="100"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fr-FR" sz="28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spcAft>
                <a:spcPts val="800"/>
              </a:spcAft>
            </a:pPr>
            <a:r>
              <a:rPr lang="fr-FR" sz="2800" kern="100"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fr-FR" sz="28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1 000 ml </a:t>
            </a:r>
            <a:r>
              <a:rPr lang="fr-FR" sz="2800" kern="100"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gấp</a:t>
            </a:r>
            <a:r>
              <a:rPr lang="fr-FR" sz="28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100 ml là 10 </a:t>
            </a:r>
            <a:r>
              <a:rPr lang="fr-FR" sz="2800" kern="100"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fr-FR" sz="28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VN" sz="2800"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4" descr="https://cdn-icons-png.flaticon.com/128/14849/14849169.png">
            <a:extLst>
              <a:ext uri="{FF2B5EF4-FFF2-40B4-BE49-F238E27FC236}">
                <a16:creationId xmlns:a16="http://schemas.microsoft.com/office/drawing/2014/main" id="{61C34BAB-359F-FBCF-4B70-2D9D6BB967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942" y="3508700"/>
            <a:ext cx="593026" cy="60157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1">
            <a:extLst>
              <a:ext uri="{FF2B5EF4-FFF2-40B4-BE49-F238E27FC236}">
                <a16:creationId xmlns:a16="http://schemas.microsoft.com/office/drawing/2014/main" id="{9E5EAD38-CD74-2AD9-1756-0ED4B4BBEF4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755904">
            <a:off x="1073359" y="4242757"/>
            <a:ext cx="839140" cy="549255"/>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570367" y="42587"/>
            <a:ext cx="7595857" cy="3423525"/>
          </a:xfrm>
          <a:prstGeom prst="rect">
            <a:avLst/>
          </a:prstGeom>
        </p:spPr>
      </p:pic>
    </p:spTree>
    <p:extLst>
      <p:ext uri="{BB962C8B-B14F-4D97-AF65-F5344CB8AC3E}">
        <p14:creationId xmlns:p14="http://schemas.microsoft.com/office/powerpoint/2010/main" val="161639650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2496DF-5B68-28F6-6DC2-C24EA7A5E127}"/>
              </a:ext>
            </a:extLst>
          </p:cNvPr>
          <p:cNvSpPr/>
          <p:nvPr/>
        </p:nvSpPr>
        <p:spPr>
          <a:xfrm>
            <a:off x="-243061" y="10613"/>
            <a:ext cx="9387061" cy="555803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TextBox 4">
            <a:extLst>
              <a:ext uri="{FF2B5EF4-FFF2-40B4-BE49-F238E27FC236}">
                <a16:creationId xmlns:a16="http://schemas.microsoft.com/office/drawing/2014/main" id="{2E645680-6DE1-6AFC-4D1A-87A971D06867}"/>
              </a:ext>
            </a:extLst>
          </p:cNvPr>
          <p:cNvSpPr txBox="1"/>
          <p:nvPr/>
        </p:nvSpPr>
        <p:spPr>
          <a:xfrm>
            <a:off x="1019332" y="369657"/>
            <a:ext cx="7798632" cy="954107"/>
          </a:xfrm>
          <a:prstGeom prst="rect">
            <a:avLst/>
          </a:prstGeom>
          <a:noFill/>
        </p:spPr>
        <p:txBody>
          <a:bodyPr wrap="square">
            <a:spAutoFit/>
          </a:bodyPr>
          <a:lstStyle/>
          <a:p>
            <a:pPr algn="just">
              <a:spcAft>
                <a:spcPts val="800"/>
              </a:spcAft>
            </a:pPr>
            <a:r>
              <a:rPr lang="vi-VN" sz="2800" i="1" kern="100" dirty="0">
                <a:effectLst/>
                <a:latin typeface="Times New Roman" panose="02020603050405020304" pitchFamily="18" charset="0"/>
                <a:ea typeface="Calibri" panose="020F0502020204030204" pitchFamily="34" charset="0"/>
                <a:cs typeface="Times New Roman" panose="02020603050405020304" pitchFamily="18" charset="0"/>
              </a:rPr>
              <a:t>Để tính cân nặng của 100 ml mật ong ta làm phép tính nào? Quan sát tranh, ghi kết quả.</a:t>
            </a:r>
            <a:endParaRPr lang="en-VN" sz="28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791ADA3-88A9-8BAA-9B84-5817AB3D792C}"/>
              </a:ext>
            </a:extLst>
          </p:cNvPr>
          <p:cNvSpPr txBox="1"/>
          <p:nvPr/>
        </p:nvSpPr>
        <p:spPr>
          <a:xfrm>
            <a:off x="4766872" y="1269052"/>
            <a:ext cx="2847092" cy="523220"/>
          </a:xfrm>
          <a:prstGeom prst="rect">
            <a:avLst/>
          </a:prstGeom>
          <a:noFill/>
        </p:spPr>
        <p:txBody>
          <a:bodyPr wrap="square">
            <a:spAutoFit/>
          </a:bodyPr>
          <a:lstStyle/>
          <a:p>
            <a:pPr algn="just">
              <a:spcAft>
                <a:spcPts val="800"/>
              </a:spcAft>
            </a:pPr>
            <a:r>
              <a:rPr lang="fr-FR" sz="2800" b="1" kern="100" dirty="0">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rPr>
              <a:t>1,3 : 10 = 0,13 kg</a:t>
            </a:r>
            <a:endParaRPr lang="en-VN" sz="2800" b="1" kern="1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0A1C4B77-4118-866D-DC9C-A169C3965916}"/>
              </a:ext>
            </a:extLst>
          </p:cNvPr>
          <p:cNvSpPr txBox="1"/>
          <p:nvPr/>
        </p:nvSpPr>
        <p:spPr>
          <a:xfrm>
            <a:off x="1019331" y="1860834"/>
            <a:ext cx="7798631" cy="954107"/>
          </a:xfrm>
          <a:prstGeom prst="rect">
            <a:avLst/>
          </a:prstGeom>
          <a:noFill/>
        </p:spPr>
        <p:txBody>
          <a:bodyPr wrap="square">
            <a:spAutoFit/>
          </a:bodyPr>
          <a:lstStyle/>
          <a:p>
            <a:pPr algn="just">
              <a:spcAft>
                <a:spcPts val="800"/>
              </a:spcAft>
            </a:pPr>
            <a:r>
              <a:rPr lang="vi-VN" sz="2800" i="1" kern="100" dirty="0">
                <a:effectLst/>
                <a:latin typeface="Times New Roman" panose="02020603050405020304" pitchFamily="18" charset="0"/>
                <a:ea typeface="Calibri" panose="020F0502020204030204" pitchFamily="34" charset="0"/>
                <a:cs typeface="Times New Roman" panose="02020603050405020304" pitchFamily="18" charset="0"/>
              </a:rPr>
              <a:t>So sánh số bị chia và số thương, nhận xét về vị trí của dấu phẩy.</a:t>
            </a:r>
            <a:endParaRPr lang="en-VN" sz="28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844DE2D4-2A86-7CDD-AF35-90AA37A76CDF}"/>
              </a:ext>
            </a:extLst>
          </p:cNvPr>
          <p:cNvSpPr txBox="1"/>
          <p:nvPr/>
        </p:nvSpPr>
        <p:spPr>
          <a:xfrm>
            <a:off x="1471489" y="2759958"/>
            <a:ext cx="7346475" cy="954107"/>
          </a:xfrm>
          <a:prstGeom prst="rect">
            <a:avLst/>
          </a:prstGeom>
          <a:noFill/>
        </p:spPr>
        <p:txBody>
          <a:bodyPr wrap="square">
            <a:spAutoFit/>
          </a:bodyPr>
          <a:lstStyle/>
          <a:p>
            <a:r>
              <a:rPr lang="fr-FR"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fr-FR"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fr-FR"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dấu</a:t>
            </a:r>
            <a:r>
              <a:rPr lang="fr-FR"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phẩy</a:t>
            </a:r>
            <a:r>
              <a:rPr lang="fr-FR"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fr-FR"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fr-FR"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1,3 sang </a:t>
            </a:r>
            <a:r>
              <a:rPr lang="fr-FR"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fr-FR"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trái</a:t>
            </a:r>
            <a:r>
              <a:rPr lang="fr-FR"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fr-FR"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fr-FR"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fr-FR"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fr-FR"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fr-FR"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thương</a:t>
            </a:r>
            <a:r>
              <a:rPr lang="fr-FR"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0,13.</a:t>
            </a:r>
            <a:r>
              <a:rPr lang="en-VN" sz="2800" dirty="0">
                <a:solidFill>
                  <a:srgbClr val="C00000"/>
                </a:solidFill>
                <a:effectLst/>
                <a:latin typeface="Times New Roman" panose="02020603050405020304" pitchFamily="18" charset="0"/>
                <a:cs typeface="Times New Roman" panose="02020603050405020304" pitchFamily="18" charset="0"/>
              </a:rPr>
              <a:t> </a:t>
            </a:r>
            <a:endParaRPr lang="en-VN" sz="2800" dirty="0">
              <a:solidFill>
                <a:srgbClr val="C0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08B458C1-0006-4783-8EAE-6441FD4FCA87}"/>
              </a:ext>
            </a:extLst>
          </p:cNvPr>
          <p:cNvSpPr txBox="1"/>
          <p:nvPr/>
        </p:nvSpPr>
        <p:spPr>
          <a:xfrm>
            <a:off x="1025540" y="3714064"/>
            <a:ext cx="6253446" cy="523220"/>
          </a:xfrm>
          <a:prstGeom prst="rect">
            <a:avLst/>
          </a:prstGeom>
          <a:noFill/>
        </p:spPr>
        <p:txBody>
          <a:bodyPr wrap="square">
            <a:spAutoFit/>
          </a:bodyPr>
          <a:lstStyle/>
          <a:p>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1 000</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ml gấp 10 ml bao nhiêu lần?</a:t>
            </a:r>
            <a:r>
              <a:rPr lang="en-VN" sz="2800" dirty="0">
                <a:effectLst/>
                <a:latin typeface="Times New Roman" panose="02020603050405020304" pitchFamily="18" charset="0"/>
                <a:cs typeface="Times New Roman" panose="02020603050405020304" pitchFamily="18" charset="0"/>
              </a:rPr>
              <a:t> </a:t>
            </a:r>
            <a:endParaRPr lang="en-VN" sz="28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C3E8269E-FFDD-111B-89EB-0CDB8CD38E65}"/>
              </a:ext>
            </a:extLst>
          </p:cNvPr>
          <p:cNvSpPr txBox="1"/>
          <p:nvPr/>
        </p:nvSpPr>
        <p:spPr>
          <a:xfrm>
            <a:off x="3721008" y="4139745"/>
            <a:ext cx="5341511" cy="1056700"/>
          </a:xfrm>
          <a:prstGeom prst="rect">
            <a:avLst/>
          </a:prstGeom>
          <a:noFill/>
        </p:spPr>
        <p:txBody>
          <a:bodyPr wrap="square">
            <a:spAutoFit/>
          </a:bodyPr>
          <a:lstStyle/>
          <a:p>
            <a:pPr>
              <a:spcAft>
                <a:spcPts val="800"/>
              </a:spcAft>
            </a:pPr>
            <a:r>
              <a:rPr lang="fr-FR" sz="28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1000 : 10 = 100 </a:t>
            </a:r>
            <a:r>
              <a:rPr lang="fr-FR" sz="2800" kern="100"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fr-FR" sz="28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spcAft>
                <a:spcPts val="800"/>
              </a:spcAft>
            </a:pPr>
            <a:r>
              <a:rPr lang="fr-FR" sz="2800" kern="100"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fr-FR" sz="28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1 000 ml </a:t>
            </a:r>
            <a:r>
              <a:rPr lang="fr-FR" sz="2800" kern="100"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gấp</a:t>
            </a:r>
            <a:r>
              <a:rPr lang="fr-FR" sz="28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10 ml là 100 </a:t>
            </a:r>
            <a:r>
              <a:rPr lang="fr-FR" sz="2800" kern="100"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fr-FR" sz="28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VN" sz="2800"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4" descr="https://cdn-icons-png.flaticon.com/128/14849/14849169.png">
            <a:extLst>
              <a:ext uri="{FF2B5EF4-FFF2-40B4-BE49-F238E27FC236}">
                <a16:creationId xmlns:a16="http://schemas.microsoft.com/office/drawing/2014/main" id="{7EC27747-6D5D-6969-19AB-E314053965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442" y="500061"/>
            <a:ext cx="693297" cy="6932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s://cdn-icons-png.flaticon.com/128/14849/14849169.png">
            <a:extLst>
              <a:ext uri="{FF2B5EF4-FFF2-40B4-BE49-F238E27FC236}">
                <a16:creationId xmlns:a16="http://schemas.microsoft.com/office/drawing/2014/main" id="{79F8A862-8654-8C4F-4392-2BDAB6B0EF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443" y="1938703"/>
            <a:ext cx="693297" cy="6932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cdn-icons-png.flaticon.com/128/14849/14849169.png">
            <a:extLst>
              <a:ext uri="{FF2B5EF4-FFF2-40B4-BE49-F238E27FC236}">
                <a16:creationId xmlns:a16="http://schemas.microsoft.com/office/drawing/2014/main" id="{13FA0102-8AAB-B154-C895-688B89B9EB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442" y="3629025"/>
            <a:ext cx="693297" cy="6932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1">
            <a:extLst>
              <a:ext uri="{FF2B5EF4-FFF2-40B4-BE49-F238E27FC236}">
                <a16:creationId xmlns:a16="http://schemas.microsoft.com/office/drawing/2014/main" id="{CE43EFC8-BCE3-AF61-F56E-A0EFBC38C44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805202">
            <a:off x="3925243" y="1016092"/>
            <a:ext cx="807392" cy="764041"/>
          </a:xfrm>
          <a:prstGeom prst="rect">
            <a:avLst/>
          </a:prstGeom>
        </p:spPr>
      </p:pic>
      <p:pic>
        <p:nvPicPr>
          <p:cNvPr id="12" name="Picture 21">
            <a:extLst>
              <a:ext uri="{FF2B5EF4-FFF2-40B4-BE49-F238E27FC236}">
                <a16:creationId xmlns:a16="http://schemas.microsoft.com/office/drawing/2014/main" id="{D942F636-F7B8-3674-2774-607A2849AF7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666500">
            <a:off x="743008" y="2679073"/>
            <a:ext cx="662625" cy="433718"/>
          </a:xfrm>
          <a:prstGeom prst="rect">
            <a:avLst/>
          </a:prstGeom>
        </p:spPr>
      </p:pic>
      <p:pic>
        <p:nvPicPr>
          <p:cNvPr id="14" name="Picture 21">
            <a:extLst>
              <a:ext uri="{FF2B5EF4-FFF2-40B4-BE49-F238E27FC236}">
                <a16:creationId xmlns:a16="http://schemas.microsoft.com/office/drawing/2014/main" id="{A9C924E5-3603-0A76-0C19-9182210C9E2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666500">
            <a:off x="2847204" y="4338101"/>
            <a:ext cx="864328" cy="565742"/>
          </a:xfrm>
          <a:prstGeom prst="rect">
            <a:avLst/>
          </a:prstGeom>
        </p:spPr>
      </p:pic>
    </p:spTree>
    <p:extLst>
      <p:ext uri="{BB962C8B-B14F-4D97-AF65-F5344CB8AC3E}">
        <p14:creationId xmlns:p14="http://schemas.microsoft.com/office/powerpoint/2010/main" val="305366455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par>
                                <p:cTn id="24" presetID="14" presetClass="entr" presetSubtype="1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par>
                                <p:cTn id="32" presetID="14" presetClass="entr" presetSubtype="1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par>
                                <p:cTn id="40" presetID="14" presetClass="entr" presetSubtype="1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randombar(horizontal)">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randombar(horizontal)">
                                      <p:cBhvr>
                                        <p:cTn id="47" dur="500"/>
                                        <p:tgtEl>
                                          <p:spTgt spid="15"/>
                                        </p:tgtEl>
                                      </p:cBhvr>
                                    </p:animEffect>
                                  </p:childTnLst>
                                </p:cTn>
                              </p:par>
                              <p:par>
                                <p:cTn id="48" presetID="14" presetClass="entr" presetSubtype="10" fill="hold"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randombar(horizontal)">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9"/>
</p:tagLst>
</file>

<file path=ppt/tags/tag2.xml><?xml version="1.0" encoding="utf-8"?>
<p:tagLst xmlns:a="http://schemas.openxmlformats.org/drawingml/2006/main" xmlns:r="http://schemas.openxmlformats.org/officeDocument/2006/relationships" xmlns:p="http://schemas.openxmlformats.org/presentationml/2006/main">
  <p:tag name="TIMING" val="|5.9"/>
</p:tagLst>
</file>

<file path=ppt/tags/tag3.xml><?xml version="1.0" encoding="utf-8"?>
<p:tagLst xmlns:a="http://schemas.openxmlformats.org/drawingml/2006/main" xmlns:r="http://schemas.openxmlformats.org/officeDocument/2006/relationships" xmlns:p="http://schemas.openxmlformats.org/presentationml/2006/main">
  <p:tag name="TIMING" val="|13.2|11|11.4"/>
</p:tagLst>
</file>

<file path=ppt/tags/tag4.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Math Subject for Elementary - 1st Grade: Operations by Slidesgo">
  <a:themeElements>
    <a:clrScheme name="Simple Light">
      <a:dk1>
        <a:srgbClr val="231F20"/>
      </a:dk1>
      <a:lt1>
        <a:srgbClr val="FFF6EE"/>
      </a:lt1>
      <a:dk2>
        <a:srgbClr val="FDDEBE"/>
      </a:dk2>
      <a:lt2>
        <a:srgbClr val="F96141"/>
      </a:lt2>
      <a:accent1>
        <a:srgbClr val="FDC117"/>
      </a:accent1>
      <a:accent2>
        <a:srgbClr val="42C2D3"/>
      </a:accent2>
      <a:accent3>
        <a:srgbClr val="F570B2"/>
      </a:accent3>
      <a:accent4>
        <a:srgbClr val="FFFFFF"/>
      </a:accent4>
      <a:accent5>
        <a:srgbClr val="D83F25"/>
      </a:accent5>
      <a:accent6>
        <a:srgbClr val="FFFFFF"/>
      </a:accent6>
      <a:hlink>
        <a:srgbClr val="231F2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Math Subject for Elementary - 1st Grade: Operations by Slidesgo">
  <a:themeElements>
    <a:clrScheme name="Simple Light">
      <a:dk1>
        <a:srgbClr val="231F20"/>
      </a:dk1>
      <a:lt1>
        <a:srgbClr val="FFF6EE"/>
      </a:lt1>
      <a:dk2>
        <a:srgbClr val="FDDEBE"/>
      </a:dk2>
      <a:lt2>
        <a:srgbClr val="F96141"/>
      </a:lt2>
      <a:accent1>
        <a:srgbClr val="FDC117"/>
      </a:accent1>
      <a:accent2>
        <a:srgbClr val="42C2D3"/>
      </a:accent2>
      <a:accent3>
        <a:srgbClr val="F570B2"/>
      </a:accent3>
      <a:accent4>
        <a:srgbClr val="FFFFFF"/>
      </a:accent4>
      <a:accent5>
        <a:srgbClr val="D83F25"/>
      </a:accent5>
      <a:accent6>
        <a:srgbClr val="FFFFFF"/>
      </a:accent6>
      <a:hlink>
        <a:srgbClr val="231F2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1087</TotalTime>
  <Words>1329</Words>
  <Application>Microsoft Office PowerPoint</Application>
  <PresentationFormat>On-screen Show (16:9)</PresentationFormat>
  <Paragraphs>171</Paragraphs>
  <Slides>35</Slides>
  <Notes>6</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35</vt:i4>
      </vt:variant>
    </vt:vector>
  </HeadingPairs>
  <TitlesOfParts>
    <vt:vector size="51" baseType="lpstr">
      <vt:lpstr>Caveat Brush</vt:lpstr>
      <vt:lpstr>Cambria Math</vt:lpstr>
      <vt:lpstr>Francois One</vt:lpstr>
      <vt:lpstr>Caveat</vt:lpstr>
      <vt:lpstr>Yanone Kaffeesatz</vt:lpstr>
      <vt:lpstr>Arial</vt:lpstr>
      <vt:lpstr>Calibri</vt:lpstr>
      <vt:lpstr>Dosis Medium</vt:lpstr>
      <vt:lpstr>Times New Roman</vt:lpstr>
      <vt:lpstr>Josefin Slab</vt:lpstr>
      <vt:lpstr>Calibri Light</vt:lpstr>
      <vt:lpstr>Math Subject for Elementary - 1st Grade: Operations by Slidesgo</vt:lpstr>
      <vt:lpstr>2_Office Theme</vt:lpstr>
      <vt:lpstr>1_Office Theme</vt:lpstr>
      <vt:lpstr>3_Office Theme</vt:lpstr>
      <vt:lpstr>1_Math Subject for Elementary - 1st Grade: Operations by Slidesgo</vt:lpstr>
      <vt:lpstr>PowerPoint Presentation</vt:lpstr>
      <vt:lpstr>VUI MỪNG CHÀO ĐÓN CÁC EM ĐẾN VỚI TIẾT HỌC HÔM NAY</vt:lpstr>
      <vt:lpstr>PowerPoint Presentation</vt:lpstr>
      <vt:lpstr>PowerPoint Presentation</vt:lpstr>
      <vt:lpstr>PowerPoint Presentation</vt:lpstr>
      <vt:lpstr>PowerPoint Presentation</vt:lpstr>
      <vt:lpstr>2. HÌNH THÀNH KIẾN THỨC MỚI</vt:lpstr>
      <vt:lpstr>PowerPoint Presentation</vt:lpstr>
      <vt:lpstr>PowerPoint Presentation</vt:lpstr>
      <vt:lpstr>PowerPoint Presentation</vt:lpstr>
      <vt:lpstr>PowerPoint Presentation</vt:lpstr>
      <vt:lpstr>PowerPoint Presentation</vt:lpstr>
      <vt:lpstr>PowerPoint Presentation</vt:lpstr>
      <vt:lpstr>3. HOẠT ĐỘNG THỰC HÀNH, LUYỆN TẬP</vt:lpstr>
      <vt:lpstr>PowerPoint Presentation</vt:lpstr>
      <vt:lpstr>PowerPoint Presentation</vt:lpstr>
      <vt:lpstr>PowerPoint Presentation</vt:lpstr>
      <vt:lpstr>PowerPoint Presentation</vt:lpstr>
      <vt:lpstr>PowerPoint Presentation</vt:lpstr>
      <vt:lpstr>PowerPoint Presentation</vt:lpstr>
      <vt:lpstr>4. HOẠT ĐỘNG 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VUI MỪNG CHÀO ĐÓN CÁC EM TỚI BUỔI HỌC NGÀY HÔM NAY</dc:title>
  <cp:lastModifiedBy>Tran Van Lai</cp:lastModifiedBy>
  <cp:revision>11</cp:revision>
  <dcterms:modified xsi:type="dcterms:W3CDTF">2025-05-05T20:31:49Z</dcterms:modified>
</cp:coreProperties>
</file>