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18"/>
  </p:notesMasterIdLst>
  <p:sldIdLst>
    <p:sldId id="290" r:id="rId2"/>
    <p:sldId id="301" r:id="rId3"/>
    <p:sldId id="292" r:id="rId4"/>
    <p:sldId id="316" r:id="rId5"/>
    <p:sldId id="310" r:id="rId6"/>
    <p:sldId id="319" r:id="rId7"/>
    <p:sldId id="330" r:id="rId8"/>
    <p:sldId id="320" r:id="rId9"/>
    <p:sldId id="326" r:id="rId10"/>
    <p:sldId id="321" r:id="rId11"/>
    <p:sldId id="323" r:id="rId12"/>
    <p:sldId id="324" r:id="rId13"/>
    <p:sldId id="299" r:id="rId14"/>
    <p:sldId id="317" r:id="rId15"/>
    <p:sldId id="328" r:id="rId16"/>
    <p:sldId id="294" r:id="rId17"/>
  </p:sldIdLst>
  <p:sldSz cx="12192000" cy="6858000"/>
  <p:notesSz cx="6858000" cy="9144000"/>
  <p:embeddedFontLst>
    <p:embeddedFont>
      <p:font typeface="Calibri Light" panose="020F0302020204030204" pitchFamily="34" charset="0"/>
      <p:regular r:id="rId19"/>
      <p:italic r:id="rId20"/>
    </p:embeddedFont>
    <p:embeddedFont>
      <p:font typeface="Calibri" panose="020F0502020204030204" pitchFamily="34" charset="0"/>
      <p:regular r:id="rId21"/>
      <p:bold r:id="rId22"/>
      <p:italic r:id="rId23"/>
      <p:boldItalic r:id="rId24"/>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4"/>
  </p:normalViewPr>
  <p:slideViewPr>
    <p:cSldViewPr snapToGrid="0">
      <p:cViewPr varScale="1">
        <p:scale>
          <a:sx n="66" d="100"/>
          <a:sy n="66" d="100"/>
        </p:scale>
        <p:origin x="7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6071D-C9FA-4C82-A844-AA2573CD4C78}"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4E69E-7F44-4020-9B81-DF4BE0B70BA7}" type="slidenum">
              <a:rPr lang="en-US" smtClean="0"/>
              <a:t>‹#›</a:t>
            </a:fld>
            <a:endParaRPr lang="en-US"/>
          </a:p>
        </p:txBody>
      </p:sp>
    </p:spTree>
    <p:extLst>
      <p:ext uri="{BB962C8B-B14F-4D97-AF65-F5344CB8AC3E}">
        <p14:creationId xmlns:p14="http://schemas.microsoft.com/office/powerpoint/2010/main" val="2553180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3</a:t>
            </a:fld>
            <a:endParaRPr lang="zh-CN" altLang="en-US">
              <a:solidFill>
                <a:prstClr val="black"/>
              </a:solidFill>
              <a:latin typeface="Calibri"/>
            </a:endParaRPr>
          </a:p>
        </p:txBody>
      </p:sp>
    </p:spTree>
    <p:extLst>
      <p:ext uri="{BB962C8B-B14F-4D97-AF65-F5344CB8AC3E}">
        <p14:creationId xmlns:p14="http://schemas.microsoft.com/office/powerpoint/2010/main" val="444423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4/17/2025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447800" y="3962400"/>
          <a:ext cx="2362200" cy="2971800"/>
        </p:xfrm>
        <a:graphic>
          <a:graphicData uri="http://schemas.openxmlformats.org/presentationml/2006/ole">
            <mc:AlternateContent xmlns:mc="http://schemas.openxmlformats.org/markup-compatibility/2006">
              <mc:Choice xmlns:v="urn:schemas-microsoft-com:vml" Requires="v">
                <p:oleObj spid="_x0000_s1062" name="Clip" r:id="rId3" imgW="1060704" imgH="1335024" progId="">
                  <p:embed/>
                </p:oleObj>
              </mc:Choice>
              <mc:Fallback>
                <p:oleObj name="Clip" r:id="rId3" imgW="1060704" imgH="1335024" progId="">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962400"/>
                        <a:ext cx="2362200" cy="297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075" name="Group 70"/>
          <p:cNvGrpSpPr>
            <a:grpSpLocks/>
          </p:cNvGrpSpPr>
          <p:nvPr/>
        </p:nvGrpSpPr>
        <p:grpSpPr bwMode="auto">
          <a:xfrm>
            <a:off x="105171" y="3089148"/>
            <a:ext cx="11089915" cy="3944963"/>
            <a:chOff x="-245066" y="1342555"/>
            <a:chExt cx="9389066" cy="3945451"/>
          </a:xfrm>
        </p:grpSpPr>
        <p:grpSp>
          <p:nvGrpSpPr>
            <p:cNvPr id="3141" name="Group 30"/>
            <p:cNvGrpSpPr>
              <a:grpSpLocks/>
            </p:cNvGrpSpPr>
            <p:nvPr/>
          </p:nvGrpSpPr>
          <p:grpSpPr bwMode="auto">
            <a:xfrm>
              <a:off x="-245066" y="2072640"/>
              <a:ext cx="9389066" cy="3215366"/>
              <a:chOff x="-245066" y="2072640"/>
              <a:chExt cx="9389066" cy="3215366"/>
            </a:xfrm>
          </p:grpSpPr>
          <p:pic>
            <p:nvPicPr>
              <p:cNvPr id="3143" name="图片 4"/>
              <p:cNvPicPr>
                <a:picLocks noChangeAspect="1"/>
              </p:cNvPicPr>
              <p:nvPr/>
            </p:nvPicPr>
            <p:blipFill>
              <a:blip r:embed="rId5" cstate="print">
                <a:extLst>
                  <a:ext uri="{28A0092B-C50C-407E-A947-70E740481C1C}">
                    <a14:useLocalDpi xmlns:a14="http://schemas.microsoft.com/office/drawing/2010/main" val="0"/>
                  </a:ext>
                </a:extLst>
              </a:blip>
              <a:srcRect t="19208" b="10907"/>
              <a:stretch>
                <a:fillRect/>
              </a:stretch>
            </p:blipFill>
            <p:spPr bwMode="auto">
              <a:xfrm>
                <a:off x="-245066" y="2309125"/>
                <a:ext cx="7577852" cy="297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4" name="图片 6"/>
              <p:cNvPicPr>
                <a:picLocks noChangeAspect="1"/>
              </p:cNvPicPr>
              <p:nvPr/>
            </p:nvPicPr>
            <p:blipFill>
              <a:blip r:embed="rId6" cstate="print">
                <a:extLst>
                  <a:ext uri="{28A0092B-C50C-407E-A947-70E740481C1C}">
                    <a14:useLocalDpi xmlns:a14="http://schemas.microsoft.com/office/drawing/2010/main" val="0"/>
                  </a:ext>
                </a:extLst>
              </a:blip>
              <a:srcRect l="52800" t="40295"/>
              <a:stretch>
                <a:fillRect/>
              </a:stretch>
            </p:blipFill>
            <p:spPr bwMode="auto">
              <a:xfrm>
                <a:off x="4828032" y="2072640"/>
                <a:ext cx="4315968" cy="307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42" name="图片 3"/>
            <p:cNvPicPr>
              <a:picLocks noChangeAspect="1"/>
            </p:cNvPicPr>
            <p:nvPr/>
          </p:nvPicPr>
          <p:blipFill>
            <a:blip r:embed="rId7" cstate="print">
              <a:extLst>
                <a:ext uri="{28A0092B-C50C-407E-A947-70E740481C1C}">
                  <a14:useLocalDpi xmlns:a14="http://schemas.microsoft.com/office/drawing/2010/main" val="0"/>
                </a:ext>
              </a:extLst>
            </a:blip>
            <a:srcRect l="32988" t="21864" r="34023" b="21941"/>
            <a:stretch>
              <a:fillRect/>
            </a:stretch>
          </p:blipFill>
          <p:spPr bwMode="auto">
            <a:xfrm rot="-10141111">
              <a:off x="30072" y="1342555"/>
              <a:ext cx="2225490" cy="213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6" name="Group 3"/>
          <p:cNvGrpSpPr>
            <a:grpSpLocks noChangeAspect="1"/>
          </p:cNvGrpSpPr>
          <p:nvPr/>
        </p:nvGrpSpPr>
        <p:grpSpPr bwMode="auto">
          <a:xfrm rot="4651953">
            <a:off x="1017732" y="331288"/>
            <a:ext cx="1081088" cy="1152525"/>
            <a:chOff x="4944" y="658"/>
            <a:chExt cx="624" cy="553"/>
          </a:xfrm>
        </p:grpSpPr>
        <p:sp>
          <p:nvSpPr>
            <p:cNvPr id="3115" name="AutoShape 4"/>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1" hangingPunct="1"/>
              <a:endParaRPr lang="en-US">
                <a:solidFill>
                  <a:prstClr val="black"/>
                </a:solidFill>
              </a:endParaRPr>
            </a:p>
          </p:txBody>
        </p:sp>
        <p:sp>
          <p:nvSpPr>
            <p:cNvPr id="3116" name="Freeform 5"/>
            <p:cNvSpPr>
              <a:spLocks/>
            </p:cNvSpPr>
            <p:nvPr/>
          </p:nvSpPr>
          <p:spPr bwMode="auto">
            <a:xfrm>
              <a:off x="5092" y="824"/>
              <a:ext cx="124" cy="126"/>
            </a:xfrm>
            <a:custGeom>
              <a:avLst/>
              <a:gdLst>
                <a:gd name="T0" fmla="*/ 1 w 248"/>
                <a:gd name="T1" fmla="*/ 0 h 253"/>
                <a:gd name="T2" fmla="*/ 1 w 248"/>
                <a:gd name="T3" fmla="*/ 0 h 253"/>
                <a:gd name="T4" fmla="*/ 1 w 248"/>
                <a:gd name="T5" fmla="*/ 0 h 253"/>
                <a:gd name="T6" fmla="*/ 1 w 248"/>
                <a:gd name="T7" fmla="*/ 0 h 253"/>
                <a:gd name="T8" fmla="*/ 1 w 248"/>
                <a:gd name="T9" fmla="*/ 0 h 253"/>
                <a:gd name="T10" fmla="*/ 1 w 248"/>
                <a:gd name="T11" fmla="*/ 0 h 253"/>
                <a:gd name="T12" fmla="*/ 1 w 248"/>
                <a:gd name="T13" fmla="*/ 0 h 253"/>
                <a:gd name="T14" fmla="*/ 1 w 248"/>
                <a:gd name="T15" fmla="*/ 0 h 253"/>
                <a:gd name="T16" fmla="*/ 1 w 248"/>
                <a:gd name="T17" fmla="*/ 0 h 253"/>
                <a:gd name="T18" fmla="*/ 1 w 248"/>
                <a:gd name="T19" fmla="*/ 0 h 253"/>
                <a:gd name="T20" fmla="*/ 0 w 248"/>
                <a:gd name="T21" fmla="*/ 0 h 253"/>
                <a:gd name="T22" fmla="*/ 1 w 248"/>
                <a:gd name="T23" fmla="*/ 0 h 253"/>
                <a:gd name="T24" fmla="*/ 1 w 248"/>
                <a:gd name="T25" fmla="*/ 0 h 253"/>
                <a:gd name="T26" fmla="*/ 1 w 248"/>
                <a:gd name="T27" fmla="*/ 0 h 253"/>
                <a:gd name="T28" fmla="*/ 1 w 248"/>
                <a:gd name="T29" fmla="*/ 0 h 253"/>
                <a:gd name="T30" fmla="*/ 1 w 248"/>
                <a:gd name="T31" fmla="*/ 0 h 253"/>
                <a:gd name="T32" fmla="*/ 1 w 248"/>
                <a:gd name="T33" fmla="*/ 0 h 253"/>
                <a:gd name="T34" fmla="*/ 1 w 248"/>
                <a:gd name="T35" fmla="*/ 0 h 253"/>
                <a:gd name="T36" fmla="*/ 1 w 248"/>
                <a:gd name="T37" fmla="*/ 0 h 253"/>
                <a:gd name="T38" fmla="*/ 1 w 248"/>
                <a:gd name="T39" fmla="*/ 0 h 253"/>
                <a:gd name="T40" fmla="*/ 1 w 248"/>
                <a:gd name="T41" fmla="*/ 0 h 253"/>
                <a:gd name="T42" fmla="*/ 1 w 248"/>
                <a:gd name="T43" fmla="*/ 0 h 253"/>
                <a:gd name="T44" fmla="*/ 1 w 248"/>
                <a:gd name="T45" fmla="*/ 0 h 253"/>
                <a:gd name="T46" fmla="*/ 1 w 248"/>
                <a:gd name="T47" fmla="*/ 0 h 253"/>
                <a:gd name="T48" fmla="*/ 1 w 248"/>
                <a:gd name="T49" fmla="*/ 0 h 253"/>
                <a:gd name="T50" fmla="*/ 1 w 248"/>
                <a:gd name="T51" fmla="*/ 0 h 253"/>
                <a:gd name="T52" fmla="*/ 1 w 248"/>
                <a:gd name="T53" fmla="*/ 0 h 253"/>
                <a:gd name="T54" fmla="*/ 1 w 248"/>
                <a:gd name="T55" fmla="*/ 0 h 253"/>
                <a:gd name="T56" fmla="*/ 1 w 248"/>
                <a:gd name="T57" fmla="*/ 0 h 253"/>
                <a:gd name="T58" fmla="*/ 1 w 248"/>
                <a:gd name="T59" fmla="*/ 0 h 253"/>
                <a:gd name="T60" fmla="*/ 1 w 248"/>
                <a:gd name="T61" fmla="*/ 0 h 253"/>
                <a:gd name="T62" fmla="*/ 1 w 248"/>
                <a:gd name="T63" fmla="*/ 0 h 253"/>
                <a:gd name="T64" fmla="*/ 1 w 248"/>
                <a:gd name="T65" fmla="*/ 0 h 253"/>
                <a:gd name="T66" fmla="*/ 1 w 248"/>
                <a:gd name="T67" fmla="*/ 0 h 253"/>
                <a:gd name="T68" fmla="*/ 1 w 248"/>
                <a:gd name="T69" fmla="*/ 0 h 253"/>
                <a:gd name="T70" fmla="*/ 1 w 248"/>
                <a:gd name="T71" fmla="*/ 0 h 253"/>
                <a:gd name="T72" fmla="*/ 1 w 248"/>
                <a:gd name="T73" fmla="*/ 0 h 253"/>
                <a:gd name="T74" fmla="*/ 1 w 248"/>
                <a:gd name="T75" fmla="*/ 0 h 253"/>
                <a:gd name="T76" fmla="*/ 1 w 248"/>
                <a:gd name="T77" fmla="*/ 0 h 253"/>
                <a:gd name="T78" fmla="*/ 1 w 248"/>
                <a:gd name="T79" fmla="*/ 0 h 253"/>
                <a:gd name="T80" fmla="*/ 1 w 248"/>
                <a:gd name="T81" fmla="*/ 0 h 253"/>
                <a:gd name="T82" fmla="*/ 1 w 248"/>
                <a:gd name="T83" fmla="*/ 0 h 253"/>
                <a:gd name="T84" fmla="*/ 1 w 248"/>
                <a:gd name="T85" fmla="*/ 0 h 253"/>
                <a:gd name="T86" fmla="*/ 1 w 248"/>
                <a:gd name="T87" fmla="*/ 0 h 253"/>
                <a:gd name="T88" fmla="*/ 1 w 248"/>
                <a:gd name="T89" fmla="*/ 0 h 253"/>
                <a:gd name="T90" fmla="*/ 1 w 248"/>
                <a:gd name="T91" fmla="*/ 0 h 253"/>
                <a:gd name="T92" fmla="*/ 1 w 248"/>
                <a:gd name="T93" fmla="*/ 0 h 253"/>
                <a:gd name="T94" fmla="*/ 1 w 248"/>
                <a:gd name="T95" fmla="*/ 0 h 253"/>
                <a:gd name="T96" fmla="*/ 1 w 248"/>
                <a:gd name="T97" fmla="*/ 0 h 253"/>
                <a:gd name="T98" fmla="*/ 1 w 248"/>
                <a:gd name="T99" fmla="*/ 0 h 253"/>
                <a:gd name="T100" fmla="*/ 1 w 248"/>
                <a:gd name="T101" fmla="*/ 0 h 253"/>
                <a:gd name="T102" fmla="*/ 1 w 248"/>
                <a:gd name="T103" fmla="*/ 0 h 253"/>
                <a:gd name="T104" fmla="*/ 1 w 248"/>
                <a:gd name="T105" fmla="*/ 0 h 253"/>
                <a:gd name="T106" fmla="*/ 1 w 248"/>
                <a:gd name="T107" fmla="*/ 0 h 253"/>
                <a:gd name="T108" fmla="*/ 1 w 248"/>
                <a:gd name="T109" fmla="*/ 0 h 253"/>
                <a:gd name="T110" fmla="*/ 1 w 248"/>
                <a:gd name="T111" fmla="*/ 0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
                <a:gd name="T169" fmla="*/ 0 h 253"/>
                <a:gd name="T170" fmla="*/ 248 w 248"/>
                <a:gd name="T171" fmla="*/ 253 h 2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7" name="Freeform 6"/>
            <p:cNvSpPr>
              <a:spLocks/>
            </p:cNvSpPr>
            <p:nvPr/>
          </p:nvSpPr>
          <p:spPr bwMode="auto">
            <a:xfrm>
              <a:off x="5006" y="990"/>
              <a:ext cx="127" cy="221"/>
            </a:xfrm>
            <a:custGeom>
              <a:avLst/>
              <a:gdLst>
                <a:gd name="T0" fmla="*/ 1 w 254"/>
                <a:gd name="T1" fmla="*/ 0 h 441"/>
                <a:gd name="T2" fmla="*/ 1 w 254"/>
                <a:gd name="T3" fmla="*/ 1 h 441"/>
                <a:gd name="T4" fmla="*/ 1 w 254"/>
                <a:gd name="T5" fmla="*/ 1 h 441"/>
                <a:gd name="T6" fmla="*/ 1 w 254"/>
                <a:gd name="T7" fmla="*/ 1 h 441"/>
                <a:gd name="T8" fmla="*/ 1 w 254"/>
                <a:gd name="T9" fmla="*/ 1 h 441"/>
                <a:gd name="T10" fmla="*/ 1 w 254"/>
                <a:gd name="T11" fmla="*/ 1 h 441"/>
                <a:gd name="T12" fmla="*/ 1 w 254"/>
                <a:gd name="T13" fmla="*/ 1 h 441"/>
                <a:gd name="T14" fmla="*/ 1 w 254"/>
                <a:gd name="T15" fmla="*/ 1 h 441"/>
                <a:gd name="T16" fmla="*/ 1 w 254"/>
                <a:gd name="T17" fmla="*/ 1 h 441"/>
                <a:gd name="T18" fmla="*/ 1 w 254"/>
                <a:gd name="T19" fmla="*/ 1 h 441"/>
                <a:gd name="T20" fmla="*/ 1 w 254"/>
                <a:gd name="T21" fmla="*/ 1 h 441"/>
                <a:gd name="T22" fmla="*/ 1 w 254"/>
                <a:gd name="T23" fmla="*/ 1 h 441"/>
                <a:gd name="T24" fmla="*/ 1 w 254"/>
                <a:gd name="T25" fmla="*/ 1 h 441"/>
                <a:gd name="T26" fmla="*/ 1 w 254"/>
                <a:gd name="T27" fmla="*/ 1 h 441"/>
                <a:gd name="T28" fmla="*/ 1 w 254"/>
                <a:gd name="T29" fmla="*/ 1 h 441"/>
                <a:gd name="T30" fmla="*/ 1 w 254"/>
                <a:gd name="T31" fmla="*/ 1 h 441"/>
                <a:gd name="T32" fmla="*/ 0 w 254"/>
                <a:gd name="T33" fmla="*/ 1 h 441"/>
                <a:gd name="T34" fmla="*/ 1 w 254"/>
                <a:gd name="T35" fmla="*/ 1 h 441"/>
                <a:gd name="T36" fmla="*/ 1 w 254"/>
                <a:gd name="T37" fmla="*/ 1 h 441"/>
                <a:gd name="T38" fmla="*/ 1 w 254"/>
                <a:gd name="T39" fmla="*/ 1 h 441"/>
                <a:gd name="T40" fmla="*/ 1 w 254"/>
                <a:gd name="T41" fmla="*/ 1 h 441"/>
                <a:gd name="T42" fmla="*/ 1 w 254"/>
                <a:gd name="T43" fmla="*/ 1 h 441"/>
                <a:gd name="T44" fmla="*/ 1 w 254"/>
                <a:gd name="T45" fmla="*/ 1 h 441"/>
                <a:gd name="T46" fmla="*/ 1 w 254"/>
                <a:gd name="T47" fmla="*/ 1 h 441"/>
                <a:gd name="T48" fmla="*/ 1 w 254"/>
                <a:gd name="T49" fmla="*/ 1 h 441"/>
                <a:gd name="T50" fmla="*/ 1 w 254"/>
                <a:gd name="T51" fmla="*/ 1 h 441"/>
                <a:gd name="T52" fmla="*/ 1 w 254"/>
                <a:gd name="T53" fmla="*/ 1 h 441"/>
                <a:gd name="T54" fmla="*/ 1 w 254"/>
                <a:gd name="T55" fmla="*/ 1 h 441"/>
                <a:gd name="T56" fmla="*/ 1 w 254"/>
                <a:gd name="T57" fmla="*/ 1 h 441"/>
                <a:gd name="T58" fmla="*/ 1 w 254"/>
                <a:gd name="T59" fmla="*/ 1 h 441"/>
                <a:gd name="T60" fmla="*/ 1 w 254"/>
                <a:gd name="T61" fmla="*/ 1 h 441"/>
                <a:gd name="T62" fmla="*/ 1 w 254"/>
                <a:gd name="T63" fmla="*/ 1 h 441"/>
                <a:gd name="T64" fmla="*/ 1 w 254"/>
                <a:gd name="T65" fmla="*/ 1 h 441"/>
                <a:gd name="T66" fmla="*/ 1 w 254"/>
                <a:gd name="T67" fmla="*/ 1 h 441"/>
                <a:gd name="T68" fmla="*/ 1 w 254"/>
                <a:gd name="T69" fmla="*/ 1 h 441"/>
                <a:gd name="T70" fmla="*/ 1 w 254"/>
                <a:gd name="T71" fmla="*/ 1 h 441"/>
                <a:gd name="T72" fmla="*/ 1 w 254"/>
                <a:gd name="T73" fmla="*/ 1 h 441"/>
                <a:gd name="T74" fmla="*/ 1 w 254"/>
                <a:gd name="T75" fmla="*/ 1 h 441"/>
                <a:gd name="T76" fmla="*/ 1 w 254"/>
                <a:gd name="T77" fmla="*/ 1 h 441"/>
                <a:gd name="T78" fmla="*/ 1 w 254"/>
                <a:gd name="T79" fmla="*/ 1 h 441"/>
                <a:gd name="T80" fmla="*/ 1 w 254"/>
                <a:gd name="T81" fmla="*/ 1 h 441"/>
                <a:gd name="T82" fmla="*/ 1 w 254"/>
                <a:gd name="T83" fmla="*/ 1 h 441"/>
                <a:gd name="T84" fmla="*/ 1 w 254"/>
                <a:gd name="T85" fmla="*/ 1 h 441"/>
                <a:gd name="T86" fmla="*/ 1 w 254"/>
                <a:gd name="T87" fmla="*/ 1 h 441"/>
                <a:gd name="T88" fmla="*/ 1 w 254"/>
                <a:gd name="T89" fmla="*/ 1 h 441"/>
                <a:gd name="T90" fmla="*/ 1 w 254"/>
                <a:gd name="T91" fmla="*/ 1 h 441"/>
                <a:gd name="T92" fmla="*/ 1 w 254"/>
                <a:gd name="T93" fmla="*/ 1 h 441"/>
                <a:gd name="T94" fmla="*/ 1 w 254"/>
                <a:gd name="T95" fmla="*/ 1 h 441"/>
                <a:gd name="T96" fmla="*/ 1 w 254"/>
                <a:gd name="T97" fmla="*/ 1 h 441"/>
                <a:gd name="T98" fmla="*/ 1 w 254"/>
                <a:gd name="T99" fmla="*/ 1 h 441"/>
                <a:gd name="T100" fmla="*/ 1 w 254"/>
                <a:gd name="T101" fmla="*/ 1 h 441"/>
                <a:gd name="T102" fmla="*/ 1 w 254"/>
                <a:gd name="T103" fmla="*/ 1 h 441"/>
                <a:gd name="T104" fmla="*/ 1 w 254"/>
                <a:gd name="T105" fmla="*/ 1 h 441"/>
                <a:gd name="T106" fmla="*/ 1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
                <a:gd name="T163" fmla="*/ 0 h 441"/>
                <a:gd name="T164" fmla="*/ 254 w 254"/>
                <a:gd name="T165" fmla="*/ 441 h 4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8" name="Freeform 7"/>
            <p:cNvSpPr>
              <a:spLocks/>
            </p:cNvSpPr>
            <p:nvPr/>
          </p:nvSpPr>
          <p:spPr bwMode="auto">
            <a:xfrm>
              <a:off x="5329" y="935"/>
              <a:ext cx="239" cy="182"/>
            </a:xfrm>
            <a:custGeom>
              <a:avLst/>
              <a:gdLst>
                <a:gd name="T0" fmla="*/ 1 w 478"/>
                <a:gd name="T1" fmla="*/ 0 h 364"/>
                <a:gd name="T2" fmla="*/ 1 w 478"/>
                <a:gd name="T3" fmla="*/ 1 h 364"/>
                <a:gd name="T4" fmla="*/ 1 w 478"/>
                <a:gd name="T5" fmla="*/ 1 h 364"/>
                <a:gd name="T6" fmla="*/ 1 w 478"/>
                <a:gd name="T7" fmla="*/ 1 h 364"/>
                <a:gd name="T8" fmla="*/ 1 w 478"/>
                <a:gd name="T9" fmla="*/ 1 h 364"/>
                <a:gd name="T10" fmla="*/ 1 w 478"/>
                <a:gd name="T11" fmla="*/ 1 h 364"/>
                <a:gd name="T12" fmla="*/ 1 w 478"/>
                <a:gd name="T13" fmla="*/ 1 h 364"/>
                <a:gd name="T14" fmla="*/ 1 w 478"/>
                <a:gd name="T15" fmla="*/ 1 h 364"/>
                <a:gd name="T16" fmla="*/ 1 w 478"/>
                <a:gd name="T17" fmla="*/ 1 h 364"/>
                <a:gd name="T18" fmla="*/ 1 w 478"/>
                <a:gd name="T19" fmla="*/ 1 h 364"/>
                <a:gd name="T20" fmla="*/ 1 w 478"/>
                <a:gd name="T21" fmla="*/ 1 h 364"/>
                <a:gd name="T22" fmla="*/ 1 w 478"/>
                <a:gd name="T23" fmla="*/ 1 h 364"/>
                <a:gd name="T24" fmla="*/ 0 w 478"/>
                <a:gd name="T25" fmla="*/ 1 h 364"/>
                <a:gd name="T26" fmla="*/ 1 w 478"/>
                <a:gd name="T27" fmla="*/ 1 h 364"/>
                <a:gd name="T28" fmla="*/ 1 w 478"/>
                <a:gd name="T29" fmla="*/ 1 h 364"/>
                <a:gd name="T30" fmla="*/ 1 w 478"/>
                <a:gd name="T31" fmla="*/ 1 h 364"/>
                <a:gd name="T32" fmla="*/ 1 w 478"/>
                <a:gd name="T33" fmla="*/ 1 h 364"/>
                <a:gd name="T34" fmla="*/ 1 w 478"/>
                <a:gd name="T35" fmla="*/ 1 h 364"/>
                <a:gd name="T36" fmla="*/ 1 w 478"/>
                <a:gd name="T37" fmla="*/ 1 h 364"/>
                <a:gd name="T38" fmla="*/ 1 w 478"/>
                <a:gd name="T39" fmla="*/ 1 h 364"/>
                <a:gd name="T40" fmla="*/ 1 w 478"/>
                <a:gd name="T41" fmla="*/ 1 h 364"/>
                <a:gd name="T42" fmla="*/ 1 w 478"/>
                <a:gd name="T43" fmla="*/ 1 h 364"/>
                <a:gd name="T44" fmla="*/ 1 w 478"/>
                <a:gd name="T45" fmla="*/ 1 h 364"/>
                <a:gd name="T46" fmla="*/ 1 w 478"/>
                <a:gd name="T47" fmla="*/ 1 h 364"/>
                <a:gd name="T48" fmla="*/ 1 w 478"/>
                <a:gd name="T49" fmla="*/ 1 h 364"/>
                <a:gd name="T50" fmla="*/ 1 w 478"/>
                <a:gd name="T51" fmla="*/ 1 h 364"/>
                <a:gd name="T52" fmla="*/ 1 w 478"/>
                <a:gd name="T53" fmla="*/ 1 h 364"/>
                <a:gd name="T54" fmla="*/ 1 w 478"/>
                <a:gd name="T55" fmla="*/ 1 h 364"/>
                <a:gd name="T56" fmla="*/ 1 w 478"/>
                <a:gd name="T57" fmla="*/ 1 h 364"/>
                <a:gd name="T58" fmla="*/ 1 w 478"/>
                <a:gd name="T59" fmla="*/ 1 h 364"/>
                <a:gd name="T60" fmla="*/ 1 w 478"/>
                <a:gd name="T61" fmla="*/ 1 h 364"/>
                <a:gd name="T62" fmla="*/ 1 w 478"/>
                <a:gd name="T63" fmla="*/ 1 h 364"/>
                <a:gd name="T64" fmla="*/ 1 w 478"/>
                <a:gd name="T65" fmla="*/ 1 h 364"/>
                <a:gd name="T66" fmla="*/ 1 w 478"/>
                <a:gd name="T67" fmla="*/ 1 h 364"/>
                <a:gd name="T68" fmla="*/ 1 w 478"/>
                <a:gd name="T69" fmla="*/ 1 h 364"/>
                <a:gd name="T70" fmla="*/ 1 w 478"/>
                <a:gd name="T71" fmla="*/ 1 h 364"/>
                <a:gd name="T72" fmla="*/ 1 w 478"/>
                <a:gd name="T73" fmla="*/ 1 h 364"/>
                <a:gd name="T74" fmla="*/ 1 w 478"/>
                <a:gd name="T75" fmla="*/ 1 h 364"/>
                <a:gd name="T76" fmla="*/ 1 w 478"/>
                <a:gd name="T77" fmla="*/ 1 h 364"/>
                <a:gd name="T78" fmla="*/ 1 w 478"/>
                <a:gd name="T79" fmla="*/ 1 h 364"/>
                <a:gd name="T80" fmla="*/ 1 w 478"/>
                <a:gd name="T81" fmla="*/ 1 h 364"/>
                <a:gd name="T82" fmla="*/ 1 w 478"/>
                <a:gd name="T83" fmla="*/ 1 h 364"/>
                <a:gd name="T84" fmla="*/ 1 w 478"/>
                <a:gd name="T85" fmla="*/ 1 h 364"/>
                <a:gd name="T86" fmla="*/ 1 w 478"/>
                <a:gd name="T87" fmla="*/ 1 h 364"/>
                <a:gd name="T88" fmla="*/ 1 w 478"/>
                <a:gd name="T89" fmla="*/ 1 h 364"/>
                <a:gd name="T90" fmla="*/ 1 w 478"/>
                <a:gd name="T91" fmla="*/ 1 h 364"/>
                <a:gd name="T92" fmla="*/ 1 w 478"/>
                <a:gd name="T93" fmla="*/ 1 h 364"/>
                <a:gd name="T94" fmla="*/ 1 w 478"/>
                <a:gd name="T95" fmla="*/ 1 h 364"/>
                <a:gd name="T96" fmla="*/ 1 w 478"/>
                <a:gd name="T97" fmla="*/ 1 h 364"/>
                <a:gd name="T98" fmla="*/ 1 w 478"/>
                <a:gd name="T99" fmla="*/ 1 h 364"/>
                <a:gd name="T100" fmla="*/ 1 w 478"/>
                <a:gd name="T101" fmla="*/ 1 h 364"/>
                <a:gd name="T102" fmla="*/ 1 w 478"/>
                <a:gd name="T103" fmla="*/ 1 h 364"/>
                <a:gd name="T104" fmla="*/ 1 w 478"/>
                <a:gd name="T105" fmla="*/ 1 h 364"/>
                <a:gd name="T106" fmla="*/ 1 w 478"/>
                <a:gd name="T107" fmla="*/ 1 h 364"/>
                <a:gd name="T108" fmla="*/ 1 w 478"/>
                <a:gd name="T109" fmla="*/ 1 h 364"/>
                <a:gd name="T110" fmla="*/ 1 w 478"/>
                <a:gd name="T111" fmla="*/ 1 h 364"/>
                <a:gd name="T112" fmla="*/ 1 w 478"/>
                <a:gd name="T113" fmla="*/ 1 h 364"/>
                <a:gd name="T114" fmla="*/ 1 w 478"/>
                <a:gd name="T115" fmla="*/ 1 h 364"/>
                <a:gd name="T116" fmla="*/ 1 w 478"/>
                <a:gd name="T117" fmla="*/ 1 h 364"/>
                <a:gd name="T118" fmla="*/ 1 w 478"/>
                <a:gd name="T119" fmla="*/ 1 h 364"/>
                <a:gd name="T120" fmla="*/ 1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8"/>
                <a:gd name="T184" fmla="*/ 0 h 364"/>
                <a:gd name="T185" fmla="*/ 478 w 478"/>
                <a:gd name="T186" fmla="*/ 364 h 3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9" name="Freeform 8"/>
            <p:cNvSpPr>
              <a:spLocks/>
            </p:cNvSpPr>
            <p:nvPr/>
          </p:nvSpPr>
          <p:spPr bwMode="auto">
            <a:xfrm>
              <a:off x="5207" y="662"/>
              <a:ext cx="209" cy="258"/>
            </a:xfrm>
            <a:custGeom>
              <a:avLst/>
              <a:gdLst>
                <a:gd name="T0" fmla="*/ 0 w 419"/>
                <a:gd name="T1" fmla="*/ 1 h 515"/>
                <a:gd name="T2" fmla="*/ 0 w 419"/>
                <a:gd name="T3" fmla="*/ 1 h 515"/>
                <a:gd name="T4" fmla="*/ 0 w 419"/>
                <a:gd name="T5" fmla="*/ 1 h 515"/>
                <a:gd name="T6" fmla="*/ 0 w 419"/>
                <a:gd name="T7" fmla="*/ 1 h 515"/>
                <a:gd name="T8" fmla="*/ 0 w 419"/>
                <a:gd name="T9" fmla="*/ 1 h 515"/>
                <a:gd name="T10" fmla="*/ 0 w 419"/>
                <a:gd name="T11" fmla="*/ 1 h 515"/>
                <a:gd name="T12" fmla="*/ 0 w 419"/>
                <a:gd name="T13" fmla="*/ 1 h 515"/>
                <a:gd name="T14" fmla="*/ 0 w 419"/>
                <a:gd name="T15" fmla="*/ 1 h 515"/>
                <a:gd name="T16" fmla="*/ 0 w 419"/>
                <a:gd name="T17" fmla="*/ 1 h 515"/>
                <a:gd name="T18" fmla="*/ 0 w 419"/>
                <a:gd name="T19" fmla="*/ 1 h 515"/>
                <a:gd name="T20" fmla="*/ 0 w 419"/>
                <a:gd name="T21" fmla="*/ 1 h 515"/>
                <a:gd name="T22" fmla="*/ 0 w 419"/>
                <a:gd name="T23" fmla="*/ 1 h 515"/>
                <a:gd name="T24" fmla="*/ 0 w 419"/>
                <a:gd name="T25" fmla="*/ 1 h 515"/>
                <a:gd name="T26" fmla="*/ 0 w 419"/>
                <a:gd name="T27" fmla="*/ 1 h 515"/>
                <a:gd name="T28" fmla="*/ 0 w 419"/>
                <a:gd name="T29" fmla="*/ 1 h 515"/>
                <a:gd name="T30" fmla="*/ 0 w 419"/>
                <a:gd name="T31" fmla="*/ 1 h 515"/>
                <a:gd name="T32" fmla="*/ 0 w 419"/>
                <a:gd name="T33" fmla="*/ 1 h 515"/>
                <a:gd name="T34" fmla="*/ 0 w 419"/>
                <a:gd name="T35" fmla="*/ 1 h 515"/>
                <a:gd name="T36" fmla="*/ 0 w 419"/>
                <a:gd name="T37" fmla="*/ 1 h 515"/>
                <a:gd name="T38" fmla="*/ 0 w 419"/>
                <a:gd name="T39" fmla="*/ 1 h 515"/>
                <a:gd name="T40" fmla="*/ 0 w 419"/>
                <a:gd name="T41" fmla="*/ 1 h 515"/>
                <a:gd name="T42" fmla="*/ 0 w 419"/>
                <a:gd name="T43" fmla="*/ 1 h 515"/>
                <a:gd name="T44" fmla="*/ 0 w 419"/>
                <a:gd name="T45" fmla="*/ 1 h 515"/>
                <a:gd name="T46" fmla="*/ 0 w 419"/>
                <a:gd name="T47" fmla="*/ 1 h 515"/>
                <a:gd name="T48" fmla="*/ 0 w 419"/>
                <a:gd name="T49" fmla="*/ 1 h 515"/>
                <a:gd name="T50" fmla="*/ 0 w 419"/>
                <a:gd name="T51" fmla="*/ 1 h 515"/>
                <a:gd name="T52" fmla="*/ 0 w 419"/>
                <a:gd name="T53" fmla="*/ 1 h 515"/>
                <a:gd name="T54" fmla="*/ 0 w 419"/>
                <a:gd name="T55" fmla="*/ 1 h 515"/>
                <a:gd name="T56" fmla="*/ 0 w 419"/>
                <a:gd name="T57" fmla="*/ 1 h 515"/>
                <a:gd name="T58" fmla="*/ 0 w 419"/>
                <a:gd name="T59" fmla="*/ 1 h 515"/>
                <a:gd name="T60" fmla="*/ 0 w 419"/>
                <a:gd name="T61" fmla="*/ 1 h 515"/>
                <a:gd name="T62" fmla="*/ 0 w 419"/>
                <a:gd name="T63" fmla="*/ 1 h 515"/>
                <a:gd name="T64" fmla="*/ 0 w 419"/>
                <a:gd name="T65" fmla="*/ 1 h 515"/>
                <a:gd name="T66" fmla="*/ 0 w 419"/>
                <a:gd name="T67" fmla="*/ 1 h 515"/>
                <a:gd name="T68" fmla="*/ 0 w 419"/>
                <a:gd name="T69" fmla="*/ 1 h 515"/>
                <a:gd name="T70" fmla="*/ 0 w 419"/>
                <a:gd name="T71" fmla="*/ 1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9"/>
                <a:gd name="T109" fmla="*/ 0 h 515"/>
                <a:gd name="T110" fmla="*/ 419 w 419"/>
                <a:gd name="T111" fmla="*/ 515 h 5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0" name="Freeform 9"/>
            <p:cNvSpPr>
              <a:spLocks/>
            </p:cNvSpPr>
            <p:nvPr/>
          </p:nvSpPr>
          <p:spPr bwMode="auto">
            <a:xfrm>
              <a:off x="5138" y="666"/>
              <a:ext cx="124" cy="250"/>
            </a:xfrm>
            <a:custGeom>
              <a:avLst/>
              <a:gdLst>
                <a:gd name="T0" fmla="*/ 1 w 248"/>
                <a:gd name="T1" fmla="*/ 1 h 500"/>
                <a:gd name="T2" fmla="*/ 1 w 248"/>
                <a:gd name="T3" fmla="*/ 1 h 500"/>
                <a:gd name="T4" fmla="*/ 1 w 248"/>
                <a:gd name="T5" fmla="*/ 1 h 500"/>
                <a:gd name="T6" fmla="*/ 1 w 248"/>
                <a:gd name="T7" fmla="*/ 1 h 500"/>
                <a:gd name="T8" fmla="*/ 1 w 248"/>
                <a:gd name="T9" fmla="*/ 1 h 500"/>
                <a:gd name="T10" fmla="*/ 1 w 248"/>
                <a:gd name="T11" fmla="*/ 1 h 500"/>
                <a:gd name="T12" fmla="*/ 1 w 248"/>
                <a:gd name="T13" fmla="*/ 1 h 500"/>
                <a:gd name="T14" fmla="*/ 1 w 248"/>
                <a:gd name="T15" fmla="*/ 1 h 500"/>
                <a:gd name="T16" fmla="*/ 1 w 248"/>
                <a:gd name="T17" fmla="*/ 1 h 500"/>
                <a:gd name="T18" fmla="*/ 1 w 248"/>
                <a:gd name="T19" fmla="*/ 1 h 500"/>
                <a:gd name="T20" fmla="*/ 1 w 248"/>
                <a:gd name="T21" fmla="*/ 1 h 500"/>
                <a:gd name="T22" fmla="*/ 1 w 248"/>
                <a:gd name="T23" fmla="*/ 1 h 500"/>
                <a:gd name="T24" fmla="*/ 1 w 248"/>
                <a:gd name="T25" fmla="*/ 1 h 500"/>
                <a:gd name="T26" fmla="*/ 1 w 248"/>
                <a:gd name="T27" fmla="*/ 1 h 500"/>
                <a:gd name="T28" fmla="*/ 1 w 248"/>
                <a:gd name="T29" fmla="*/ 1 h 500"/>
                <a:gd name="T30" fmla="*/ 1 w 248"/>
                <a:gd name="T31" fmla="*/ 1 h 500"/>
                <a:gd name="T32" fmla="*/ 1 w 248"/>
                <a:gd name="T33" fmla="*/ 1 h 500"/>
                <a:gd name="T34" fmla="*/ 1 w 248"/>
                <a:gd name="T35" fmla="*/ 1 h 500"/>
                <a:gd name="T36" fmla="*/ 1 w 248"/>
                <a:gd name="T37" fmla="*/ 1 h 500"/>
                <a:gd name="T38" fmla="*/ 1 w 248"/>
                <a:gd name="T39" fmla="*/ 1 h 500"/>
                <a:gd name="T40" fmla="*/ 1 w 248"/>
                <a:gd name="T41" fmla="*/ 1 h 500"/>
                <a:gd name="T42" fmla="*/ 1 w 248"/>
                <a:gd name="T43" fmla="*/ 1 h 500"/>
                <a:gd name="T44" fmla="*/ 1 w 248"/>
                <a:gd name="T45" fmla="*/ 1 h 500"/>
                <a:gd name="T46" fmla="*/ 1 w 248"/>
                <a:gd name="T47" fmla="*/ 1 h 500"/>
                <a:gd name="T48" fmla="*/ 1 w 248"/>
                <a:gd name="T49" fmla="*/ 1 h 500"/>
                <a:gd name="T50" fmla="*/ 1 w 248"/>
                <a:gd name="T51" fmla="*/ 1 h 500"/>
                <a:gd name="T52" fmla="*/ 1 w 248"/>
                <a:gd name="T53" fmla="*/ 1 h 500"/>
                <a:gd name="T54" fmla="*/ 1 w 248"/>
                <a:gd name="T55" fmla="*/ 1 h 500"/>
                <a:gd name="T56" fmla="*/ 1 w 248"/>
                <a:gd name="T57" fmla="*/ 1 h 500"/>
                <a:gd name="T58" fmla="*/ 1 w 248"/>
                <a:gd name="T59" fmla="*/ 1 h 500"/>
                <a:gd name="T60" fmla="*/ 1 w 248"/>
                <a:gd name="T61" fmla="*/ 1 h 500"/>
                <a:gd name="T62" fmla="*/ 1 w 248"/>
                <a:gd name="T63" fmla="*/ 1 h 500"/>
                <a:gd name="T64" fmla="*/ 1 w 248"/>
                <a:gd name="T65" fmla="*/ 1 h 500"/>
                <a:gd name="T66" fmla="*/ 1 w 248"/>
                <a:gd name="T67" fmla="*/ 1 h 500"/>
                <a:gd name="T68" fmla="*/ 1 w 248"/>
                <a:gd name="T69" fmla="*/ 1 h 500"/>
                <a:gd name="T70" fmla="*/ 1 w 248"/>
                <a:gd name="T71" fmla="*/ 1 h 500"/>
                <a:gd name="T72" fmla="*/ 1 w 248"/>
                <a:gd name="T73" fmla="*/ 1 h 500"/>
                <a:gd name="T74" fmla="*/ 0 w 248"/>
                <a:gd name="T75" fmla="*/ 1 h 500"/>
                <a:gd name="T76" fmla="*/ 1 w 248"/>
                <a:gd name="T77" fmla="*/ 1 h 500"/>
                <a:gd name="T78" fmla="*/ 1 w 248"/>
                <a:gd name="T79" fmla="*/ 1 h 500"/>
                <a:gd name="T80" fmla="*/ 1 w 248"/>
                <a:gd name="T81" fmla="*/ 1 h 500"/>
                <a:gd name="T82" fmla="*/ 1 w 248"/>
                <a:gd name="T83" fmla="*/ 1 h 500"/>
                <a:gd name="T84" fmla="*/ 1 w 248"/>
                <a:gd name="T85" fmla="*/ 1 h 500"/>
                <a:gd name="T86" fmla="*/ 1 w 248"/>
                <a:gd name="T87" fmla="*/ 1 h 500"/>
                <a:gd name="T88" fmla="*/ 1 w 248"/>
                <a:gd name="T89" fmla="*/ 1 h 500"/>
                <a:gd name="T90" fmla="*/ 1 w 248"/>
                <a:gd name="T91" fmla="*/ 1 h 500"/>
                <a:gd name="T92" fmla="*/ 1 w 248"/>
                <a:gd name="T93" fmla="*/ 0 h 500"/>
                <a:gd name="T94" fmla="*/ 1 w 248"/>
                <a:gd name="T95" fmla="*/ 1 h 500"/>
                <a:gd name="T96" fmla="*/ 1 w 248"/>
                <a:gd name="T97" fmla="*/ 1 h 500"/>
                <a:gd name="T98" fmla="*/ 1 w 248"/>
                <a:gd name="T99" fmla="*/ 1 h 500"/>
                <a:gd name="T100" fmla="*/ 1 w 248"/>
                <a:gd name="T101" fmla="*/ 1 h 500"/>
                <a:gd name="T102" fmla="*/ 1 w 248"/>
                <a:gd name="T103" fmla="*/ 1 h 500"/>
                <a:gd name="T104" fmla="*/ 1 w 248"/>
                <a:gd name="T105" fmla="*/ 1 h 500"/>
                <a:gd name="T106" fmla="*/ 1 w 248"/>
                <a:gd name="T107" fmla="*/ 1 h 500"/>
                <a:gd name="T108" fmla="*/ 1 w 248"/>
                <a:gd name="T109" fmla="*/ 1 h 500"/>
                <a:gd name="T110" fmla="*/ 1 w 248"/>
                <a:gd name="T111" fmla="*/ 1 h 500"/>
                <a:gd name="T112" fmla="*/ 1 w 248"/>
                <a:gd name="T113" fmla="*/ 1 h 500"/>
                <a:gd name="T114" fmla="*/ 1 w 248"/>
                <a:gd name="T115" fmla="*/ 1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
                <a:gd name="T175" fmla="*/ 0 h 500"/>
                <a:gd name="T176" fmla="*/ 248 w 248"/>
                <a:gd name="T177" fmla="*/ 500 h 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1" name="Freeform 10"/>
            <p:cNvSpPr>
              <a:spLocks/>
            </p:cNvSpPr>
            <p:nvPr/>
          </p:nvSpPr>
          <p:spPr bwMode="auto">
            <a:xfrm>
              <a:off x="4944" y="786"/>
              <a:ext cx="604" cy="424"/>
            </a:xfrm>
            <a:custGeom>
              <a:avLst/>
              <a:gdLst>
                <a:gd name="T0" fmla="*/ 1 w 1208"/>
                <a:gd name="T1" fmla="*/ 1 h 847"/>
                <a:gd name="T2" fmla="*/ 1 w 1208"/>
                <a:gd name="T3" fmla="*/ 1 h 847"/>
                <a:gd name="T4" fmla="*/ 1 w 1208"/>
                <a:gd name="T5" fmla="*/ 1 h 847"/>
                <a:gd name="T6" fmla="*/ 1 w 1208"/>
                <a:gd name="T7" fmla="*/ 1 h 847"/>
                <a:gd name="T8" fmla="*/ 1 w 1208"/>
                <a:gd name="T9" fmla="*/ 1 h 847"/>
                <a:gd name="T10" fmla="*/ 1 w 1208"/>
                <a:gd name="T11" fmla="*/ 1 h 847"/>
                <a:gd name="T12" fmla="*/ 1 w 1208"/>
                <a:gd name="T13" fmla="*/ 1 h 847"/>
                <a:gd name="T14" fmla="*/ 1 w 1208"/>
                <a:gd name="T15" fmla="*/ 1 h 847"/>
                <a:gd name="T16" fmla="*/ 1 w 1208"/>
                <a:gd name="T17" fmla="*/ 1 h 847"/>
                <a:gd name="T18" fmla="*/ 1 w 1208"/>
                <a:gd name="T19" fmla="*/ 1 h 847"/>
                <a:gd name="T20" fmla="*/ 1 w 1208"/>
                <a:gd name="T21" fmla="*/ 1 h 847"/>
                <a:gd name="T22" fmla="*/ 1 w 1208"/>
                <a:gd name="T23" fmla="*/ 1 h 847"/>
                <a:gd name="T24" fmla="*/ 1 w 1208"/>
                <a:gd name="T25" fmla="*/ 1 h 847"/>
                <a:gd name="T26" fmla="*/ 1 w 1208"/>
                <a:gd name="T27" fmla="*/ 1 h 847"/>
                <a:gd name="T28" fmla="*/ 1 w 1208"/>
                <a:gd name="T29" fmla="*/ 1 h 847"/>
                <a:gd name="T30" fmla="*/ 1 w 1208"/>
                <a:gd name="T31" fmla="*/ 1 h 847"/>
                <a:gd name="T32" fmla="*/ 1 w 1208"/>
                <a:gd name="T33" fmla="*/ 1 h 847"/>
                <a:gd name="T34" fmla="*/ 1 w 1208"/>
                <a:gd name="T35" fmla="*/ 1 h 847"/>
                <a:gd name="T36" fmla="*/ 1 w 1208"/>
                <a:gd name="T37" fmla="*/ 1 h 847"/>
                <a:gd name="T38" fmla="*/ 1 w 1208"/>
                <a:gd name="T39" fmla="*/ 1 h 847"/>
                <a:gd name="T40" fmla="*/ 1 w 1208"/>
                <a:gd name="T41" fmla="*/ 1 h 847"/>
                <a:gd name="T42" fmla="*/ 1 w 1208"/>
                <a:gd name="T43" fmla="*/ 1 h 847"/>
                <a:gd name="T44" fmla="*/ 1 w 1208"/>
                <a:gd name="T45" fmla="*/ 1 h 847"/>
                <a:gd name="T46" fmla="*/ 1 w 1208"/>
                <a:gd name="T47" fmla="*/ 1 h 847"/>
                <a:gd name="T48" fmla="*/ 1 w 1208"/>
                <a:gd name="T49" fmla="*/ 1 h 847"/>
                <a:gd name="T50" fmla="*/ 1 w 1208"/>
                <a:gd name="T51" fmla="*/ 1 h 847"/>
                <a:gd name="T52" fmla="*/ 1 w 1208"/>
                <a:gd name="T53" fmla="*/ 1 h 847"/>
                <a:gd name="T54" fmla="*/ 1 w 1208"/>
                <a:gd name="T55" fmla="*/ 1 h 847"/>
                <a:gd name="T56" fmla="*/ 1 w 1208"/>
                <a:gd name="T57" fmla="*/ 1 h 847"/>
                <a:gd name="T58" fmla="*/ 1 w 1208"/>
                <a:gd name="T59" fmla="*/ 1 h 847"/>
                <a:gd name="T60" fmla="*/ 1 w 1208"/>
                <a:gd name="T61" fmla="*/ 1 h 847"/>
                <a:gd name="T62" fmla="*/ 1 w 1208"/>
                <a:gd name="T63" fmla="*/ 1 h 847"/>
                <a:gd name="T64" fmla="*/ 1 w 1208"/>
                <a:gd name="T65" fmla="*/ 0 h 847"/>
                <a:gd name="T66" fmla="*/ 1 w 1208"/>
                <a:gd name="T67" fmla="*/ 1 h 847"/>
                <a:gd name="T68" fmla="*/ 1 w 1208"/>
                <a:gd name="T69" fmla="*/ 1 h 847"/>
                <a:gd name="T70" fmla="*/ 1 w 1208"/>
                <a:gd name="T71" fmla="*/ 1 h 847"/>
                <a:gd name="T72" fmla="*/ 1 w 1208"/>
                <a:gd name="T73" fmla="*/ 1 h 847"/>
                <a:gd name="T74" fmla="*/ 1 w 1208"/>
                <a:gd name="T75" fmla="*/ 1 h 847"/>
                <a:gd name="T76" fmla="*/ 1 w 1208"/>
                <a:gd name="T77" fmla="*/ 1 h 847"/>
                <a:gd name="T78" fmla="*/ 1 w 1208"/>
                <a:gd name="T79" fmla="*/ 1 h 847"/>
                <a:gd name="T80" fmla="*/ 1 w 1208"/>
                <a:gd name="T81" fmla="*/ 1 h 847"/>
                <a:gd name="T82" fmla="*/ 1 w 1208"/>
                <a:gd name="T83" fmla="*/ 1 h 847"/>
                <a:gd name="T84" fmla="*/ 1 w 1208"/>
                <a:gd name="T85" fmla="*/ 1 h 847"/>
                <a:gd name="T86" fmla="*/ 1 w 1208"/>
                <a:gd name="T87" fmla="*/ 1 h 847"/>
                <a:gd name="T88" fmla="*/ 1 w 1208"/>
                <a:gd name="T89" fmla="*/ 1 h 847"/>
                <a:gd name="T90" fmla="*/ 1 w 1208"/>
                <a:gd name="T91" fmla="*/ 1 h 847"/>
                <a:gd name="T92" fmla="*/ 1 w 1208"/>
                <a:gd name="T93" fmla="*/ 1 h 847"/>
                <a:gd name="T94" fmla="*/ 1 w 1208"/>
                <a:gd name="T95" fmla="*/ 1 h 847"/>
                <a:gd name="T96" fmla="*/ 1 w 1208"/>
                <a:gd name="T97" fmla="*/ 1 h 847"/>
                <a:gd name="T98" fmla="*/ 1 w 1208"/>
                <a:gd name="T99" fmla="*/ 1 h 847"/>
                <a:gd name="T100" fmla="*/ 1 w 1208"/>
                <a:gd name="T101" fmla="*/ 1 h 847"/>
                <a:gd name="T102" fmla="*/ 1 w 1208"/>
                <a:gd name="T103" fmla="*/ 1 h 847"/>
                <a:gd name="T104" fmla="*/ 1 w 1208"/>
                <a:gd name="T105" fmla="*/ 1 h 847"/>
                <a:gd name="T106" fmla="*/ 1 w 1208"/>
                <a:gd name="T107" fmla="*/ 1 h 847"/>
                <a:gd name="T108" fmla="*/ 1 w 1208"/>
                <a:gd name="T109" fmla="*/ 1 h 847"/>
                <a:gd name="T110" fmla="*/ 1 w 1208"/>
                <a:gd name="T111" fmla="*/ 1 h 847"/>
                <a:gd name="T112" fmla="*/ 1 w 1208"/>
                <a:gd name="T113" fmla="*/ 1 h 847"/>
                <a:gd name="T114" fmla="*/ 1 w 1208"/>
                <a:gd name="T115" fmla="*/ 1 h 847"/>
                <a:gd name="T116" fmla="*/ 1 w 1208"/>
                <a:gd name="T117" fmla="*/ 1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08"/>
                <a:gd name="T178" fmla="*/ 0 h 847"/>
                <a:gd name="T179" fmla="*/ 1208 w 1208"/>
                <a:gd name="T180" fmla="*/ 847 h 8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2" name="Freeform 11"/>
            <p:cNvSpPr>
              <a:spLocks/>
            </p:cNvSpPr>
            <p:nvPr/>
          </p:nvSpPr>
          <p:spPr bwMode="auto">
            <a:xfrm>
              <a:off x="4954" y="723"/>
              <a:ext cx="182" cy="184"/>
            </a:xfrm>
            <a:custGeom>
              <a:avLst/>
              <a:gdLst>
                <a:gd name="T0" fmla="*/ 1 w 364"/>
                <a:gd name="T1" fmla="*/ 1 h 367"/>
                <a:gd name="T2" fmla="*/ 1 w 364"/>
                <a:gd name="T3" fmla="*/ 1 h 367"/>
                <a:gd name="T4" fmla="*/ 1 w 364"/>
                <a:gd name="T5" fmla="*/ 1 h 367"/>
                <a:gd name="T6" fmla="*/ 1 w 364"/>
                <a:gd name="T7" fmla="*/ 1 h 367"/>
                <a:gd name="T8" fmla="*/ 1 w 364"/>
                <a:gd name="T9" fmla="*/ 1 h 367"/>
                <a:gd name="T10" fmla="*/ 1 w 364"/>
                <a:gd name="T11" fmla="*/ 1 h 367"/>
                <a:gd name="T12" fmla="*/ 1 w 364"/>
                <a:gd name="T13" fmla="*/ 1 h 367"/>
                <a:gd name="T14" fmla="*/ 1 w 364"/>
                <a:gd name="T15" fmla="*/ 1 h 367"/>
                <a:gd name="T16" fmla="*/ 1 w 364"/>
                <a:gd name="T17" fmla="*/ 1 h 367"/>
                <a:gd name="T18" fmla="*/ 1 w 364"/>
                <a:gd name="T19" fmla="*/ 1 h 367"/>
                <a:gd name="T20" fmla="*/ 1 w 364"/>
                <a:gd name="T21" fmla="*/ 1 h 367"/>
                <a:gd name="T22" fmla="*/ 1 w 364"/>
                <a:gd name="T23" fmla="*/ 1 h 367"/>
                <a:gd name="T24" fmla="*/ 1 w 364"/>
                <a:gd name="T25" fmla="*/ 1 h 367"/>
                <a:gd name="T26" fmla="*/ 1 w 364"/>
                <a:gd name="T27" fmla="*/ 1 h 367"/>
                <a:gd name="T28" fmla="*/ 1 w 364"/>
                <a:gd name="T29" fmla="*/ 1 h 367"/>
                <a:gd name="T30" fmla="*/ 1 w 364"/>
                <a:gd name="T31" fmla="*/ 1 h 367"/>
                <a:gd name="T32" fmla="*/ 1 w 364"/>
                <a:gd name="T33" fmla="*/ 1 h 367"/>
                <a:gd name="T34" fmla="*/ 1 w 364"/>
                <a:gd name="T35" fmla="*/ 1 h 367"/>
                <a:gd name="T36" fmla="*/ 1 w 364"/>
                <a:gd name="T37" fmla="*/ 1 h 367"/>
                <a:gd name="T38" fmla="*/ 1 w 364"/>
                <a:gd name="T39" fmla="*/ 1 h 367"/>
                <a:gd name="T40" fmla="*/ 1 w 364"/>
                <a:gd name="T41" fmla="*/ 1 h 367"/>
                <a:gd name="T42" fmla="*/ 1 w 364"/>
                <a:gd name="T43" fmla="*/ 1 h 367"/>
                <a:gd name="T44" fmla="*/ 1 w 364"/>
                <a:gd name="T45" fmla="*/ 1 h 367"/>
                <a:gd name="T46" fmla="*/ 1 w 364"/>
                <a:gd name="T47" fmla="*/ 1 h 367"/>
                <a:gd name="T48" fmla="*/ 1 w 364"/>
                <a:gd name="T49" fmla="*/ 1 h 367"/>
                <a:gd name="T50" fmla="*/ 1 w 364"/>
                <a:gd name="T51" fmla="*/ 1 h 367"/>
                <a:gd name="T52" fmla="*/ 1 w 364"/>
                <a:gd name="T53" fmla="*/ 1 h 367"/>
                <a:gd name="T54" fmla="*/ 1 w 364"/>
                <a:gd name="T55" fmla="*/ 1 h 367"/>
                <a:gd name="T56" fmla="*/ 1 w 364"/>
                <a:gd name="T57" fmla="*/ 1 h 367"/>
                <a:gd name="T58" fmla="*/ 1 w 364"/>
                <a:gd name="T59" fmla="*/ 1 h 367"/>
                <a:gd name="T60" fmla="*/ 1 w 364"/>
                <a:gd name="T61" fmla="*/ 1 h 367"/>
                <a:gd name="T62" fmla="*/ 1 w 364"/>
                <a:gd name="T63" fmla="*/ 1 h 367"/>
                <a:gd name="T64" fmla="*/ 1 w 364"/>
                <a:gd name="T65" fmla="*/ 1 h 367"/>
                <a:gd name="T66" fmla="*/ 1 w 364"/>
                <a:gd name="T67" fmla="*/ 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67"/>
                <a:gd name="T104" fmla="*/ 364 w 364"/>
                <a:gd name="T105" fmla="*/ 367 h 3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3" name="Freeform 12"/>
            <p:cNvSpPr>
              <a:spLocks/>
            </p:cNvSpPr>
            <p:nvPr/>
          </p:nvSpPr>
          <p:spPr bwMode="auto">
            <a:xfrm>
              <a:off x="5150" y="833"/>
              <a:ext cx="19" cy="20"/>
            </a:xfrm>
            <a:custGeom>
              <a:avLst/>
              <a:gdLst>
                <a:gd name="T0" fmla="*/ 0 w 39"/>
                <a:gd name="T1" fmla="*/ 1 h 38"/>
                <a:gd name="T2" fmla="*/ 0 w 39"/>
                <a:gd name="T3" fmla="*/ 1 h 38"/>
                <a:gd name="T4" fmla="*/ 0 w 39"/>
                <a:gd name="T5" fmla="*/ 1 h 38"/>
                <a:gd name="T6" fmla="*/ 0 w 39"/>
                <a:gd name="T7" fmla="*/ 0 h 38"/>
                <a:gd name="T8" fmla="*/ 0 w 39"/>
                <a:gd name="T9" fmla="*/ 0 h 38"/>
                <a:gd name="T10" fmla="*/ 0 w 39"/>
                <a:gd name="T11" fmla="*/ 1 h 38"/>
                <a:gd name="T12" fmla="*/ 0 w 39"/>
                <a:gd name="T13" fmla="*/ 1 h 38"/>
                <a:gd name="T14" fmla="*/ 0 w 39"/>
                <a:gd name="T15" fmla="*/ 1 h 38"/>
                <a:gd name="T16" fmla="*/ 0 w 39"/>
                <a:gd name="T17" fmla="*/ 1 h 38"/>
                <a:gd name="T18" fmla="*/ 0 w 39"/>
                <a:gd name="T19" fmla="*/ 1 h 38"/>
                <a:gd name="T20" fmla="*/ 0 w 39"/>
                <a:gd name="T21" fmla="*/ 1 h 38"/>
                <a:gd name="T22" fmla="*/ 0 w 39"/>
                <a:gd name="T23" fmla="*/ 1 h 38"/>
                <a:gd name="T24" fmla="*/ 0 w 39"/>
                <a:gd name="T25" fmla="*/ 1 h 38"/>
                <a:gd name="T26" fmla="*/ 0 w 39"/>
                <a:gd name="T27" fmla="*/ 1 h 38"/>
                <a:gd name="T28" fmla="*/ 0 w 39"/>
                <a:gd name="T29" fmla="*/ 1 h 38"/>
                <a:gd name="T30" fmla="*/ 0 w 39"/>
                <a:gd name="T31" fmla="*/ 1 h 38"/>
                <a:gd name="T32" fmla="*/ 0 w 39"/>
                <a:gd name="T33" fmla="*/ 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8"/>
                <a:gd name="T53" fmla="*/ 39 w 39"/>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4" name="Freeform 13"/>
            <p:cNvSpPr>
              <a:spLocks/>
            </p:cNvSpPr>
            <p:nvPr/>
          </p:nvSpPr>
          <p:spPr bwMode="auto">
            <a:xfrm>
              <a:off x="5188" y="860"/>
              <a:ext cx="21" cy="20"/>
            </a:xfrm>
            <a:custGeom>
              <a:avLst/>
              <a:gdLst>
                <a:gd name="T0" fmla="*/ 1 w 42"/>
                <a:gd name="T1" fmla="*/ 0 h 42"/>
                <a:gd name="T2" fmla="*/ 1 w 42"/>
                <a:gd name="T3" fmla="*/ 0 h 42"/>
                <a:gd name="T4" fmla="*/ 1 w 42"/>
                <a:gd name="T5" fmla="*/ 0 h 42"/>
                <a:gd name="T6" fmla="*/ 1 w 42"/>
                <a:gd name="T7" fmla="*/ 0 h 42"/>
                <a:gd name="T8" fmla="*/ 1 w 42"/>
                <a:gd name="T9" fmla="*/ 0 h 42"/>
                <a:gd name="T10" fmla="*/ 1 w 42"/>
                <a:gd name="T11" fmla="*/ 0 h 42"/>
                <a:gd name="T12" fmla="*/ 1 w 42"/>
                <a:gd name="T13" fmla="*/ 0 h 42"/>
                <a:gd name="T14" fmla="*/ 1 w 42"/>
                <a:gd name="T15" fmla="*/ 0 h 42"/>
                <a:gd name="T16" fmla="*/ 1 w 42"/>
                <a:gd name="T17" fmla="*/ 0 h 42"/>
                <a:gd name="T18" fmla="*/ 1 w 42"/>
                <a:gd name="T19" fmla="*/ 0 h 42"/>
                <a:gd name="T20" fmla="*/ 1 w 42"/>
                <a:gd name="T21" fmla="*/ 0 h 42"/>
                <a:gd name="T22" fmla="*/ 1 w 42"/>
                <a:gd name="T23" fmla="*/ 0 h 42"/>
                <a:gd name="T24" fmla="*/ 1 w 42"/>
                <a:gd name="T25" fmla="*/ 0 h 42"/>
                <a:gd name="T26" fmla="*/ 1 w 42"/>
                <a:gd name="T27" fmla="*/ 0 h 42"/>
                <a:gd name="T28" fmla="*/ 0 w 42"/>
                <a:gd name="T29" fmla="*/ 0 h 42"/>
                <a:gd name="T30" fmla="*/ 0 w 42"/>
                <a:gd name="T31" fmla="*/ 0 h 42"/>
                <a:gd name="T32" fmla="*/ 1 w 42"/>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2"/>
                <a:gd name="T53" fmla="*/ 42 w 4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5" name="Freeform 14"/>
            <p:cNvSpPr>
              <a:spLocks/>
            </p:cNvSpPr>
            <p:nvPr/>
          </p:nvSpPr>
          <p:spPr bwMode="auto">
            <a:xfrm>
              <a:off x="5142" y="884"/>
              <a:ext cx="20" cy="20"/>
            </a:xfrm>
            <a:custGeom>
              <a:avLst/>
              <a:gdLst>
                <a:gd name="T0" fmla="*/ 1 w 40"/>
                <a:gd name="T1" fmla="*/ 1 h 40"/>
                <a:gd name="T2" fmla="*/ 1 w 40"/>
                <a:gd name="T3" fmla="*/ 1 h 40"/>
                <a:gd name="T4" fmla="*/ 1 w 40"/>
                <a:gd name="T5" fmla="*/ 0 h 40"/>
                <a:gd name="T6" fmla="*/ 1 w 40"/>
                <a:gd name="T7" fmla="*/ 0 h 40"/>
                <a:gd name="T8" fmla="*/ 1 w 40"/>
                <a:gd name="T9" fmla="*/ 1 h 40"/>
                <a:gd name="T10" fmla="*/ 1 w 40"/>
                <a:gd name="T11" fmla="*/ 1 h 40"/>
                <a:gd name="T12" fmla="*/ 1 w 40"/>
                <a:gd name="T13" fmla="*/ 1 h 40"/>
                <a:gd name="T14" fmla="*/ 1 w 40"/>
                <a:gd name="T15" fmla="*/ 1 h 40"/>
                <a:gd name="T16" fmla="*/ 1 w 40"/>
                <a:gd name="T17" fmla="*/ 1 h 40"/>
                <a:gd name="T18" fmla="*/ 1 w 40"/>
                <a:gd name="T19" fmla="*/ 1 h 40"/>
                <a:gd name="T20" fmla="*/ 1 w 40"/>
                <a:gd name="T21" fmla="*/ 1 h 40"/>
                <a:gd name="T22" fmla="*/ 1 w 40"/>
                <a:gd name="T23" fmla="*/ 1 h 40"/>
                <a:gd name="T24" fmla="*/ 1 w 40"/>
                <a:gd name="T25" fmla="*/ 1 h 40"/>
                <a:gd name="T26" fmla="*/ 1 w 40"/>
                <a:gd name="T27" fmla="*/ 1 h 40"/>
                <a:gd name="T28" fmla="*/ 0 w 40"/>
                <a:gd name="T29" fmla="*/ 1 h 40"/>
                <a:gd name="T30" fmla="*/ 1 w 40"/>
                <a:gd name="T31" fmla="*/ 1 h 40"/>
                <a:gd name="T32" fmla="*/ 1 w 40"/>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6" name="Freeform 15"/>
            <p:cNvSpPr>
              <a:spLocks/>
            </p:cNvSpPr>
            <p:nvPr/>
          </p:nvSpPr>
          <p:spPr bwMode="auto">
            <a:xfrm>
              <a:off x="5109" y="859"/>
              <a:ext cx="21" cy="20"/>
            </a:xfrm>
            <a:custGeom>
              <a:avLst/>
              <a:gdLst>
                <a:gd name="T0" fmla="*/ 1 w 41"/>
                <a:gd name="T1" fmla="*/ 1 h 40"/>
                <a:gd name="T2" fmla="*/ 1 w 41"/>
                <a:gd name="T3" fmla="*/ 1 h 40"/>
                <a:gd name="T4" fmla="*/ 0 w 41"/>
                <a:gd name="T5" fmla="*/ 1 h 40"/>
                <a:gd name="T6" fmla="*/ 1 w 41"/>
                <a:gd name="T7" fmla="*/ 1 h 40"/>
                <a:gd name="T8" fmla="*/ 1 w 41"/>
                <a:gd name="T9" fmla="*/ 1 h 40"/>
                <a:gd name="T10" fmla="*/ 1 w 41"/>
                <a:gd name="T11" fmla="*/ 1 h 40"/>
                <a:gd name="T12" fmla="*/ 1 w 41"/>
                <a:gd name="T13" fmla="*/ 1 h 40"/>
                <a:gd name="T14" fmla="*/ 1 w 41"/>
                <a:gd name="T15" fmla="*/ 1 h 40"/>
                <a:gd name="T16" fmla="*/ 1 w 41"/>
                <a:gd name="T17" fmla="*/ 1 h 40"/>
                <a:gd name="T18" fmla="*/ 1 w 41"/>
                <a:gd name="T19" fmla="*/ 1 h 40"/>
                <a:gd name="T20" fmla="*/ 1 w 41"/>
                <a:gd name="T21" fmla="*/ 1 h 40"/>
                <a:gd name="T22" fmla="*/ 1 w 41"/>
                <a:gd name="T23" fmla="*/ 1 h 40"/>
                <a:gd name="T24" fmla="*/ 1 w 41"/>
                <a:gd name="T25" fmla="*/ 1 h 40"/>
                <a:gd name="T26" fmla="*/ 1 w 41"/>
                <a:gd name="T27" fmla="*/ 1 h 40"/>
                <a:gd name="T28" fmla="*/ 1 w 41"/>
                <a:gd name="T29" fmla="*/ 1 h 40"/>
                <a:gd name="T30" fmla="*/ 1 w 41"/>
                <a:gd name="T31" fmla="*/ 0 h 40"/>
                <a:gd name="T32" fmla="*/ 1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0"/>
                <a:gd name="T53" fmla="*/ 41 w 41"/>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7" name="Freeform 16"/>
            <p:cNvSpPr>
              <a:spLocks/>
            </p:cNvSpPr>
            <p:nvPr/>
          </p:nvSpPr>
          <p:spPr bwMode="auto">
            <a:xfrm>
              <a:off x="5097" y="897"/>
              <a:ext cx="17" cy="18"/>
            </a:xfrm>
            <a:custGeom>
              <a:avLst/>
              <a:gdLst>
                <a:gd name="T0" fmla="*/ 0 w 34"/>
                <a:gd name="T1" fmla="*/ 1 h 36"/>
                <a:gd name="T2" fmla="*/ 0 w 34"/>
                <a:gd name="T3" fmla="*/ 1 h 36"/>
                <a:gd name="T4" fmla="*/ 0 w 34"/>
                <a:gd name="T5" fmla="*/ 1 h 36"/>
                <a:gd name="T6" fmla="*/ 1 w 34"/>
                <a:gd name="T7" fmla="*/ 1 h 36"/>
                <a:gd name="T8" fmla="*/ 1 w 34"/>
                <a:gd name="T9" fmla="*/ 1 h 36"/>
                <a:gd name="T10" fmla="*/ 1 w 34"/>
                <a:gd name="T11" fmla="*/ 0 h 36"/>
                <a:gd name="T12" fmla="*/ 1 w 34"/>
                <a:gd name="T13" fmla="*/ 1 h 36"/>
                <a:gd name="T14" fmla="*/ 1 w 34"/>
                <a:gd name="T15" fmla="*/ 1 h 36"/>
                <a:gd name="T16" fmla="*/ 1 w 34"/>
                <a:gd name="T17" fmla="*/ 1 h 36"/>
                <a:gd name="T18" fmla="*/ 1 w 34"/>
                <a:gd name="T19" fmla="*/ 1 h 36"/>
                <a:gd name="T20" fmla="*/ 1 w 34"/>
                <a:gd name="T21" fmla="*/ 1 h 36"/>
                <a:gd name="T22" fmla="*/ 1 w 34"/>
                <a:gd name="T23" fmla="*/ 1 h 36"/>
                <a:gd name="T24" fmla="*/ 1 w 34"/>
                <a:gd name="T25" fmla="*/ 1 h 36"/>
                <a:gd name="T26" fmla="*/ 1 w 34"/>
                <a:gd name="T27" fmla="*/ 1 h 36"/>
                <a:gd name="T28" fmla="*/ 1 w 34"/>
                <a:gd name="T29" fmla="*/ 1 h 36"/>
                <a:gd name="T30" fmla="*/ 1 w 34"/>
                <a:gd name="T31" fmla="*/ 1 h 36"/>
                <a:gd name="T32" fmla="*/ 0 w 34"/>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8" name="Freeform 17"/>
            <p:cNvSpPr>
              <a:spLocks/>
            </p:cNvSpPr>
            <p:nvPr/>
          </p:nvSpPr>
          <p:spPr bwMode="auto">
            <a:xfrm>
              <a:off x="5129" y="925"/>
              <a:ext cx="15" cy="21"/>
            </a:xfrm>
            <a:custGeom>
              <a:avLst/>
              <a:gdLst>
                <a:gd name="T0" fmla="*/ 0 w 31"/>
                <a:gd name="T1" fmla="*/ 1 h 41"/>
                <a:gd name="T2" fmla="*/ 0 w 31"/>
                <a:gd name="T3" fmla="*/ 1 h 41"/>
                <a:gd name="T4" fmla="*/ 0 w 31"/>
                <a:gd name="T5" fmla="*/ 1 h 41"/>
                <a:gd name="T6" fmla="*/ 0 w 31"/>
                <a:gd name="T7" fmla="*/ 1 h 41"/>
                <a:gd name="T8" fmla="*/ 0 w 31"/>
                <a:gd name="T9" fmla="*/ 1 h 41"/>
                <a:gd name="T10" fmla="*/ 0 w 31"/>
                <a:gd name="T11" fmla="*/ 1 h 41"/>
                <a:gd name="T12" fmla="*/ 0 w 31"/>
                <a:gd name="T13" fmla="*/ 1 h 41"/>
                <a:gd name="T14" fmla="*/ 0 w 31"/>
                <a:gd name="T15" fmla="*/ 1 h 41"/>
                <a:gd name="T16" fmla="*/ 0 w 31"/>
                <a:gd name="T17" fmla="*/ 0 h 41"/>
                <a:gd name="T18" fmla="*/ 0 w 31"/>
                <a:gd name="T19" fmla="*/ 1 h 41"/>
                <a:gd name="T20" fmla="*/ 0 w 31"/>
                <a:gd name="T21" fmla="*/ 1 h 41"/>
                <a:gd name="T22" fmla="*/ 0 w 31"/>
                <a:gd name="T23" fmla="*/ 1 h 41"/>
                <a:gd name="T24" fmla="*/ 0 w 31"/>
                <a:gd name="T25" fmla="*/ 1 h 41"/>
                <a:gd name="T26" fmla="*/ 0 w 31"/>
                <a:gd name="T27" fmla="*/ 1 h 41"/>
                <a:gd name="T28" fmla="*/ 0 w 31"/>
                <a:gd name="T29" fmla="*/ 1 h 41"/>
                <a:gd name="T30" fmla="*/ 0 w 31"/>
                <a:gd name="T31" fmla="*/ 1 h 41"/>
                <a:gd name="T32" fmla="*/ 0 w 31"/>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1"/>
                <a:gd name="T53" fmla="*/ 31 w 31"/>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29" name="Freeform 18"/>
            <p:cNvSpPr>
              <a:spLocks/>
            </p:cNvSpPr>
            <p:nvPr/>
          </p:nvSpPr>
          <p:spPr bwMode="auto">
            <a:xfrm>
              <a:off x="5157" y="906"/>
              <a:ext cx="19" cy="23"/>
            </a:xfrm>
            <a:custGeom>
              <a:avLst/>
              <a:gdLst>
                <a:gd name="T0" fmla="*/ 1 w 37"/>
                <a:gd name="T1" fmla="*/ 1 h 46"/>
                <a:gd name="T2" fmla="*/ 1 w 37"/>
                <a:gd name="T3" fmla="*/ 1 h 46"/>
                <a:gd name="T4" fmla="*/ 1 w 37"/>
                <a:gd name="T5" fmla="*/ 1 h 46"/>
                <a:gd name="T6" fmla="*/ 1 w 37"/>
                <a:gd name="T7" fmla="*/ 1 h 46"/>
                <a:gd name="T8" fmla="*/ 1 w 37"/>
                <a:gd name="T9" fmla="*/ 0 h 46"/>
                <a:gd name="T10" fmla="*/ 1 w 37"/>
                <a:gd name="T11" fmla="*/ 1 h 46"/>
                <a:gd name="T12" fmla="*/ 1 w 37"/>
                <a:gd name="T13" fmla="*/ 1 h 46"/>
                <a:gd name="T14" fmla="*/ 1 w 37"/>
                <a:gd name="T15" fmla="*/ 1 h 46"/>
                <a:gd name="T16" fmla="*/ 1 w 37"/>
                <a:gd name="T17" fmla="*/ 1 h 46"/>
                <a:gd name="T18" fmla="*/ 1 w 37"/>
                <a:gd name="T19" fmla="*/ 1 h 46"/>
                <a:gd name="T20" fmla="*/ 1 w 37"/>
                <a:gd name="T21" fmla="*/ 1 h 46"/>
                <a:gd name="T22" fmla="*/ 1 w 37"/>
                <a:gd name="T23" fmla="*/ 1 h 46"/>
                <a:gd name="T24" fmla="*/ 1 w 37"/>
                <a:gd name="T25" fmla="*/ 1 h 46"/>
                <a:gd name="T26" fmla="*/ 1 w 37"/>
                <a:gd name="T27" fmla="*/ 1 h 46"/>
                <a:gd name="T28" fmla="*/ 1 w 37"/>
                <a:gd name="T29" fmla="*/ 1 h 46"/>
                <a:gd name="T30" fmla="*/ 0 w 37"/>
                <a:gd name="T31" fmla="*/ 1 h 46"/>
                <a:gd name="T32" fmla="*/ 1 w 37"/>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6"/>
                <a:gd name="T53" fmla="*/ 37 w 37"/>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0" name="Freeform 19"/>
            <p:cNvSpPr>
              <a:spLocks/>
            </p:cNvSpPr>
            <p:nvPr/>
          </p:nvSpPr>
          <p:spPr bwMode="auto">
            <a:xfrm>
              <a:off x="5181" y="910"/>
              <a:ext cx="18" cy="19"/>
            </a:xfrm>
            <a:custGeom>
              <a:avLst/>
              <a:gdLst>
                <a:gd name="T0" fmla="*/ 0 w 37"/>
                <a:gd name="T1" fmla="*/ 1 h 36"/>
                <a:gd name="T2" fmla="*/ 0 w 37"/>
                <a:gd name="T3" fmla="*/ 1 h 36"/>
                <a:gd name="T4" fmla="*/ 0 w 37"/>
                <a:gd name="T5" fmla="*/ 1 h 36"/>
                <a:gd name="T6" fmla="*/ 0 w 37"/>
                <a:gd name="T7" fmla="*/ 1 h 36"/>
                <a:gd name="T8" fmla="*/ 0 w 37"/>
                <a:gd name="T9" fmla="*/ 1 h 36"/>
                <a:gd name="T10" fmla="*/ 0 w 37"/>
                <a:gd name="T11" fmla="*/ 1 h 36"/>
                <a:gd name="T12" fmla="*/ 0 w 37"/>
                <a:gd name="T13" fmla="*/ 1 h 36"/>
                <a:gd name="T14" fmla="*/ 0 w 37"/>
                <a:gd name="T15" fmla="*/ 1 h 36"/>
                <a:gd name="T16" fmla="*/ 0 w 37"/>
                <a:gd name="T17" fmla="*/ 1 h 36"/>
                <a:gd name="T18" fmla="*/ 0 w 37"/>
                <a:gd name="T19" fmla="*/ 1 h 36"/>
                <a:gd name="T20" fmla="*/ 0 w 37"/>
                <a:gd name="T21" fmla="*/ 1 h 36"/>
                <a:gd name="T22" fmla="*/ 0 w 37"/>
                <a:gd name="T23" fmla="*/ 1 h 36"/>
                <a:gd name="T24" fmla="*/ 0 w 37"/>
                <a:gd name="T25" fmla="*/ 1 h 36"/>
                <a:gd name="T26" fmla="*/ 0 w 37"/>
                <a:gd name="T27" fmla="*/ 1 h 36"/>
                <a:gd name="T28" fmla="*/ 0 w 37"/>
                <a:gd name="T29" fmla="*/ 1 h 36"/>
                <a:gd name="T30" fmla="*/ 0 w 37"/>
                <a:gd name="T31" fmla="*/ 0 h 36"/>
                <a:gd name="T32" fmla="*/ 0 w 37"/>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36"/>
                <a:gd name="T53" fmla="*/ 37 w 37"/>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1" name="Freeform 20"/>
            <p:cNvSpPr>
              <a:spLocks/>
            </p:cNvSpPr>
            <p:nvPr/>
          </p:nvSpPr>
          <p:spPr bwMode="auto">
            <a:xfrm>
              <a:off x="4973" y="937"/>
              <a:ext cx="154" cy="106"/>
            </a:xfrm>
            <a:custGeom>
              <a:avLst/>
              <a:gdLst>
                <a:gd name="T0" fmla="*/ 1 w 308"/>
                <a:gd name="T1" fmla="*/ 1 h 211"/>
                <a:gd name="T2" fmla="*/ 1 w 308"/>
                <a:gd name="T3" fmla="*/ 1 h 211"/>
                <a:gd name="T4" fmla="*/ 1 w 308"/>
                <a:gd name="T5" fmla="*/ 1 h 211"/>
                <a:gd name="T6" fmla="*/ 1 w 308"/>
                <a:gd name="T7" fmla="*/ 1 h 211"/>
                <a:gd name="T8" fmla="*/ 1 w 308"/>
                <a:gd name="T9" fmla="*/ 1 h 211"/>
                <a:gd name="T10" fmla="*/ 1 w 308"/>
                <a:gd name="T11" fmla="*/ 1 h 211"/>
                <a:gd name="T12" fmla="*/ 1 w 308"/>
                <a:gd name="T13" fmla="*/ 1 h 211"/>
                <a:gd name="T14" fmla="*/ 1 w 308"/>
                <a:gd name="T15" fmla="*/ 1 h 211"/>
                <a:gd name="T16" fmla="*/ 1 w 308"/>
                <a:gd name="T17" fmla="*/ 1 h 211"/>
                <a:gd name="T18" fmla="*/ 1 w 308"/>
                <a:gd name="T19" fmla="*/ 1 h 211"/>
                <a:gd name="T20" fmla="*/ 1 w 308"/>
                <a:gd name="T21" fmla="*/ 1 h 211"/>
                <a:gd name="T22" fmla="*/ 1 w 308"/>
                <a:gd name="T23" fmla="*/ 1 h 211"/>
                <a:gd name="T24" fmla="*/ 1 w 308"/>
                <a:gd name="T25" fmla="*/ 1 h 211"/>
                <a:gd name="T26" fmla="*/ 1 w 308"/>
                <a:gd name="T27" fmla="*/ 1 h 211"/>
                <a:gd name="T28" fmla="*/ 1 w 308"/>
                <a:gd name="T29" fmla="*/ 1 h 211"/>
                <a:gd name="T30" fmla="*/ 1 w 308"/>
                <a:gd name="T31" fmla="*/ 1 h 211"/>
                <a:gd name="T32" fmla="*/ 1 w 308"/>
                <a:gd name="T33" fmla="*/ 1 h 211"/>
                <a:gd name="T34" fmla="*/ 1 w 308"/>
                <a:gd name="T35" fmla="*/ 1 h 211"/>
                <a:gd name="T36" fmla="*/ 1 w 308"/>
                <a:gd name="T37" fmla="*/ 1 h 211"/>
                <a:gd name="T38" fmla="*/ 1 w 308"/>
                <a:gd name="T39" fmla="*/ 1 h 211"/>
                <a:gd name="T40" fmla="*/ 1 w 308"/>
                <a:gd name="T41" fmla="*/ 1 h 211"/>
                <a:gd name="T42" fmla="*/ 1 w 308"/>
                <a:gd name="T43" fmla="*/ 1 h 211"/>
                <a:gd name="T44" fmla="*/ 1 w 308"/>
                <a:gd name="T45" fmla="*/ 1 h 211"/>
                <a:gd name="T46" fmla="*/ 1 w 308"/>
                <a:gd name="T47" fmla="*/ 1 h 211"/>
                <a:gd name="T48" fmla="*/ 1 w 308"/>
                <a:gd name="T49" fmla="*/ 1 h 211"/>
                <a:gd name="T50" fmla="*/ 1 w 308"/>
                <a:gd name="T51" fmla="*/ 1 h 211"/>
                <a:gd name="T52" fmla="*/ 1 w 308"/>
                <a:gd name="T53" fmla="*/ 1 h 211"/>
                <a:gd name="T54" fmla="*/ 1 w 308"/>
                <a:gd name="T55" fmla="*/ 1 h 211"/>
                <a:gd name="T56" fmla="*/ 1 w 308"/>
                <a:gd name="T57" fmla="*/ 1 h 211"/>
                <a:gd name="T58" fmla="*/ 1 w 308"/>
                <a:gd name="T59" fmla="*/ 1 h 211"/>
                <a:gd name="T60" fmla="*/ 1 w 308"/>
                <a:gd name="T61" fmla="*/ 1 h 211"/>
                <a:gd name="T62" fmla="*/ 1 w 308"/>
                <a:gd name="T63" fmla="*/ 1 h 211"/>
                <a:gd name="T64" fmla="*/ 1 w 308"/>
                <a:gd name="T65" fmla="*/ 1 h 211"/>
                <a:gd name="T66" fmla="*/ 0 w 308"/>
                <a:gd name="T67" fmla="*/ 1 h 211"/>
                <a:gd name="T68" fmla="*/ 1 w 308"/>
                <a:gd name="T69" fmla="*/ 1 h 211"/>
                <a:gd name="T70" fmla="*/ 1 w 308"/>
                <a:gd name="T71" fmla="*/ 1 h 211"/>
                <a:gd name="T72" fmla="*/ 1 w 308"/>
                <a:gd name="T73" fmla="*/ 1 h 211"/>
                <a:gd name="T74" fmla="*/ 1 w 308"/>
                <a:gd name="T75" fmla="*/ 1 h 211"/>
                <a:gd name="T76" fmla="*/ 1 w 308"/>
                <a:gd name="T77" fmla="*/ 1 h 211"/>
                <a:gd name="T78" fmla="*/ 1 w 308"/>
                <a:gd name="T79" fmla="*/ 1 h 211"/>
                <a:gd name="T80" fmla="*/ 1 w 308"/>
                <a:gd name="T81" fmla="*/ 1 h 211"/>
                <a:gd name="T82" fmla="*/ 1 w 308"/>
                <a:gd name="T83" fmla="*/ 1 h 211"/>
                <a:gd name="T84" fmla="*/ 1 w 308"/>
                <a:gd name="T85" fmla="*/ 1 h 211"/>
                <a:gd name="T86" fmla="*/ 1 w 308"/>
                <a:gd name="T87" fmla="*/ 1 h 211"/>
                <a:gd name="T88" fmla="*/ 1 w 308"/>
                <a:gd name="T89" fmla="*/ 1 h 211"/>
                <a:gd name="T90" fmla="*/ 1 w 308"/>
                <a:gd name="T91" fmla="*/ 1 h 211"/>
                <a:gd name="T92" fmla="*/ 1 w 308"/>
                <a:gd name="T93" fmla="*/ 1 h 211"/>
                <a:gd name="T94" fmla="*/ 1 w 308"/>
                <a:gd name="T95" fmla="*/ 1 h 211"/>
                <a:gd name="T96" fmla="*/ 1 w 308"/>
                <a:gd name="T97" fmla="*/ 1 h 211"/>
                <a:gd name="T98" fmla="*/ 1 w 308"/>
                <a:gd name="T99" fmla="*/ 1 h 211"/>
                <a:gd name="T100" fmla="*/ 1 w 308"/>
                <a:gd name="T101" fmla="*/ 1 h 211"/>
                <a:gd name="T102" fmla="*/ 1 w 308"/>
                <a:gd name="T103" fmla="*/ 1 h 211"/>
                <a:gd name="T104" fmla="*/ 1 w 308"/>
                <a:gd name="T105" fmla="*/ 1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8"/>
                <a:gd name="T160" fmla="*/ 0 h 211"/>
                <a:gd name="T161" fmla="*/ 308 w 308"/>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2" name="Freeform 21"/>
            <p:cNvSpPr>
              <a:spLocks/>
            </p:cNvSpPr>
            <p:nvPr/>
          </p:nvSpPr>
          <p:spPr bwMode="auto">
            <a:xfrm>
              <a:off x="4983" y="749"/>
              <a:ext cx="124" cy="117"/>
            </a:xfrm>
            <a:custGeom>
              <a:avLst/>
              <a:gdLst>
                <a:gd name="T0" fmla="*/ 1 w 248"/>
                <a:gd name="T1" fmla="*/ 0 h 235"/>
                <a:gd name="T2" fmla="*/ 1 w 248"/>
                <a:gd name="T3" fmla="*/ 0 h 235"/>
                <a:gd name="T4" fmla="*/ 1 w 248"/>
                <a:gd name="T5" fmla="*/ 0 h 235"/>
                <a:gd name="T6" fmla="*/ 1 w 248"/>
                <a:gd name="T7" fmla="*/ 0 h 235"/>
                <a:gd name="T8" fmla="*/ 1 w 248"/>
                <a:gd name="T9" fmla="*/ 0 h 235"/>
                <a:gd name="T10" fmla="*/ 1 w 248"/>
                <a:gd name="T11" fmla="*/ 0 h 235"/>
                <a:gd name="T12" fmla="*/ 1 w 248"/>
                <a:gd name="T13" fmla="*/ 0 h 235"/>
                <a:gd name="T14" fmla="*/ 1 w 248"/>
                <a:gd name="T15" fmla="*/ 0 h 235"/>
                <a:gd name="T16" fmla="*/ 1 w 248"/>
                <a:gd name="T17" fmla="*/ 0 h 235"/>
                <a:gd name="T18" fmla="*/ 1 w 248"/>
                <a:gd name="T19" fmla="*/ 0 h 235"/>
                <a:gd name="T20" fmla="*/ 1 w 248"/>
                <a:gd name="T21" fmla="*/ 0 h 235"/>
                <a:gd name="T22" fmla="*/ 1 w 248"/>
                <a:gd name="T23" fmla="*/ 0 h 235"/>
                <a:gd name="T24" fmla="*/ 1 w 248"/>
                <a:gd name="T25" fmla="*/ 0 h 235"/>
                <a:gd name="T26" fmla="*/ 1 w 248"/>
                <a:gd name="T27" fmla="*/ 0 h 235"/>
                <a:gd name="T28" fmla="*/ 1 w 248"/>
                <a:gd name="T29" fmla="*/ 0 h 235"/>
                <a:gd name="T30" fmla="*/ 1 w 248"/>
                <a:gd name="T31" fmla="*/ 0 h 235"/>
                <a:gd name="T32" fmla="*/ 1 w 248"/>
                <a:gd name="T33" fmla="*/ 0 h 235"/>
                <a:gd name="T34" fmla="*/ 1 w 248"/>
                <a:gd name="T35" fmla="*/ 0 h 235"/>
                <a:gd name="T36" fmla="*/ 1 w 248"/>
                <a:gd name="T37" fmla="*/ 0 h 235"/>
                <a:gd name="T38" fmla="*/ 1 w 248"/>
                <a:gd name="T39" fmla="*/ 0 h 235"/>
                <a:gd name="T40" fmla="*/ 1 w 248"/>
                <a:gd name="T41" fmla="*/ 0 h 235"/>
                <a:gd name="T42" fmla="*/ 1 w 248"/>
                <a:gd name="T43" fmla="*/ 0 h 235"/>
                <a:gd name="T44" fmla="*/ 1 w 248"/>
                <a:gd name="T45" fmla="*/ 0 h 235"/>
                <a:gd name="T46" fmla="*/ 1 w 248"/>
                <a:gd name="T47" fmla="*/ 0 h 235"/>
                <a:gd name="T48" fmla="*/ 1 w 248"/>
                <a:gd name="T49" fmla="*/ 0 h 235"/>
                <a:gd name="T50" fmla="*/ 1 w 248"/>
                <a:gd name="T51" fmla="*/ 0 h 235"/>
                <a:gd name="T52" fmla="*/ 1 w 248"/>
                <a:gd name="T53" fmla="*/ 0 h 235"/>
                <a:gd name="T54" fmla="*/ 1 w 248"/>
                <a:gd name="T55" fmla="*/ 0 h 235"/>
                <a:gd name="T56" fmla="*/ 1 w 248"/>
                <a:gd name="T57" fmla="*/ 0 h 235"/>
                <a:gd name="T58" fmla="*/ 1 w 248"/>
                <a:gd name="T59" fmla="*/ 0 h 235"/>
                <a:gd name="T60" fmla="*/ 1 w 248"/>
                <a:gd name="T61" fmla="*/ 0 h 235"/>
                <a:gd name="T62" fmla="*/ 1 w 248"/>
                <a:gd name="T63" fmla="*/ 0 h 235"/>
                <a:gd name="T64" fmla="*/ 1 w 248"/>
                <a:gd name="T65" fmla="*/ 0 h 235"/>
                <a:gd name="T66" fmla="*/ 1 w 248"/>
                <a:gd name="T67" fmla="*/ 0 h 235"/>
                <a:gd name="T68" fmla="*/ 1 w 248"/>
                <a:gd name="T69" fmla="*/ 0 h 235"/>
                <a:gd name="T70" fmla="*/ 1 w 248"/>
                <a:gd name="T71" fmla="*/ 0 h 235"/>
                <a:gd name="T72" fmla="*/ 1 w 248"/>
                <a:gd name="T73" fmla="*/ 0 h 235"/>
                <a:gd name="T74" fmla="*/ 1 w 248"/>
                <a:gd name="T75" fmla="*/ 0 h 235"/>
                <a:gd name="T76" fmla="*/ 1 w 248"/>
                <a:gd name="T77" fmla="*/ 0 h 235"/>
                <a:gd name="T78" fmla="*/ 1 w 248"/>
                <a:gd name="T79" fmla="*/ 0 h 235"/>
                <a:gd name="T80" fmla="*/ 1 w 248"/>
                <a:gd name="T81" fmla="*/ 0 h 235"/>
                <a:gd name="T82" fmla="*/ 1 w 248"/>
                <a:gd name="T83" fmla="*/ 0 h 235"/>
                <a:gd name="T84" fmla="*/ 1 w 248"/>
                <a:gd name="T85" fmla="*/ 0 h 235"/>
                <a:gd name="T86" fmla="*/ 1 w 248"/>
                <a:gd name="T87" fmla="*/ 0 h 235"/>
                <a:gd name="T88" fmla="*/ 1 w 248"/>
                <a:gd name="T89" fmla="*/ 0 h 235"/>
                <a:gd name="T90" fmla="*/ 1 w 248"/>
                <a:gd name="T91" fmla="*/ 0 h 235"/>
                <a:gd name="T92" fmla="*/ 1 w 248"/>
                <a:gd name="T93" fmla="*/ 0 h 235"/>
                <a:gd name="T94" fmla="*/ 1 w 248"/>
                <a:gd name="T95" fmla="*/ 0 h 235"/>
                <a:gd name="T96" fmla="*/ 1 w 248"/>
                <a:gd name="T97" fmla="*/ 0 h 235"/>
                <a:gd name="T98" fmla="*/ 1 w 248"/>
                <a:gd name="T99" fmla="*/ 0 h 235"/>
                <a:gd name="T100" fmla="*/ 1 w 248"/>
                <a:gd name="T101" fmla="*/ 0 h 235"/>
                <a:gd name="T102" fmla="*/ 1 w 248"/>
                <a:gd name="T103" fmla="*/ 0 h 235"/>
                <a:gd name="T104" fmla="*/ 1 w 248"/>
                <a:gd name="T105" fmla="*/ 0 h 235"/>
                <a:gd name="T106" fmla="*/ 1 w 248"/>
                <a:gd name="T107" fmla="*/ 0 h 235"/>
                <a:gd name="T108" fmla="*/ 1 w 248"/>
                <a:gd name="T109" fmla="*/ 0 h 235"/>
                <a:gd name="T110" fmla="*/ 1 w 248"/>
                <a:gd name="T111" fmla="*/ 0 h 235"/>
                <a:gd name="T112" fmla="*/ 1 w 248"/>
                <a:gd name="T113" fmla="*/ 0 h 235"/>
                <a:gd name="T114" fmla="*/ 1 w 248"/>
                <a:gd name="T115" fmla="*/ 0 h 235"/>
                <a:gd name="T116" fmla="*/ 1 w 248"/>
                <a:gd name="T117" fmla="*/ 0 h 235"/>
                <a:gd name="T118" fmla="*/ 1 w 248"/>
                <a:gd name="T119" fmla="*/ 0 h 235"/>
                <a:gd name="T120" fmla="*/ 1 w 248"/>
                <a:gd name="T121" fmla="*/ 0 h 235"/>
                <a:gd name="T122" fmla="*/ 1 w 248"/>
                <a:gd name="T123" fmla="*/ 0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
                <a:gd name="T187" fmla="*/ 0 h 235"/>
                <a:gd name="T188" fmla="*/ 248 w 248"/>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3" name="Freeform 22"/>
            <p:cNvSpPr>
              <a:spLocks/>
            </p:cNvSpPr>
            <p:nvPr/>
          </p:nvSpPr>
          <p:spPr bwMode="auto">
            <a:xfrm>
              <a:off x="5167" y="705"/>
              <a:ext cx="77" cy="178"/>
            </a:xfrm>
            <a:custGeom>
              <a:avLst/>
              <a:gdLst>
                <a:gd name="T0" fmla="*/ 1 w 152"/>
                <a:gd name="T1" fmla="*/ 1 h 355"/>
                <a:gd name="T2" fmla="*/ 1 w 152"/>
                <a:gd name="T3" fmla="*/ 1 h 355"/>
                <a:gd name="T4" fmla="*/ 1 w 152"/>
                <a:gd name="T5" fmla="*/ 1 h 355"/>
                <a:gd name="T6" fmla="*/ 1 w 152"/>
                <a:gd name="T7" fmla="*/ 1 h 355"/>
                <a:gd name="T8" fmla="*/ 1 w 152"/>
                <a:gd name="T9" fmla="*/ 1 h 355"/>
                <a:gd name="T10" fmla="*/ 1 w 152"/>
                <a:gd name="T11" fmla="*/ 1 h 355"/>
                <a:gd name="T12" fmla="*/ 1 w 152"/>
                <a:gd name="T13" fmla="*/ 1 h 355"/>
                <a:gd name="T14" fmla="*/ 1 w 152"/>
                <a:gd name="T15" fmla="*/ 1 h 355"/>
                <a:gd name="T16" fmla="*/ 1 w 152"/>
                <a:gd name="T17" fmla="*/ 1 h 355"/>
                <a:gd name="T18" fmla="*/ 1 w 152"/>
                <a:gd name="T19" fmla="*/ 1 h 355"/>
                <a:gd name="T20" fmla="*/ 1 w 152"/>
                <a:gd name="T21" fmla="*/ 1 h 355"/>
                <a:gd name="T22" fmla="*/ 1 w 152"/>
                <a:gd name="T23" fmla="*/ 1 h 355"/>
                <a:gd name="T24" fmla="*/ 1 w 152"/>
                <a:gd name="T25" fmla="*/ 1 h 355"/>
                <a:gd name="T26" fmla="*/ 1 w 152"/>
                <a:gd name="T27" fmla="*/ 1 h 355"/>
                <a:gd name="T28" fmla="*/ 1 w 152"/>
                <a:gd name="T29" fmla="*/ 1 h 355"/>
                <a:gd name="T30" fmla="*/ 1 w 152"/>
                <a:gd name="T31" fmla="*/ 1 h 355"/>
                <a:gd name="T32" fmla="*/ 1 w 152"/>
                <a:gd name="T33" fmla="*/ 1 h 355"/>
                <a:gd name="T34" fmla="*/ 1 w 152"/>
                <a:gd name="T35" fmla="*/ 1 h 355"/>
                <a:gd name="T36" fmla="*/ 1 w 152"/>
                <a:gd name="T37" fmla="*/ 1 h 355"/>
                <a:gd name="T38" fmla="*/ 1 w 152"/>
                <a:gd name="T39" fmla="*/ 1 h 355"/>
                <a:gd name="T40" fmla="*/ 1 w 152"/>
                <a:gd name="T41" fmla="*/ 1 h 355"/>
                <a:gd name="T42" fmla="*/ 1 w 152"/>
                <a:gd name="T43" fmla="*/ 1 h 355"/>
                <a:gd name="T44" fmla="*/ 1 w 152"/>
                <a:gd name="T45" fmla="*/ 1 h 355"/>
                <a:gd name="T46" fmla="*/ 1 w 152"/>
                <a:gd name="T47" fmla="*/ 1 h 355"/>
                <a:gd name="T48" fmla="*/ 1 w 152"/>
                <a:gd name="T49" fmla="*/ 1 h 355"/>
                <a:gd name="T50" fmla="*/ 1 w 152"/>
                <a:gd name="T51" fmla="*/ 1 h 355"/>
                <a:gd name="T52" fmla="*/ 1 w 152"/>
                <a:gd name="T53" fmla="*/ 1 h 355"/>
                <a:gd name="T54" fmla="*/ 1 w 152"/>
                <a:gd name="T55" fmla="*/ 1 h 355"/>
                <a:gd name="T56" fmla="*/ 1 w 152"/>
                <a:gd name="T57" fmla="*/ 1 h 355"/>
                <a:gd name="T58" fmla="*/ 1 w 152"/>
                <a:gd name="T59" fmla="*/ 1 h 355"/>
                <a:gd name="T60" fmla="*/ 1 w 152"/>
                <a:gd name="T61" fmla="*/ 1 h 355"/>
                <a:gd name="T62" fmla="*/ 1 w 152"/>
                <a:gd name="T63" fmla="*/ 1 h 355"/>
                <a:gd name="T64" fmla="*/ 1 w 152"/>
                <a:gd name="T65" fmla="*/ 1 h 355"/>
                <a:gd name="T66" fmla="*/ 1 w 152"/>
                <a:gd name="T67" fmla="*/ 1 h 355"/>
                <a:gd name="T68" fmla="*/ 1 w 152"/>
                <a:gd name="T69" fmla="*/ 1 h 355"/>
                <a:gd name="T70" fmla="*/ 1 w 152"/>
                <a:gd name="T71" fmla="*/ 1 h 355"/>
                <a:gd name="T72" fmla="*/ 1 w 152"/>
                <a:gd name="T73" fmla="*/ 1 h 355"/>
                <a:gd name="T74" fmla="*/ 1 w 152"/>
                <a:gd name="T75" fmla="*/ 1 h 355"/>
                <a:gd name="T76" fmla="*/ 1 w 152"/>
                <a:gd name="T77" fmla="*/ 1 h 355"/>
                <a:gd name="T78" fmla="*/ 1 w 152"/>
                <a:gd name="T79" fmla="*/ 1 h 355"/>
                <a:gd name="T80" fmla="*/ 1 w 152"/>
                <a:gd name="T81" fmla="*/ 1 h 355"/>
                <a:gd name="T82" fmla="*/ 1 w 152"/>
                <a:gd name="T83" fmla="*/ 1 h 355"/>
                <a:gd name="T84" fmla="*/ 1 w 152"/>
                <a:gd name="T85" fmla="*/ 1 h 355"/>
                <a:gd name="T86" fmla="*/ 1 w 152"/>
                <a:gd name="T87" fmla="*/ 1 h 355"/>
                <a:gd name="T88" fmla="*/ 1 w 152"/>
                <a:gd name="T89" fmla="*/ 1 h 355"/>
                <a:gd name="T90" fmla="*/ 1 w 152"/>
                <a:gd name="T91" fmla="*/ 1 h 355"/>
                <a:gd name="T92" fmla="*/ 1 w 152"/>
                <a:gd name="T93" fmla="*/ 1 h 355"/>
                <a:gd name="T94" fmla="*/ 1 w 152"/>
                <a:gd name="T95" fmla="*/ 1 h 355"/>
                <a:gd name="T96" fmla="*/ 1 w 152"/>
                <a:gd name="T97" fmla="*/ 1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
                <a:gd name="T148" fmla="*/ 0 h 355"/>
                <a:gd name="T149" fmla="*/ 152 w 152"/>
                <a:gd name="T150" fmla="*/ 355 h 3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4" name="Freeform 23"/>
            <p:cNvSpPr>
              <a:spLocks/>
            </p:cNvSpPr>
            <p:nvPr/>
          </p:nvSpPr>
          <p:spPr bwMode="auto">
            <a:xfrm>
              <a:off x="5150" y="804"/>
              <a:ext cx="14" cy="22"/>
            </a:xfrm>
            <a:custGeom>
              <a:avLst/>
              <a:gdLst>
                <a:gd name="T0" fmla="*/ 1 w 28"/>
                <a:gd name="T1" fmla="*/ 0 h 45"/>
                <a:gd name="T2" fmla="*/ 1 w 28"/>
                <a:gd name="T3" fmla="*/ 0 h 45"/>
                <a:gd name="T4" fmla="*/ 1 w 28"/>
                <a:gd name="T5" fmla="*/ 0 h 45"/>
                <a:gd name="T6" fmla="*/ 1 w 28"/>
                <a:gd name="T7" fmla="*/ 0 h 45"/>
                <a:gd name="T8" fmla="*/ 1 w 28"/>
                <a:gd name="T9" fmla="*/ 0 h 45"/>
                <a:gd name="T10" fmla="*/ 1 w 28"/>
                <a:gd name="T11" fmla="*/ 0 h 45"/>
                <a:gd name="T12" fmla="*/ 1 w 28"/>
                <a:gd name="T13" fmla="*/ 0 h 45"/>
                <a:gd name="T14" fmla="*/ 0 w 28"/>
                <a:gd name="T15" fmla="*/ 0 h 45"/>
                <a:gd name="T16" fmla="*/ 0 w 28"/>
                <a:gd name="T17" fmla="*/ 0 h 45"/>
                <a:gd name="T18" fmla="*/ 1 w 28"/>
                <a:gd name="T19" fmla="*/ 0 h 45"/>
                <a:gd name="T20" fmla="*/ 1 w 28"/>
                <a:gd name="T21" fmla="*/ 0 h 45"/>
                <a:gd name="T22" fmla="*/ 1 w 28"/>
                <a:gd name="T23" fmla="*/ 0 h 45"/>
                <a:gd name="T24" fmla="*/ 1 w 28"/>
                <a:gd name="T25" fmla="*/ 0 h 45"/>
                <a:gd name="T26" fmla="*/ 1 w 28"/>
                <a:gd name="T27" fmla="*/ 0 h 45"/>
                <a:gd name="T28" fmla="*/ 1 w 28"/>
                <a:gd name="T29" fmla="*/ 0 h 45"/>
                <a:gd name="T30" fmla="*/ 1 w 28"/>
                <a:gd name="T31" fmla="*/ 0 h 45"/>
                <a:gd name="T32" fmla="*/ 1 w 28"/>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45"/>
                <a:gd name="T53" fmla="*/ 28 w 2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5" name="Freeform 24"/>
            <p:cNvSpPr>
              <a:spLocks/>
            </p:cNvSpPr>
            <p:nvPr/>
          </p:nvSpPr>
          <p:spPr bwMode="auto">
            <a:xfrm>
              <a:off x="5254" y="797"/>
              <a:ext cx="243" cy="149"/>
            </a:xfrm>
            <a:custGeom>
              <a:avLst/>
              <a:gdLst>
                <a:gd name="T0" fmla="*/ 1 w 485"/>
                <a:gd name="T1" fmla="*/ 1 h 297"/>
                <a:gd name="T2" fmla="*/ 1 w 485"/>
                <a:gd name="T3" fmla="*/ 1 h 297"/>
                <a:gd name="T4" fmla="*/ 1 w 485"/>
                <a:gd name="T5" fmla="*/ 1 h 297"/>
                <a:gd name="T6" fmla="*/ 1 w 485"/>
                <a:gd name="T7" fmla="*/ 1 h 297"/>
                <a:gd name="T8" fmla="*/ 1 w 485"/>
                <a:gd name="T9" fmla="*/ 1 h 297"/>
                <a:gd name="T10" fmla="*/ 1 w 485"/>
                <a:gd name="T11" fmla="*/ 1 h 297"/>
                <a:gd name="T12" fmla="*/ 1 w 485"/>
                <a:gd name="T13" fmla="*/ 1 h 297"/>
                <a:gd name="T14" fmla="*/ 1 w 485"/>
                <a:gd name="T15" fmla="*/ 1 h 297"/>
                <a:gd name="T16" fmla="*/ 1 w 485"/>
                <a:gd name="T17" fmla="*/ 1 h 297"/>
                <a:gd name="T18" fmla="*/ 1 w 485"/>
                <a:gd name="T19" fmla="*/ 1 h 297"/>
                <a:gd name="T20" fmla="*/ 1 w 485"/>
                <a:gd name="T21" fmla="*/ 1 h 297"/>
                <a:gd name="T22" fmla="*/ 1 w 485"/>
                <a:gd name="T23" fmla="*/ 1 h 297"/>
                <a:gd name="T24" fmla="*/ 1 w 485"/>
                <a:gd name="T25" fmla="*/ 1 h 297"/>
                <a:gd name="T26" fmla="*/ 1 w 485"/>
                <a:gd name="T27" fmla="*/ 1 h 297"/>
                <a:gd name="T28" fmla="*/ 1 w 485"/>
                <a:gd name="T29" fmla="*/ 1 h 297"/>
                <a:gd name="T30" fmla="*/ 1 w 485"/>
                <a:gd name="T31" fmla="*/ 1 h 297"/>
                <a:gd name="T32" fmla="*/ 1 w 485"/>
                <a:gd name="T33" fmla="*/ 1 h 297"/>
                <a:gd name="T34" fmla="*/ 1 w 485"/>
                <a:gd name="T35" fmla="*/ 1 h 297"/>
                <a:gd name="T36" fmla="*/ 1 w 485"/>
                <a:gd name="T37" fmla="*/ 1 h 297"/>
                <a:gd name="T38" fmla="*/ 1 w 485"/>
                <a:gd name="T39" fmla="*/ 1 h 297"/>
                <a:gd name="T40" fmla="*/ 1 w 485"/>
                <a:gd name="T41" fmla="*/ 1 h 297"/>
                <a:gd name="T42" fmla="*/ 1 w 485"/>
                <a:gd name="T43" fmla="*/ 1 h 297"/>
                <a:gd name="T44" fmla="*/ 1 w 485"/>
                <a:gd name="T45" fmla="*/ 1 h 297"/>
                <a:gd name="T46" fmla="*/ 1 w 485"/>
                <a:gd name="T47" fmla="*/ 1 h 297"/>
                <a:gd name="T48" fmla="*/ 1 w 485"/>
                <a:gd name="T49" fmla="*/ 1 h 297"/>
                <a:gd name="T50" fmla="*/ 1 w 485"/>
                <a:gd name="T51" fmla="*/ 1 h 297"/>
                <a:gd name="T52" fmla="*/ 1 w 485"/>
                <a:gd name="T53" fmla="*/ 1 h 297"/>
                <a:gd name="T54" fmla="*/ 1 w 485"/>
                <a:gd name="T55" fmla="*/ 1 h 297"/>
                <a:gd name="T56" fmla="*/ 1 w 485"/>
                <a:gd name="T57" fmla="*/ 1 h 297"/>
                <a:gd name="T58" fmla="*/ 1 w 485"/>
                <a:gd name="T59" fmla="*/ 1 h 297"/>
                <a:gd name="T60" fmla="*/ 1 w 485"/>
                <a:gd name="T61" fmla="*/ 1 h 297"/>
                <a:gd name="T62" fmla="*/ 1 w 485"/>
                <a:gd name="T63" fmla="*/ 1 h 297"/>
                <a:gd name="T64" fmla="*/ 1 w 485"/>
                <a:gd name="T65" fmla="*/ 1 h 297"/>
                <a:gd name="T66" fmla="*/ 1 w 485"/>
                <a:gd name="T67" fmla="*/ 1 h 297"/>
                <a:gd name="T68" fmla="*/ 1 w 485"/>
                <a:gd name="T69" fmla="*/ 1 h 297"/>
                <a:gd name="T70" fmla="*/ 1 w 485"/>
                <a:gd name="T71" fmla="*/ 1 h 297"/>
                <a:gd name="T72" fmla="*/ 1 w 485"/>
                <a:gd name="T73" fmla="*/ 1 h 297"/>
                <a:gd name="T74" fmla="*/ 1 w 485"/>
                <a:gd name="T75" fmla="*/ 1 h 297"/>
                <a:gd name="T76" fmla="*/ 1 w 485"/>
                <a:gd name="T77" fmla="*/ 1 h 297"/>
                <a:gd name="T78" fmla="*/ 1 w 485"/>
                <a:gd name="T79" fmla="*/ 1 h 297"/>
                <a:gd name="T80" fmla="*/ 1 w 485"/>
                <a:gd name="T81" fmla="*/ 1 h 297"/>
                <a:gd name="T82" fmla="*/ 1 w 485"/>
                <a:gd name="T83" fmla="*/ 1 h 297"/>
                <a:gd name="T84" fmla="*/ 1 w 485"/>
                <a:gd name="T85" fmla="*/ 1 h 297"/>
                <a:gd name="T86" fmla="*/ 1 w 485"/>
                <a:gd name="T87" fmla="*/ 1 h 297"/>
                <a:gd name="T88" fmla="*/ 1 w 485"/>
                <a:gd name="T89" fmla="*/ 1 h 297"/>
                <a:gd name="T90" fmla="*/ 1 w 485"/>
                <a:gd name="T91" fmla="*/ 1 h 297"/>
                <a:gd name="T92" fmla="*/ 1 w 485"/>
                <a:gd name="T93" fmla="*/ 1 h 297"/>
                <a:gd name="T94" fmla="*/ 1 w 485"/>
                <a:gd name="T95" fmla="*/ 1 h 297"/>
                <a:gd name="T96" fmla="*/ 1 w 485"/>
                <a:gd name="T97" fmla="*/ 1 h 297"/>
                <a:gd name="T98" fmla="*/ 1 w 485"/>
                <a:gd name="T99" fmla="*/ 1 h 297"/>
                <a:gd name="T100" fmla="*/ 1 w 485"/>
                <a:gd name="T101" fmla="*/ 1 h 297"/>
                <a:gd name="T102" fmla="*/ 1 w 485"/>
                <a:gd name="T103" fmla="*/ 1 h 297"/>
                <a:gd name="T104" fmla="*/ 1 w 485"/>
                <a:gd name="T105" fmla="*/ 1 h 297"/>
                <a:gd name="T106" fmla="*/ 1 w 485"/>
                <a:gd name="T107" fmla="*/ 1 h 297"/>
                <a:gd name="T108" fmla="*/ 1 w 485"/>
                <a:gd name="T109" fmla="*/ 1 h 297"/>
                <a:gd name="T110" fmla="*/ 1 w 485"/>
                <a:gd name="T111" fmla="*/ 1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5"/>
                <a:gd name="T169" fmla="*/ 0 h 297"/>
                <a:gd name="T170" fmla="*/ 485 w 485"/>
                <a:gd name="T171" fmla="*/ 297 h 2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6" name="Freeform 25"/>
            <p:cNvSpPr>
              <a:spLocks/>
            </p:cNvSpPr>
            <p:nvPr/>
          </p:nvSpPr>
          <p:spPr bwMode="auto">
            <a:xfrm>
              <a:off x="5204" y="946"/>
              <a:ext cx="177" cy="147"/>
            </a:xfrm>
            <a:custGeom>
              <a:avLst/>
              <a:gdLst>
                <a:gd name="T0" fmla="*/ 1 w 353"/>
                <a:gd name="T1" fmla="*/ 1 h 292"/>
                <a:gd name="T2" fmla="*/ 1 w 353"/>
                <a:gd name="T3" fmla="*/ 1 h 292"/>
                <a:gd name="T4" fmla="*/ 1 w 353"/>
                <a:gd name="T5" fmla="*/ 1 h 292"/>
                <a:gd name="T6" fmla="*/ 1 w 353"/>
                <a:gd name="T7" fmla="*/ 1 h 292"/>
                <a:gd name="T8" fmla="*/ 1 w 353"/>
                <a:gd name="T9" fmla="*/ 1 h 292"/>
                <a:gd name="T10" fmla="*/ 1 w 353"/>
                <a:gd name="T11" fmla="*/ 1 h 292"/>
                <a:gd name="T12" fmla="*/ 1 w 353"/>
                <a:gd name="T13" fmla="*/ 1 h 292"/>
                <a:gd name="T14" fmla="*/ 1 w 353"/>
                <a:gd name="T15" fmla="*/ 1 h 292"/>
                <a:gd name="T16" fmla="*/ 1 w 353"/>
                <a:gd name="T17" fmla="*/ 1 h 292"/>
                <a:gd name="T18" fmla="*/ 1 w 353"/>
                <a:gd name="T19" fmla="*/ 1 h 292"/>
                <a:gd name="T20" fmla="*/ 1 w 353"/>
                <a:gd name="T21" fmla="*/ 1 h 292"/>
                <a:gd name="T22" fmla="*/ 1 w 353"/>
                <a:gd name="T23" fmla="*/ 1 h 292"/>
                <a:gd name="T24" fmla="*/ 1 w 353"/>
                <a:gd name="T25" fmla="*/ 1 h 292"/>
                <a:gd name="T26" fmla="*/ 1 w 353"/>
                <a:gd name="T27" fmla="*/ 1 h 292"/>
                <a:gd name="T28" fmla="*/ 1 w 353"/>
                <a:gd name="T29" fmla="*/ 1 h 292"/>
                <a:gd name="T30" fmla="*/ 1 w 353"/>
                <a:gd name="T31" fmla="*/ 1 h 292"/>
                <a:gd name="T32" fmla="*/ 1 w 353"/>
                <a:gd name="T33" fmla="*/ 1 h 292"/>
                <a:gd name="T34" fmla="*/ 1 w 353"/>
                <a:gd name="T35" fmla="*/ 1 h 292"/>
                <a:gd name="T36" fmla="*/ 1 w 353"/>
                <a:gd name="T37" fmla="*/ 1 h 292"/>
                <a:gd name="T38" fmla="*/ 1 w 353"/>
                <a:gd name="T39" fmla="*/ 1 h 292"/>
                <a:gd name="T40" fmla="*/ 1 w 353"/>
                <a:gd name="T41" fmla="*/ 1 h 292"/>
                <a:gd name="T42" fmla="*/ 1 w 353"/>
                <a:gd name="T43" fmla="*/ 1 h 292"/>
                <a:gd name="T44" fmla="*/ 1 w 353"/>
                <a:gd name="T45" fmla="*/ 1 h 292"/>
                <a:gd name="T46" fmla="*/ 1 w 353"/>
                <a:gd name="T47" fmla="*/ 1 h 292"/>
                <a:gd name="T48" fmla="*/ 1 w 353"/>
                <a:gd name="T49" fmla="*/ 1 h 292"/>
                <a:gd name="T50" fmla="*/ 1 w 353"/>
                <a:gd name="T51" fmla="*/ 1 h 292"/>
                <a:gd name="T52" fmla="*/ 1 w 353"/>
                <a:gd name="T53" fmla="*/ 1 h 292"/>
                <a:gd name="T54" fmla="*/ 1 w 353"/>
                <a:gd name="T55" fmla="*/ 1 h 292"/>
                <a:gd name="T56" fmla="*/ 1 w 353"/>
                <a:gd name="T57" fmla="*/ 1 h 292"/>
                <a:gd name="T58" fmla="*/ 1 w 353"/>
                <a:gd name="T59" fmla="*/ 1 h 292"/>
                <a:gd name="T60" fmla="*/ 1 w 353"/>
                <a:gd name="T61" fmla="*/ 1 h 292"/>
                <a:gd name="T62" fmla="*/ 1 w 353"/>
                <a:gd name="T63" fmla="*/ 1 h 292"/>
                <a:gd name="T64" fmla="*/ 1 w 353"/>
                <a:gd name="T65" fmla="*/ 1 h 292"/>
                <a:gd name="T66" fmla="*/ 1 w 353"/>
                <a:gd name="T67" fmla="*/ 1 h 292"/>
                <a:gd name="T68" fmla="*/ 1 w 353"/>
                <a:gd name="T69" fmla="*/ 1 h 292"/>
                <a:gd name="T70" fmla="*/ 1 w 353"/>
                <a:gd name="T71" fmla="*/ 1 h 292"/>
                <a:gd name="T72" fmla="*/ 1 w 353"/>
                <a:gd name="T73" fmla="*/ 1 h 292"/>
                <a:gd name="T74" fmla="*/ 1 w 353"/>
                <a:gd name="T75" fmla="*/ 1 h 292"/>
                <a:gd name="T76" fmla="*/ 1 w 353"/>
                <a:gd name="T77" fmla="*/ 1 h 292"/>
                <a:gd name="T78" fmla="*/ 1 w 353"/>
                <a:gd name="T79" fmla="*/ 1 h 292"/>
                <a:gd name="T80" fmla="*/ 1 w 353"/>
                <a:gd name="T81" fmla="*/ 1 h 292"/>
                <a:gd name="T82" fmla="*/ 1 w 353"/>
                <a:gd name="T83" fmla="*/ 1 h 292"/>
                <a:gd name="T84" fmla="*/ 1 w 353"/>
                <a:gd name="T85" fmla="*/ 1 h 292"/>
                <a:gd name="T86" fmla="*/ 1 w 353"/>
                <a:gd name="T87" fmla="*/ 1 h 292"/>
                <a:gd name="T88" fmla="*/ 1 w 353"/>
                <a:gd name="T89" fmla="*/ 1 h 292"/>
                <a:gd name="T90" fmla="*/ 1 w 353"/>
                <a:gd name="T91" fmla="*/ 1 h 292"/>
                <a:gd name="T92" fmla="*/ 1 w 353"/>
                <a:gd name="T93" fmla="*/ 1 h 292"/>
                <a:gd name="T94" fmla="*/ 1 w 353"/>
                <a:gd name="T95" fmla="*/ 1 h 292"/>
                <a:gd name="T96" fmla="*/ 1 w 353"/>
                <a:gd name="T97" fmla="*/ 1 h 292"/>
                <a:gd name="T98" fmla="*/ 1 w 353"/>
                <a:gd name="T99" fmla="*/ 1 h 292"/>
                <a:gd name="T100" fmla="*/ 1 w 353"/>
                <a:gd name="T101" fmla="*/ 1 h 292"/>
                <a:gd name="T102" fmla="*/ 1 w 353"/>
                <a:gd name="T103" fmla="*/ 1 h 292"/>
                <a:gd name="T104" fmla="*/ 1 w 353"/>
                <a:gd name="T105" fmla="*/ 1 h 292"/>
                <a:gd name="T106" fmla="*/ 1 w 353"/>
                <a:gd name="T107" fmla="*/ 1 h 292"/>
                <a:gd name="T108" fmla="*/ 1 w 353"/>
                <a:gd name="T109" fmla="*/ 1 h 292"/>
                <a:gd name="T110" fmla="*/ 1 w 353"/>
                <a:gd name="T111" fmla="*/ 1 h 292"/>
                <a:gd name="T112" fmla="*/ 1 w 353"/>
                <a:gd name="T113" fmla="*/ 1 h 292"/>
                <a:gd name="T114" fmla="*/ 1 w 353"/>
                <a:gd name="T115" fmla="*/ 1 h 292"/>
                <a:gd name="T116" fmla="*/ 1 w 353"/>
                <a:gd name="T117" fmla="*/ 1 h 292"/>
                <a:gd name="T118" fmla="*/ 1 w 353"/>
                <a:gd name="T119" fmla="*/ 1 h 292"/>
                <a:gd name="T120" fmla="*/ 1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3"/>
                <a:gd name="T184" fmla="*/ 0 h 292"/>
                <a:gd name="T185" fmla="*/ 353 w 353"/>
                <a:gd name="T186" fmla="*/ 292 h 2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7" name="Freeform 26"/>
            <p:cNvSpPr>
              <a:spLocks/>
            </p:cNvSpPr>
            <p:nvPr/>
          </p:nvSpPr>
          <p:spPr bwMode="auto">
            <a:xfrm>
              <a:off x="5114" y="964"/>
              <a:ext cx="121" cy="201"/>
            </a:xfrm>
            <a:custGeom>
              <a:avLst/>
              <a:gdLst>
                <a:gd name="T0" fmla="*/ 1 w 241"/>
                <a:gd name="T1" fmla="*/ 1 h 402"/>
                <a:gd name="T2" fmla="*/ 1 w 241"/>
                <a:gd name="T3" fmla="*/ 1 h 402"/>
                <a:gd name="T4" fmla="*/ 1 w 241"/>
                <a:gd name="T5" fmla="*/ 1 h 402"/>
                <a:gd name="T6" fmla="*/ 1 w 241"/>
                <a:gd name="T7" fmla="*/ 1 h 402"/>
                <a:gd name="T8" fmla="*/ 1 w 241"/>
                <a:gd name="T9" fmla="*/ 1 h 402"/>
                <a:gd name="T10" fmla="*/ 1 w 241"/>
                <a:gd name="T11" fmla="*/ 1 h 402"/>
                <a:gd name="T12" fmla="*/ 1 w 241"/>
                <a:gd name="T13" fmla="*/ 1 h 402"/>
                <a:gd name="T14" fmla="*/ 1 w 241"/>
                <a:gd name="T15" fmla="*/ 1 h 402"/>
                <a:gd name="T16" fmla="*/ 1 w 241"/>
                <a:gd name="T17" fmla="*/ 1 h 402"/>
                <a:gd name="T18" fmla="*/ 1 w 241"/>
                <a:gd name="T19" fmla="*/ 1 h 402"/>
                <a:gd name="T20" fmla="*/ 1 w 241"/>
                <a:gd name="T21" fmla="*/ 1 h 402"/>
                <a:gd name="T22" fmla="*/ 1 w 241"/>
                <a:gd name="T23" fmla="*/ 1 h 402"/>
                <a:gd name="T24" fmla="*/ 1 w 241"/>
                <a:gd name="T25" fmla="*/ 1 h 402"/>
                <a:gd name="T26" fmla="*/ 1 w 241"/>
                <a:gd name="T27" fmla="*/ 1 h 402"/>
                <a:gd name="T28" fmla="*/ 1 w 241"/>
                <a:gd name="T29" fmla="*/ 1 h 402"/>
                <a:gd name="T30" fmla="*/ 1 w 241"/>
                <a:gd name="T31" fmla="*/ 1 h 402"/>
                <a:gd name="T32" fmla="*/ 1 w 241"/>
                <a:gd name="T33" fmla="*/ 1 h 402"/>
                <a:gd name="T34" fmla="*/ 1 w 241"/>
                <a:gd name="T35" fmla="*/ 1 h 402"/>
                <a:gd name="T36" fmla="*/ 1 w 241"/>
                <a:gd name="T37" fmla="*/ 1 h 402"/>
                <a:gd name="T38" fmla="*/ 1 w 241"/>
                <a:gd name="T39" fmla="*/ 1 h 402"/>
                <a:gd name="T40" fmla="*/ 1 w 241"/>
                <a:gd name="T41" fmla="*/ 1 h 402"/>
                <a:gd name="T42" fmla="*/ 1 w 241"/>
                <a:gd name="T43" fmla="*/ 1 h 402"/>
                <a:gd name="T44" fmla="*/ 1 w 241"/>
                <a:gd name="T45" fmla="*/ 1 h 402"/>
                <a:gd name="T46" fmla="*/ 1 w 241"/>
                <a:gd name="T47" fmla="*/ 1 h 402"/>
                <a:gd name="T48" fmla="*/ 1 w 241"/>
                <a:gd name="T49" fmla="*/ 1 h 402"/>
                <a:gd name="T50" fmla="*/ 1 w 241"/>
                <a:gd name="T51" fmla="*/ 1 h 402"/>
                <a:gd name="T52" fmla="*/ 1 w 241"/>
                <a:gd name="T53" fmla="*/ 1 h 402"/>
                <a:gd name="T54" fmla="*/ 1 w 241"/>
                <a:gd name="T55" fmla="*/ 1 h 402"/>
                <a:gd name="T56" fmla="*/ 1 w 241"/>
                <a:gd name="T57" fmla="*/ 1 h 402"/>
                <a:gd name="T58" fmla="*/ 1 w 241"/>
                <a:gd name="T59" fmla="*/ 1 h 402"/>
                <a:gd name="T60" fmla="*/ 1 w 241"/>
                <a:gd name="T61" fmla="*/ 1 h 402"/>
                <a:gd name="T62" fmla="*/ 1 w 241"/>
                <a:gd name="T63" fmla="*/ 1 h 402"/>
                <a:gd name="T64" fmla="*/ 1 w 241"/>
                <a:gd name="T65" fmla="*/ 1 h 402"/>
                <a:gd name="T66" fmla="*/ 1 w 241"/>
                <a:gd name="T67" fmla="*/ 1 h 402"/>
                <a:gd name="T68" fmla="*/ 1 w 241"/>
                <a:gd name="T69" fmla="*/ 1 h 402"/>
                <a:gd name="T70" fmla="*/ 1 w 241"/>
                <a:gd name="T71" fmla="*/ 1 h 402"/>
                <a:gd name="T72" fmla="*/ 1 w 241"/>
                <a:gd name="T73" fmla="*/ 1 h 402"/>
                <a:gd name="T74" fmla="*/ 1 w 241"/>
                <a:gd name="T75" fmla="*/ 1 h 402"/>
                <a:gd name="T76" fmla="*/ 1 w 241"/>
                <a:gd name="T77" fmla="*/ 1 h 402"/>
                <a:gd name="T78" fmla="*/ 1 w 241"/>
                <a:gd name="T79" fmla="*/ 1 h 402"/>
                <a:gd name="T80" fmla="*/ 1 w 241"/>
                <a:gd name="T81" fmla="*/ 1 h 402"/>
                <a:gd name="T82" fmla="*/ 1 w 241"/>
                <a:gd name="T83" fmla="*/ 1 h 402"/>
                <a:gd name="T84" fmla="*/ 1 w 241"/>
                <a:gd name="T85" fmla="*/ 1 h 402"/>
                <a:gd name="T86" fmla="*/ 1 w 241"/>
                <a:gd name="T87" fmla="*/ 1 h 402"/>
                <a:gd name="T88" fmla="*/ 1 w 241"/>
                <a:gd name="T89" fmla="*/ 1 h 402"/>
                <a:gd name="T90" fmla="*/ 1 w 241"/>
                <a:gd name="T91" fmla="*/ 1 h 402"/>
                <a:gd name="T92" fmla="*/ 1 w 241"/>
                <a:gd name="T93" fmla="*/ 1 h 402"/>
                <a:gd name="T94" fmla="*/ 1 w 241"/>
                <a:gd name="T95" fmla="*/ 1 h 402"/>
                <a:gd name="T96" fmla="*/ 1 w 241"/>
                <a:gd name="T97" fmla="*/ 1 h 402"/>
                <a:gd name="T98" fmla="*/ 1 w 241"/>
                <a:gd name="T99" fmla="*/ 1 h 402"/>
                <a:gd name="T100" fmla="*/ 1 w 241"/>
                <a:gd name="T101" fmla="*/ 1 h 402"/>
                <a:gd name="T102" fmla="*/ 0 w 241"/>
                <a:gd name="T103" fmla="*/ 1 h 402"/>
                <a:gd name="T104" fmla="*/ 1 w 241"/>
                <a:gd name="T105" fmla="*/ 1 h 402"/>
                <a:gd name="T106" fmla="*/ 1 w 241"/>
                <a:gd name="T107" fmla="*/ 1 h 402"/>
                <a:gd name="T108" fmla="*/ 1 w 241"/>
                <a:gd name="T109" fmla="*/ 1 h 402"/>
                <a:gd name="T110" fmla="*/ 1 w 241"/>
                <a:gd name="T111" fmla="*/ 1 h 402"/>
                <a:gd name="T112" fmla="*/ 1 w 241"/>
                <a:gd name="T113" fmla="*/ 1 h 402"/>
                <a:gd name="T114" fmla="*/ 1 w 241"/>
                <a:gd name="T115" fmla="*/ 1 h 402"/>
                <a:gd name="T116" fmla="*/ 1 w 241"/>
                <a:gd name="T117" fmla="*/ 1 h 402"/>
                <a:gd name="T118" fmla="*/ 1 w 241"/>
                <a:gd name="T119" fmla="*/ 1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402"/>
                <a:gd name="T182" fmla="*/ 241 w 241"/>
                <a:gd name="T183" fmla="*/ 402 h 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8" name="Freeform 27"/>
            <p:cNvSpPr>
              <a:spLocks/>
            </p:cNvSpPr>
            <p:nvPr/>
          </p:nvSpPr>
          <p:spPr bwMode="auto">
            <a:xfrm>
              <a:off x="5237" y="702"/>
              <a:ext cx="146" cy="209"/>
            </a:xfrm>
            <a:custGeom>
              <a:avLst/>
              <a:gdLst>
                <a:gd name="T0" fmla="*/ 0 w 293"/>
                <a:gd name="T1" fmla="*/ 1 h 418"/>
                <a:gd name="T2" fmla="*/ 0 w 293"/>
                <a:gd name="T3" fmla="*/ 1 h 418"/>
                <a:gd name="T4" fmla="*/ 0 w 293"/>
                <a:gd name="T5" fmla="*/ 1 h 418"/>
                <a:gd name="T6" fmla="*/ 0 w 293"/>
                <a:gd name="T7" fmla="*/ 1 h 418"/>
                <a:gd name="T8" fmla="*/ 0 w 293"/>
                <a:gd name="T9" fmla="*/ 1 h 418"/>
                <a:gd name="T10" fmla="*/ 0 w 293"/>
                <a:gd name="T11" fmla="*/ 1 h 418"/>
                <a:gd name="T12" fmla="*/ 0 w 293"/>
                <a:gd name="T13" fmla="*/ 1 h 418"/>
                <a:gd name="T14" fmla="*/ 0 w 293"/>
                <a:gd name="T15" fmla="*/ 1 h 418"/>
                <a:gd name="T16" fmla="*/ 0 w 293"/>
                <a:gd name="T17" fmla="*/ 1 h 418"/>
                <a:gd name="T18" fmla="*/ 0 w 293"/>
                <a:gd name="T19" fmla="*/ 1 h 418"/>
                <a:gd name="T20" fmla="*/ 0 w 293"/>
                <a:gd name="T21" fmla="*/ 1 h 418"/>
                <a:gd name="T22" fmla="*/ 0 w 293"/>
                <a:gd name="T23" fmla="*/ 1 h 418"/>
                <a:gd name="T24" fmla="*/ 0 w 293"/>
                <a:gd name="T25" fmla="*/ 1 h 418"/>
                <a:gd name="T26" fmla="*/ 0 w 293"/>
                <a:gd name="T27" fmla="*/ 1 h 418"/>
                <a:gd name="T28" fmla="*/ 0 w 293"/>
                <a:gd name="T29" fmla="*/ 1 h 418"/>
                <a:gd name="T30" fmla="*/ 0 w 293"/>
                <a:gd name="T31" fmla="*/ 1 h 418"/>
                <a:gd name="T32" fmla="*/ 0 w 293"/>
                <a:gd name="T33" fmla="*/ 1 h 418"/>
                <a:gd name="T34" fmla="*/ 0 w 293"/>
                <a:gd name="T35" fmla="*/ 1 h 418"/>
                <a:gd name="T36" fmla="*/ 0 w 293"/>
                <a:gd name="T37" fmla="*/ 1 h 418"/>
                <a:gd name="T38" fmla="*/ 0 w 293"/>
                <a:gd name="T39" fmla="*/ 1 h 418"/>
                <a:gd name="T40" fmla="*/ 0 w 293"/>
                <a:gd name="T41" fmla="*/ 1 h 418"/>
                <a:gd name="T42" fmla="*/ 0 w 293"/>
                <a:gd name="T43" fmla="*/ 1 h 418"/>
                <a:gd name="T44" fmla="*/ 0 w 293"/>
                <a:gd name="T45" fmla="*/ 1 h 418"/>
                <a:gd name="T46" fmla="*/ 0 w 293"/>
                <a:gd name="T47" fmla="*/ 1 h 418"/>
                <a:gd name="T48" fmla="*/ 0 w 293"/>
                <a:gd name="T49" fmla="*/ 0 h 418"/>
                <a:gd name="T50" fmla="*/ 0 w 293"/>
                <a:gd name="T51" fmla="*/ 1 h 418"/>
                <a:gd name="T52" fmla="*/ 0 w 293"/>
                <a:gd name="T53" fmla="*/ 1 h 418"/>
                <a:gd name="T54" fmla="*/ 0 w 293"/>
                <a:gd name="T55" fmla="*/ 1 h 418"/>
                <a:gd name="T56" fmla="*/ 0 w 293"/>
                <a:gd name="T57" fmla="*/ 1 h 418"/>
                <a:gd name="T58" fmla="*/ 0 w 293"/>
                <a:gd name="T59" fmla="*/ 1 h 418"/>
                <a:gd name="T60" fmla="*/ 0 w 293"/>
                <a:gd name="T61" fmla="*/ 1 h 418"/>
                <a:gd name="T62" fmla="*/ 0 w 293"/>
                <a:gd name="T63" fmla="*/ 1 h 418"/>
                <a:gd name="T64" fmla="*/ 0 w 293"/>
                <a:gd name="T65" fmla="*/ 1 h 418"/>
                <a:gd name="T66" fmla="*/ 0 w 293"/>
                <a:gd name="T67" fmla="*/ 1 h 418"/>
                <a:gd name="T68" fmla="*/ 0 w 293"/>
                <a:gd name="T69" fmla="*/ 1 h 418"/>
                <a:gd name="T70" fmla="*/ 0 w 293"/>
                <a:gd name="T71" fmla="*/ 1 h 418"/>
                <a:gd name="T72" fmla="*/ 0 w 293"/>
                <a:gd name="T73" fmla="*/ 1 h 418"/>
                <a:gd name="T74" fmla="*/ 0 w 293"/>
                <a:gd name="T75" fmla="*/ 1 h 418"/>
                <a:gd name="T76" fmla="*/ 0 w 293"/>
                <a:gd name="T77" fmla="*/ 1 h 418"/>
                <a:gd name="T78" fmla="*/ 0 w 293"/>
                <a:gd name="T79" fmla="*/ 1 h 418"/>
                <a:gd name="T80" fmla="*/ 0 w 293"/>
                <a:gd name="T81" fmla="*/ 1 h 418"/>
                <a:gd name="T82" fmla="*/ 0 w 293"/>
                <a:gd name="T83" fmla="*/ 1 h 418"/>
                <a:gd name="T84" fmla="*/ 0 w 293"/>
                <a:gd name="T85" fmla="*/ 1 h 418"/>
                <a:gd name="T86" fmla="*/ 0 w 293"/>
                <a:gd name="T87" fmla="*/ 1 h 418"/>
                <a:gd name="T88" fmla="*/ 0 w 293"/>
                <a:gd name="T89" fmla="*/ 1 h 418"/>
                <a:gd name="T90" fmla="*/ 0 w 293"/>
                <a:gd name="T91" fmla="*/ 1 h 418"/>
                <a:gd name="T92" fmla="*/ 0 w 293"/>
                <a:gd name="T93" fmla="*/ 1 h 418"/>
                <a:gd name="T94" fmla="*/ 0 w 293"/>
                <a:gd name="T95" fmla="*/ 1 h 418"/>
                <a:gd name="T96" fmla="*/ 0 w 293"/>
                <a:gd name="T97" fmla="*/ 1 h 418"/>
                <a:gd name="T98" fmla="*/ 0 w 293"/>
                <a:gd name="T99" fmla="*/ 1 h 418"/>
                <a:gd name="T100" fmla="*/ 0 w 293"/>
                <a:gd name="T101" fmla="*/ 1 h 418"/>
                <a:gd name="T102" fmla="*/ 0 w 293"/>
                <a:gd name="T103" fmla="*/ 1 h 418"/>
                <a:gd name="T104" fmla="*/ 0 w 293"/>
                <a:gd name="T105" fmla="*/ 1 h 418"/>
                <a:gd name="T106" fmla="*/ 0 w 293"/>
                <a:gd name="T107" fmla="*/ 1 h 418"/>
                <a:gd name="T108" fmla="*/ 0 w 293"/>
                <a:gd name="T109" fmla="*/ 1 h 418"/>
                <a:gd name="T110" fmla="*/ 0 w 293"/>
                <a:gd name="T111" fmla="*/ 1 h 418"/>
                <a:gd name="T112" fmla="*/ 0 w 293"/>
                <a:gd name="T113" fmla="*/ 1 h 418"/>
                <a:gd name="T114" fmla="*/ 0 w 293"/>
                <a:gd name="T115" fmla="*/ 1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418"/>
                <a:gd name="T176" fmla="*/ 293 w 293"/>
                <a:gd name="T177" fmla="*/ 418 h 4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39" name="Freeform 28"/>
            <p:cNvSpPr>
              <a:spLocks/>
            </p:cNvSpPr>
            <p:nvPr/>
          </p:nvSpPr>
          <p:spPr bwMode="auto">
            <a:xfrm>
              <a:off x="5023" y="1035"/>
              <a:ext cx="94" cy="161"/>
            </a:xfrm>
            <a:custGeom>
              <a:avLst/>
              <a:gdLst>
                <a:gd name="T0" fmla="*/ 0 w 190"/>
                <a:gd name="T1" fmla="*/ 0 h 323"/>
                <a:gd name="T2" fmla="*/ 0 w 190"/>
                <a:gd name="T3" fmla="*/ 0 h 323"/>
                <a:gd name="T4" fmla="*/ 0 w 190"/>
                <a:gd name="T5" fmla="*/ 0 h 323"/>
                <a:gd name="T6" fmla="*/ 0 w 190"/>
                <a:gd name="T7" fmla="*/ 0 h 323"/>
                <a:gd name="T8" fmla="*/ 0 w 190"/>
                <a:gd name="T9" fmla="*/ 0 h 323"/>
                <a:gd name="T10" fmla="*/ 0 w 190"/>
                <a:gd name="T11" fmla="*/ 0 h 323"/>
                <a:gd name="T12" fmla="*/ 0 w 190"/>
                <a:gd name="T13" fmla="*/ 0 h 323"/>
                <a:gd name="T14" fmla="*/ 0 w 190"/>
                <a:gd name="T15" fmla="*/ 0 h 323"/>
                <a:gd name="T16" fmla="*/ 0 w 190"/>
                <a:gd name="T17" fmla="*/ 0 h 323"/>
                <a:gd name="T18" fmla="*/ 0 w 190"/>
                <a:gd name="T19" fmla="*/ 0 h 323"/>
                <a:gd name="T20" fmla="*/ 0 w 190"/>
                <a:gd name="T21" fmla="*/ 0 h 323"/>
                <a:gd name="T22" fmla="*/ 0 w 190"/>
                <a:gd name="T23" fmla="*/ 0 h 323"/>
                <a:gd name="T24" fmla="*/ 0 w 190"/>
                <a:gd name="T25" fmla="*/ 0 h 323"/>
                <a:gd name="T26" fmla="*/ 0 w 190"/>
                <a:gd name="T27" fmla="*/ 0 h 323"/>
                <a:gd name="T28" fmla="*/ 0 w 190"/>
                <a:gd name="T29" fmla="*/ 0 h 323"/>
                <a:gd name="T30" fmla="*/ 0 w 190"/>
                <a:gd name="T31" fmla="*/ 0 h 323"/>
                <a:gd name="T32" fmla="*/ 0 w 190"/>
                <a:gd name="T33" fmla="*/ 0 h 323"/>
                <a:gd name="T34" fmla="*/ 0 w 190"/>
                <a:gd name="T35" fmla="*/ 0 h 323"/>
                <a:gd name="T36" fmla="*/ 0 w 190"/>
                <a:gd name="T37" fmla="*/ 0 h 323"/>
                <a:gd name="T38" fmla="*/ 0 w 190"/>
                <a:gd name="T39" fmla="*/ 0 h 323"/>
                <a:gd name="T40" fmla="*/ 0 w 190"/>
                <a:gd name="T41" fmla="*/ 0 h 323"/>
                <a:gd name="T42" fmla="*/ 0 w 190"/>
                <a:gd name="T43" fmla="*/ 0 h 323"/>
                <a:gd name="T44" fmla="*/ 0 w 190"/>
                <a:gd name="T45" fmla="*/ 0 h 323"/>
                <a:gd name="T46" fmla="*/ 0 w 190"/>
                <a:gd name="T47" fmla="*/ 0 h 323"/>
                <a:gd name="T48" fmla="*/ 0 w 190"/>
                <a:gd name="T49" fmla="*/ 0 h 323"/>
                <a:gd name="T50" fmla="*/ 0 w 190"/>
                <a:gd name="T51" fmla="*/ 0 h 323"/>
                <a:gd name="T52" fmla="*/ 0 w 190"/>
                <a:gd name="T53" fmla="*/ 0 h 323"/>
                <a:gd name="T54" fmla="*/ 0 w 190"/>
                <a:gd name="T55" fmla="*/ 0 h 323"/>
                <a:gd name="T56" fmla="*/ 0 w 190"/>
                <a:gd name="T57" fmla="*/ 0 h 323"/>
                <a:gd name="T58" fmla="*/ 0 w 190"/>
                <a:gd name="T59" fmla="*/ 0 h 323"/>
                <a:gd name="T60" fmla="*/ 0 w 190"/>
                <a:gd name="T61" fmla="*/ 0 h 323"/>
                <a:gd name="T62" fmla="*/ 0 w 190"/>
                <a:gd name="T63" fmla="*/ 0 h 323"/>
                <a:gd name="T64" fmla="*/ 0 w 190"/>
                <a:gd name="T65" fmla="*/ 0 h 323"/>
                <a:gd name="T66" fmla="*/ 0 w 190"/>
                <a:gd name="T67" fmla="*/ 0 h 323"/>
                <a:gd name="T68" fmla="*/ 0 w 190"/>
                <a:gd name="T69" fmla="*/ 0 h 323"/>
                <a:gd name="T70" fmla="*/ 0 w 190"/>
                <a:gd name="T71" fmla="*/ 0 h 323"/>
                <a:gd name="T72" fmla="*/ 0 w 190"/>
                <a:gd name="T73" fmla="*/ 0 h 323"/>
                <a:gd name="T74" fmla="*/ 0 w 190"/>
                <a:gd name="T75" fmla="*/ 0 h 323"/>
                <a:gd name="T76" fmla="*/ 0 w 190"/>
                <a:gd name="T77" fmla="*/ 0 h 323"/>
                <a:gd name="T78" fmla="*/ 0 w 190"/>
                <a:gd name="T79" fmla="*/ 0 h 323"/>
                <a:gd name="T80" fmla="*/ 0 w 190"/>
                <a:gd name="T81" fmla="*/ 0 h 323"/>
                <a:gd name="T82" fmla="*/ 0 w 190"/>
                <a:gd name="T83" fmla="*/ 0 h 323"/>
                <a:gd name="T84" fmla="*/ 0 w 190"/>
                <a:gd name="T85" fmla="*/ 0 h 323"/>
                <a:gd name="T86" fmla="*/ 0 w 190"/>
                <a:gd name="T87" fmla="*/ 0 h 323"/>
                <a:gd name="T88" fmla="*/ 0 w 190"/>
                <a:gd name="T89" fmla="*/ 0 h 323"/>
                <a:gd name="T90" fmla="*/ 0 w 190"/>
                <a:gd name="T91" fmla="*/ 0 h 323"/>
                <a:gd name="T92" fmla="*/ 0 w 190"/>
                <a:gd name="T93" fmla="*/ 0 h 323"/>
                <a:gd name="T94" fmla="*/ 0 w 190"/>
                <a:gd name="T95" fmla="*/ 0 h 323"/>
                <a:gd name="T96" fmla="*/ 0 w 190"/>
                <a:gd name="T97" fmla="*/ 0 h 323"/>
                <a:gd name="T98" fmla="*/ 0 w 190"/>
                <a:gd name="T99" fmla="*/ 0 h 323"/>
                <a:gd name="T100" fmla="*/ 0 w 190"/>
                <a:gd name="T101" fmla="*/ 0 h 323"/>
                <a:gd name="T102" fmla="*/ 0 w 190"/>
                <a:gd name="T103" fmla="*/ 0 h 323"/>
                <a:gd name="T104" fmla="*/ 0 w 190"/>
                <a:gd name="T105" fmla="*/ 0 h 323"/>
                <a:gd name="T106" fmla="*/ 0 w 190"/>
                <a:gd name="T107" fmla="*/ 0 h 323"/>
                <a:gd name="T108" fmla="*/ 0 w 190"/>
                <a:gd name="T109" fmla="*/ 0 h 323"/>
                <a:gd name="T110" fmla="*/ 0 w 190"/>
                <a:gd name="T111" fmla="*/ 0 h 323"/>
                <a:gd name="T112" fmla="*/ 0 w 190"/>
                <a:gd name="T113" fmla="*/ 0 h 323"/>
                <a:gd name="T114" fmla="*/ 0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
                <a:gd name="T175" fmla="*/ 0 h 323"/>
                <a:gd name="T176" fmla="*/ 190 w 190"/>
                <a:gd name="T177" fmla="*/ 323 h 3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40" name="Freeform 29"/>
            <p:cNvSpPr>
              <a:spLocks/>
            </p:cNvSpPr>
            <p:nvPr/>
          </p:nvSpPr>
          <p:spPr bwMode="auto">
            <a:xfrm>
              <a:off x="5355" y="963"/>
              <a:ext cx="188" cy="147"/>
            </a:xfrm>
            <a:custGeom>
              <a:avLst/>
              <a:gdLst>
                <a:gd name="T0" fmla="*/ 1 w 376"/>
                <a:gd name="T1" fmla="*/ 1 h 293"/>
                <a:gd name="T2" fmla="*/ 1 w 376"/>
                <a:gd name="T3" fmla="*/ 1 h 293"/>
                <a:gd name="T4" fmla="*/ 1 w 376"/>
                <a:gd name="T5" fmla="*/ 1 h 293"/>
                <a:gd name="T6" fmla="*/ 1 w 376"/>
                <a:gd name="T7" fmla="*/ 1 h 293"/>
                <a:gd name="T8" fmla="*/ 1 w 376"/>
                <a:gd name="T9" fmla="*/ 1 h 293"/>
                <a:gd name="T10" fmla="*/ 1 w 376"/>
                <a:gd name="T11" fmla="*/ 1 h 293"/>
                <a:gd name="T12" fmla="*/ 1 w 376"/>
                <a:gd name="T13" fmla="*/ 1 h 293"/>
                <a:gd name="T14" fmla="*/ 1 w 376"/>
                <a:gd name="T15" fmla="*/ 1 h 293"/>
                <a:gd name="T16" fmla="*/ 1 w 376"/>
                <a:gd name="T17" fmla="*/ 1 h 293"/>
                <a:gd name="T18" fmla="*/ 1 w 376"/>
                <a:gd name="T19" fmla="*/ 1 h 293"/>
                <a:gd name="T20" fmla="*/ 1 w 376"/>
                <a:gd name="T21" fmla="*/ 1 h 293"/>
                <a:gd name="T22" fmla="*/ 1 w 376"/>
                <a:gd name="T23" fmla="*/ 1 h 293"/>
                <a:gd name="T24" fmla="*/ 1 w 376"/>
                <a:gd name="T25" fmla="*/ 1 h 293"/>
                <a:gd name="T26" fmla="*/ 1 w 376"/>
                <a:gd name="T27" fmla="*/ 1 h 293"/>
                <a:gd name="T28" fmla="*/ 1 w 376"/>
                <a:gd name="T29" fmla="*/ 1 h 293"/>
                <a:gd name="T30" fmla="*/ 1 w 376"/>
                <a:gd name="T31" fmla="*/ 1 h 293"/>
                <a:gd name="T32" fmla="*/ 1 w 376"/>
                <a:gd name="T33" fmla="*/ 1 h 293"/>
                <a:gd name="T34" fmla="*/ 1 w 376"/>
                <a:gd name="T35" fmla="*/ 1 h 293"/>
                <a:gd name="T36" fmla="*/ 1 w 376"/>
                <a:gd name="T37" fmla="*/ 1 h 293"/>
                <a:gd name="T38" fmla="*/ 1 w 376"/>
                <a:gd name="T39" fmla="*/ 1 h 293"/>
                <a:gd name="T40" fmla="*/ 1 w 376"/>
                <a:gd name="T41" fmla="*/ 1 h 293"/>
                <a:gd name="T42" fmla="*/ 1 w 376"/>
                <a:gd name="T43" fmla="*/ 1 h 293"/>
                <a:gd name="T44" fmla="*/ 1 w 376"/>
                <a:gd name="T45" fmla="*/ 1 h 293"/>
                <a:gd name="T46" fmla="*/ 1 w 376"/>
                <a:gd name="T47" fmla="*/ 1 h 293"/>
                <a:gd name="T48" fmla="*/ 1 w 376"/>
                <a:gd name="T49" fmla="*/ 1 h 293"/>
                <a:gd name="T50" fmla="*/ 1 w 376"/>
                <a:gd name="T51" fmla="*/ 1 h 293"/>
                <a:gd name="T52" fmla="*/ 1 w 376"/>
                <a:gd name="T53" fmla="*/ 1 h 293"/>
                <a:gd name="T54" fmla="*/ 1 w 376"/>
                <a:gd name="T55" fmla="*/ 1 h 293"/>
                <a:gd name="T56" fmla="*/ 1 w 376"/>
                <a:gd name="T57" fmla="*/ 1 h 293"/>
                <a:gd name="T58" fmla="*/ 1 w 376"/>
                <a:gd name="T59" fmla="*/ 1 h 293"/>
                <a:gd name="T60" fmla="*/ 1 w 376"/>
                <a:gd name="T61" fmla="*/ 1 h 293"/>
                <a:gd name="T62" fmla="*/ 1 w 376"/>
                <a:gd name="T63" fmla="*/ 1 h 293"/>
                <a:gd name="T64" fmla="*/ 1 w 376"/>
                <a:gd name="T65" fmla="*/ 1 h 293"/>
                <a:gd name="T66" fmla="*/ 1 w 376"/>
                <a:gd name="T67" fmla="*/ 1 h 293"/>
                <a:gd name="T68" fmla="*/ 1 w 376"/>
                <a:gd name="T69" fmla="*/ 1 h 293"/>
                <a:gd name="T70" fmla="*/ 1 w 376"/>
                <a:gd name="T71" fmla="*/ 0 h 293"/>
                <a:gd name="T72" fmla="*/ 1 w 376"/>
                <a:gd name="T73" fmla="*/ 1 h 293"/>
                <a:gd name="T74" fmla="*/ 1 w 376"/>
                <a:gd name="T75" fmla="*/ 1 h 293"/>
                <a:gd name="T76" fmla="*/ 1 w 376"/>
                <a:gd name="T77" fmla="*/ 1 h 293"/>
                <a:gd name="T78" fmla="*/ 1 w 376"/>
                <a:gd name="T79" fmla="*/ 1 h 293"/>
                <a:gd name="T80" fmla="*/ 1 w 376"/>
                <a:gd name="T81" fmla="*/ 1 h 293"/>
                <a:gd name="T82" fmla="*/ 1 w 376"/>
                <a:gd name="T83" fmla="*/ 1 h 293"/>
                <a:gd name="T84" fmla="*/ 0 w 376"/>
                <a:gd name="T85" fmla="*/ 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6"/>
                <a:gd name="T130" fmla="*/ 0 h 293"/>
                <a:gd name="T131" fmla="*/ 376 w 37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grpSp>
      <p:grpSp>
        <p:nvGrpSpPr>
          <p:cNvPr id="3077" name="Group 30"/>
          <p:cNvGrpSpPr>
            <a:grpSpLocks noChangeAspect="1"/>
          </p:cNvGrpSpPr>
          <p:nvPr/>
        </p:nvGrpSpPr>
        <p:grpSpPr bwMode="auto">
          <a:xfrm rot="4651953">
            <a:off x="10146828" y="473706"/>
            <a:ext cx="990600" cy="877887"/>
            <a:chOff x="4944" y="658"/>
            <a:chExt cx="624" cy="553"/>
          </a:xfrm>
        </p:grpSpPr>
        <p:sp>
          <p:nvSpPr>
            <p:cNvPr id="3089" name="AutoShape 31"/>
            <p:cNvSpPr>
              <a:spLocks noChangeAspect="1" noChangeArrowheads="1"/>
            </p:cNvSpPr>
            <p:nvPr/>
          </p:nvSpPr>
          <p:spPr bwMode="auto">
            <a:xfrm>
              <a:off x="4944" y="658"/>
              <a:ext cx="62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eaLnBrk="1" hangingPunct="1"/>
              <a:endParaRPr lang="en-US">
                <a:solidFill>
                  <a:prstClr val="black"/>
                </a:solidFill>
              </a:endParaRPr>
            </a:p>
          </p:txBody>
        </p:sp>
        <p:sp>
          <p:nvSpPr>
            <p:cNvPr id="3090" name="Freeform 32"/>
            <p:cNvSpPr>
              <a:spLocks/>
            </p:cNvSpPr>
            <p:nvPr/>
          </p:nvSpPr>
          <p:spPr bwMode="auto">
            <a:xfrm>
              <a:off x="5092" y="824"/>
              <a:ext cx="124" cy="126"/>
            </a:xfrm>
            <a:custGeom>
              <a:avLst/>
              <a:gdLst>
                <a:gd name="T0" fmla="*/ 1 w 248"/>
                <a:gd name="T1" fmla="*/ 0 h 253"/>
                <a:gd name="T2" fmla="*/ 1 w 248"/>
                <a:gd name="T3" fmla="*/ 0 h 253"/>
                <a:gd name="T4" fmla="*/ 1 w 248"/>
                <a:gd name="T5" fmla="*/ 0 h 253"/>
                <a:gd name="T6" fmla="*/ 1 w 248"/>
                <a:gd name="T7" fmla="*/ 0 h 253"/>
                <a:gd name="T8" fmla="*/ 1 w 248"/>
                <a:gd name="T9" fmla="*/ 0 h 253"/>
                <a:gd name="T10" fmla="*/ 1 w 248"/>
                <a:gd name="T11" fmla="*/ 0 h 253"/>
                <a:gd name="T12" fmla="*/ 1 w 248"/>
                <a:gd name="T13" fmla="*/ 0 h 253"/>
                <a:gd name="T14" fmla="*/ 1 w 248"/>
                <a:gd name="T15" fmla="*/ 0 h 253"/>
                <a:gd name="T16" fmla="*/ 1 w 248"/>
                <a:gd name="T17" fmla="*/ 0 h 253"/>
                <a:gd name="T18" fmla="*/ 1 w 248"/>
                <a:gd name="T19" fmla="*/ 0 h 253"/>
                <a:gd name="T20" fmla="*/ 0 w 248"/>
                <a:gd name="T21" fmla="*/ 0 h 253"/>
                <a:gd name="T22" fmla="*/ 1 w 248"/>
                <a:gd name="T23" fmla="*/ 0 h 253"/>
                <a:gd name="T24" fmla="*/ 1 w 248"/>
                <a:gd name="T25" fmla="*/ 0 h 253"/>
                <a:gd name="T26" fmla="*/ 1 w 248"/>
                <a:gd name="T27" fmla="*/ 0 h 253"/>
                <a:gd name="T28" fmla="*/ 1 w 248"/>
                <a:gd name="T29" fmla="*/ 0 h 253"/>
                <a:gd name="T30" fmla="*/ 1 w 248"/>
                <a:gd name="T31" fmla="*/ 0 h 253"/>
                <a:gd name="T32" fmla="*/ 1 w 248"/>
                <a:gd name="T33" fmla="*/ 0 h 253"/>
                <a:gd name="T34" fmla="*/ 1 w 248"/>
                <a:gd name="T35" fmla="*/ 0 h 253"/>
                <a:gd name="T36" fmla="*/ 1 w 248"/>
                <a:gd name="T37" fmla="*/ 0 h 253"/>
                <a:gd name="T38" fmla="*/ 1 w 248"/>
                <a:gd name="T39" fmla="*/ 0 h 253"/>
                <a:gd name="T40" fmla="*/ 1 w 248"/>
                <a:gd name="T41" fmla="*/ 0 h 253"/>
                <a:gd name="T42" fmla="*/ 1 w 248"/>
                <a:gd name="T43" fmla="*/ 0 h 253"/>
                <a:gd name="T44" fmla="*/ 1 w 248"/>
                <a:gd name="T45" fmla="*/ 0 h 253"/>
                <a:gd name="T46" fmla="*/ 1 w 248"/>
                <a:gd name="T47" fmla="*/ 0 h 253"/>
                <a:gd name="T48" fmla="*/ 1 w 248"/>
                <a:gd name="T49" fmla="*/ 0 h 253"/>
                <a:gd name="T50" fmla="*/ 1 w 248"/>
                <a:gd name="T51" fmla="*/ 0 h 253"/>
                <a:gd name="T52" fmla="*/ 1 w 248"/>
                <a:gd name="T53" fmla="*/ 0 h 253"/>
                <a:gd name="T54" fmla="*/ 1 w 248"/>
                <a:gd name="T55" fmla="*/ 0 h 253"/>
                <a:gd name="T56" fmla="*/ 1 w 248"/>
                <a:gd name="T57" fmla="*/ 0 h 253"/>
                <a:gd name="T58" fmla="*/ 1 w 248"/>
                <a:gd name="T59" fmla="*/ 0 h 253"/>
                <a:gd name="T60" fmla="*/ 1 w 248"/>
                <a:gd name="T61" fmla="*/ 0 h 253"/>
                <a:gd name="T62" fmla="*/ 1 w 248"/>
                <a:gd name="T63" fmla="*/ 0 h 253"/>
                <a:gd name="T64" fmla="*/ 1 w 248"/>
                <a:gd name="T65" fmla="*/ 0 h 253"/>
                <a:gd name="T66" fmla="*/ 1 w 248"/>
                <a:gd name="T67" fmla="*/ 0 h 253"/>
                <a:gd name="T68" fmla="*/ 1 w 248"/>
                <a:gd name="T69" fmla="*/ 0 h 253"/>
                <a:gd name="T70" fmla="*/ 1 w 248"/>
                <a:gd name="T71" fmla="*/ 0 h 253"/>
                <a:gd name="T72" fmla="*/ 1 w 248"/>
                <a:gd name="T73" fmla="*/ 0 h 253"/>
                <a:gd name="T74" fmla="*/ 1 w 248"/>
                <a:gd name="T75" fmla="*/ 0 h 253"/>
                <a:gd name="T76" fmla="*/ 1 w 248"/>
                <a:gd name="T77" fmla="*/ 0 h 253"/>
                <a:gd name="T78" fmla="*/ 1 w 248"/>
                <a:gd name="T79" fmla="*/ 0 h 253"/>
                <a:gd name="T80" fmla="*/ 1 w 248"/>
                <a:gd name="T81" fmla="*/ 0 h 253"/>
                <a:gd name="T82" fmla="*/ 1 w 248"/>
                <a:gd name="T83" fmla="*/ 0 h 253"/>
                <a:gd name="T84" fmla="*/ 1 w 248"/>
                <a:gd name="T85" fmla="*/ 0 h 253"/>
                <a:gd name="T86" fmla="*/ 1 w 248"/>
                <a:gd name="T87" fmla="*/ 0 h 253"/>
                <a:gd name="T88" fmla="*/ 1 w 248"/>
                <a:gd name="T89" fmla="*/ 0 h 253"/>
                <a:gd name="T90" fmla="*/ 1 w 248"/>
                <a:gd name="T91" fmla="*/ 0 h 253"/>
                <a:gd name="T92" fmla="*/ 1 w 248"/>
                <a:gd name="T93" fmla="*/ 0 h 253"/>
                <a:gd name="T94" fmla="*/ 1 w 248"/>
                <a:gd name="T95" fmla="*/ 0 h 253"/>
                <a:gd name="T96" fmla="*/ 1 w 248"/>
                <a:gd name="T97" fmla="*/ 0 h 253"/>
                <a:gd name="T98" fmla="*/ 1 w 248"/>
                <a:gd name="T99" fmla="*/ 0 h 253"/>
                <a:gd name="T100" fmla="*/ 1 w 248"/>
                <a:gd name="T101" fmla="*/ 0 h 253"/>
                <a:gd name="T102" fmla="*/ 1 w 248"/>
                <a:gd name="T103" fmla="*/ 0 h 253"/>
                <a:gd name="T104" fmla="*/ 1 w 248"/>
                <a:gd name="T105" fmla="*/ 0 h 253"/>
                <a:gd name="T106" fmla="*/ 1 w 248"/>
                <a:gd name="T107" fmla="*/ 0 h 253"/>
                <a:gd name="T108" fmla="*/ 1 w 248"/>
                <a:gd name="T109" fmla="*/ 0 h 253"/>
                <a:gd name="T110" fmla="*/ 1 w 248"/>
                <a:gd name="T111" fmla="*/ 0 h 2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
                <a:gd name="T169" fmla="*/ 0 h 253"/>
                <a:gd name="T170" fmla="*/ 248 w 248"/>
                <a:gd name="T171" fmla="*/ 253 h 2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 h="253">
                  <a:moveTo>
                    <a:pt x="60" y="57"/>
                  </a:moveTo>
                  <a:lnTo>
                    <a:pt x="52" y="59"/>
                  </a:lnTo>
                  <a:lnTo>
                    <a:pt x="43" y="62"/>
                  </a:lnTo>
                  <a:lnTo>
                    <a:pt x="34" y="66"/>
                  </a:lnTo>
                  <a:lnTo>
                    <a:pt x="28" y="74"/>
                  </a:lnTo>
                  <a:lnTo>
                    <a:pt x="21" y="82"/>
                  </a:lnTo>
                  <a:lnTo>
                    <a:pt x="20" y="93"/>
                  </a:lnTo>
                  <a:lnTo>
                    <a:pt x="23" y="105"/>
                  </a:lnTo>
                  <a:lnTo>
                    <a:pt x="31" y="119"/>
                  </a:lnTo>
                  <a:lnTo>
                    <a:pt x="38" y="123"/>
                  </a:lnTo>
                  <a:lnTo>
                    <a:pt x="48" y="123"/>
                  </a:lnTo>
                  <a:lnTo>
                    <a:pt x="55" y="122"/>
                  </a:lnTo>
                  <a:lnTo>
                    <a:pt x="60" y="119"/>
                  </a:lnTo>
                  <a:lnTo>
                    <a:pt x="66" y="125"/>
                  </a:lnTo>
                  <a:lnTo>
                    <a:pt x="74" y="129"/>
                  </a:lnTo>
                  <a:lnTo>
                    <a:pt x="80" y="136"/>
                  </a:lnTo>
                  <a:lnTo>
                    <a:pt x="85" y="142"/>
                  </a:lnTo>
                  <a:lnTo>
                    <a:pt x="88" y="146"/>
                  </a:lnTo>
                  <a:lnTo>
                    <a:pt x="86" y="148"/>
                  </a:lnTo>
                  <a:lnTo>
                    <a:pt x="81" y="148"/>
                  </a:lnTo>
                  <a:lnTo>
                    <a:pt x="74" y="146"/>
                  </a:lnTo>
                  <a:lnTo>
                    <a:pt x="65" y="145"/>
                  </a:lnTo>
                  <a:lnTo>
                    <a:pt x="58" y="143"/>
                  </a:lnTo>
                  <a:lnTo>
                    <a:pt x="54" y="142"/>
                  </a:lnTo>
                  <a:lnTo>
                    <a:pt x="52" y="139"/>
                  </a:lnTo>
                  <a:lnTo>
                    <a:pt x="49" y="134"/>
                  </a:lnTo>
                  <a:lnTo>
                    <a:pt x="43" y="131"/>
                  </a:lnTo>
                  <a:lnTo>
                    <a:pt x="34" y="128"/>
                  </a:lnTo>
                  <a:lnTo>
                    <a:pt x="23" y="129"/>
                  </a:lnTo>
                  <a:lnTo>
                    <a:pt x="12" y="134"/>
                  </a:lnTo>
                  <a:lnTo>
                    <a:pt x="4" y="143"/>
                  </a:lnTo>
                  <a:lnTo>
                    <a:pt x="0" y="154"/>
                  </a:lnTo>
                  <a:lnTo>
                    <a:pt x="0" y="166"/>
                  </a:lnTo>
                  <a:lnTo>
                    <a:pt x="1" y="174"/>
                  </a:lnTo>
                  <a:lnTo>
                    <a:pt x="3" y="180"/>
                  </a:lnTo>
                  <a:lnTo>
                    <a:pt x="6" y="185"/>
                  </a:lnTo>
                  <a:lnTo>
                    <a:pt x="9" y="189"/>
                  </a:lnTo>
                  <a:lnTo>
                    <a:pt x="15" y="193"/>
                  </a:lnTo>
                  <a:lnTo>
                    <a:pt x="21" y="196"/>
                  </a:lnTo>
                  <a:lnTo>
                    <a:pt x="29" y="197"/>
                  </a:lnTo>
                  <a:lnTo>
                    <a:pt x="37" y="197"/>
                  </a:lnTo>
                  <a:lnTo>
                    <a:pt x="43" y="196"/>
                  </a:lnTo>
                  <a:lnTo>
                    <a:pt x="51" y="194"/>
                  </a:lnTo>
                  <a:lnTo>
                    <a:pt x="55" y="191"/>
                  </a:lnTo>
                  <a:lnTo>
                    <a:pt x="58" y="188"/>
                  </a:lnTo>
                  <a:lnTo>
                    <a:pt x="65" y="182"/>
                  </a:lnTo>
                  <a:lnTo>
                    <a:pt x="72" y="182"/>
                  </a:lnTo>
                  <a:lnTo>
                    <a:pt x="78" y="183"/>
                  </a:lnTo>
                  <a:lnTo>
                    <a:pt x="85" y="185"/>
                  </a:lnTo>
                  <a:lnTo>
                    <a:pt x="71" y="197"/>
                  </a:lnTo>
                  <a:lnTo>
                    <a:pt x="60" y="214"/>
                  </a:lnTo>
                  <a:lnTo>
                    <a:pt x="54" y="231"/>
                  </a:lnTo>
                  <a:lnTo>
                    <a:pt x="58" y="245"/>
                  </a:lnTo>
                  <a:lnTo>
                    <a:pt x="65" y="249"/>
                  </a:lnTo>
                  <a:lnTo>
                    <a:pt x="71" y="251"/>
                  </a:lnTo>
                  <a:lnTo>
                    <a:pt x="78" y="253"/>
                  </a:lnTo>
                  <a:lnTo>
                    <a:pt x="86" y="253"/>
                  </a:lnTo>
                  <a:lnTo>
                    <a:pt x="92" y="251"/>
                  </a:lnTo>
                  <a:lnTo>
                    <a:pt x="100" y="248"/>
                  </a:lnTo>
                  <a:lnTo>
                    <a:pt x="105" y="243"/>
                  </a:lnTo>
                  <a:lnTo>
                    <a:pt x="109" y="239"/>
                  </a:lnTo>
                  <a:lnTo>
                    <a:pt x="114" y="226"/>
                  </a:lnTo>
                  <a:lnTo>
                    <a:pt x="115" y="214"/>
                  </a:lnTo>
                  <a:lnTo>
                    <a:pt x="114" y="202"/>
                  </a:lnTo>
                  <a:lnTo>
                    <a:pt x="109" y="193"/>
                  </a:lnTo>
                  <a:lnTo>
                    <a:pt x="105" y="186"/>
                  </a:lnTo>
                  <a:lnTo>
                    <a:pt x="105" y="182"/>
                  </a:lnTo>
                  <a:lnTo>
                    <a:pt x="108" y="179"/>
                  </a:lnTo>
                  <a:lnTo>
                    <a:pt x="112" y="177"/>
                  </a:lnTo>
                  <a:lnTo>
                    <a:pt x="115" y="179"/>
                  </a:lnTo>
                  <a:lnTo>
                    <a:pt x="118" y="183"/>
                  </a:lnTo>
                  <a:lnTo>
                    <a:pt x="120" y="191"/>
                  </a:lnTo>
                  <a:lnTo>
                    <a:pt x="122" y="199"/>
                  </a:lnTo>
                  <a:lnTo>
                    <a:pt x="125" y="206"/>
                  </a:lnTo>
                  <a:lnTo>
                    <a:pt x="132" y="214"/>
                  </a:lnTo>
                  <a:lnTo>
                    <a:pt x="145" y="217"/>
                  </a:lnTo>
                  <a:lnTo>
                    <a:pt x="162" y="208"/>
                  </a:lnTo>
                  <a:lnTo>
                    <a:pt x="168" y="214"/>
                  </a:lnTo>
                  <a:lnTo>
                    <a:pt x="177" y="219"/>
                  </a:lnTo>
                  <a:lnTo>
                    <a:pt x="186" y="222"/>
                  </a:lnTo>
                  <a:lnTo>
                    <a:pt x="197" y="222"/>
                  </a:lnTo>
                  <a:lnTo>
                    <a:pt x="208" y="220"/>
                  </a:lnTo>
                  <a:lnTo>
                    <a:pt x="217" y="214"/>
                  </a:lnTo>
                  <a:lnTo>
                    <a:pt x="226" y="205"/>
                  </a:lnTo>
                  <a:lnTo>
                    <a:pt x="232" y="191"/>
                  </a:lnTo>
                  <a:lnTo>
                    <a:pt x="232" y="189"/>
                  </a:lnTo>
                  <a:lnTo>
                    <a:pt x="232" y="186"/>
                  </a:lnTo>
                  <a:lnTo>
                    <a:pt x="231" y="185"/>
                  </a:lnTo>
                  <a:lnTo>
                    <a:pt x="229" y="183"/>
                  </a:lnTo>
                  <a:lnTo>
                    <a:pt x="228" y="177"/>
                  </a:lnTo>
                  <a:lnTo>
                    <a:pt x="222" y="168"/>
                  </a:lnTo>
                  <a:lnTo>
                    <a:pt x="209" y="160"/>
                  </a:lnTo>
                  <a:lnTo>
                    <a:pt x="194" y="162"/>
                  </a:lnTo>
                  <a:lnTo>
                    <a:pt x="185" y="163"/>
                  </a:lnTo>
                  <a:lnTo>
                    <a:pt x="177" y="160"/>
                  </a:lnTo>
                  <a:lnTo>
                    <a:pt x="171" y="156"/>
                  </a:lnTo>
                  <a:lnTo>
                    <a:pt x="166" y="149"/>
                  </a:lnTo>
                  <a:lnTo>
                    <a:pt x="174" y="142"/>
                  </a:lnTo>
                  <a:lnTo>
                    <a:pt x="182" y="133"/>
                  </a:lnTo>
                  <a:lnTo>
                    <a:pt x="189" y="126"/>
                  </a:lnTo>
                  <a:lnTo>
                    <a:pt x="195" y="120"/>
                  </a:lnTo>
                  <a:lnTo>
                    <a:pt x="205" y="120"/>
                  </a:lnTo>
                  <a:lnTo>
                    <a:pt x="212" y="120"/>
                  </a:lnTo>
                  <a:lnTo>
                    <a:pt x="219" y="120"/>
                  </a:lnTo>
                  <a:lnTo>
                    <a:pt x="225" y="119"/>
                  </a:lnTo>
                  <a:lnTo>
                    <a:pt x="231" y="116"/>
                  </a:lnTo>
                  <a:lnTo>
                    <a:pt x="236" y="113"/>
                  </a:lnTo>
                  <a:lnTo>
                    <a:pt x="240" y="108"/>
                  </a:lnTo>
                  <a:lnTo>
                    <a:pt x="243" y="103"/>
                  </a:lnTo>
                  <a:lnTo>
                    <a:pt x="246" y="93"/>
                  </a:lnTo>
                  <a:lnTo>
                    <a:pt x="248" y="83"/>
                  </a:lnTo>
                  <a:lnTo>
                    <a:pt x="245" y="74"/>
                  </a:lnTo>
                  <a:lnTo>
                    <a:pt x="239" y="65"/>
                  </a:lnTo>
                  <a:lnTo>
                    <a:pt x="234" y="60"/>
                  </a:lnTo>
                  <a:lnTo>
                    <a:pt x="229" y="57"/>
                  </a:lnTo>
                  <a:lnTo>
                    <a:pt x="222" y="56"/>
                  </a:lnTo>
                  <a:lnTo>
                    <a:pt x="216" y="56"/>
                  </a:lnTo>
                  <a:lnTo>
                    <a:pt x="208" y="56"/>
                  </a:lnTo>
                  <a:lnTo>
                    <a:pt x="202" y="57"/>
                  </a:lnTo>
                  <a:lnTo>
                    <a:pt x="195" y="59"/>
                  </a:lnTo>
                  <a:lnTo>
                    <a:pt x="191" y="62"/>
                  </a:lnTo>
                  <a:lnTo>
                    <a:pt x="185" y="69"/>
                  </a:lnTo>
                  <a:lnTo>
                    <a:pt x="183" y="77"/>
                  </a:lnTo>
                  <a:lnTo>
                    <a:pt x="183" y="83"/>
                  </a:lnTo>
                  <a:lnTo>
                    <a:pt x="183" y="89"/>
                  </a:lnTo>
                  <a:lnTo>
                    <a:pt x="175" y="99"/>
                  </a:lnTo>
                  <a:lnTo>
                    <a:pt x="166" y="108"/>
                  </a:lnTo>
                  <a:lnTo>
                    <a:pt x="157" y="114"/>
                  </a:lnTo>
                  <a:lnTo>
                    <a:pt x="152" y="117"/>
                  </a:lnTo>
                  <a:lnTo>
                    <a:pt x="149" y="114"/>
                  </a:lnTo>
                  <a:lnTo>
                    <a:pt x="146" y="111"/>
                  </a:lnTo>
                  <a:lnTo>
                    <a:pt x="142" y="108"/>
                  </a:lnTo>
                  <a:lnTo>
                    <a:pt x="137" y="106"/>
                  </a:lnTo>
                  <a:lnTo>
                    <a:pt x="142" y="97"/>
                  </a:lnTo>
                  <a:lnTo>
                    <a:pt x="146" y="86"/>
                  </a:lnTo>
                  <a:lnTo>
                    <a:pt x="148" y="76"/>
                  </a:lnTo>
                  <a:lnTo>
                    <a:pt x="151" y="69"/>
                  </a:lnTo>
                  <a:lnTo>
                    <a:pt x="162" y="60"/>
                  </a:lnTo>
                  <a:lnTo>
                    <a:pt x="171" y="49"/>
                  </a:lnTo>
                  <a:lnTo>
                    <a:pt x="174" y="37"/>
                  </a:lnTo>
                  <a:lnTo>
                    <a:pt x="174" y="25"/>
                  </a:lnTo>
                  <a:lnTo>
                    <a:pt x="168" y="16"/>
                  </a:lnTo>
                  <a:lnTo>
                    <a:pt x="159" y="6"/>
                  </a:lnTo>
                  <a:lnTo>
                    <a:pt x="146" y="2"/>
                  </a:lnTo>
                  <a:lnTo>
                    <a:pt x="134" y="0"/>
                  </a:lnTo>
                  <a:lnTo>
                    <a:pt x="126" y="2"/>
                  </a:lnTo>
                  <a:lnTo>
                    <a:pt x="120" y="6"/>
                  </a:lnTo>
                  <a:lnTo>
                    <a:pt x="112" y="11"/>
                  </a:lnTo>
                  <a:lnTo>
                    <a:pt x="106" y="17"/>
                  </a:lnTo>
                  <a:lnTo>
                    <a:pt x="102" y="22"/>
                  </a:lnTo>
                  <a:lnTo>
                    <a:pt x="98" y="26"/>
                  </a:lnTo>
                  <a:lnTo>
                    <a:pt x="97" y="31"/>
                  </a:lnTo>
                  <a:lnTo>
                    <a:pt x="97" y="37"/>
                  </a:lnTo>
                  <a:lnTo>
                    <a:pt x="100" y="48"/>
                  </a:lnTo>
                  <a:lnTo>
                    <a:pt x="106" y="56"/>
                  </a:lnTo>
                  <a:lnTo>
                    <a:pt x="112" y="62"/>
                  </a:lnTo>
                  <a:lnTo>
                    <a:pt x="118" y="66"/>
                  </a:lnTo>
                  <a:lnTo>
                    <a:pt x="120" y="77"/>
                  </a:lnTo>
                  <a:lnTo>
                    <a:pt x="118" y="86"/>
                  </a:lnTo>
                  <a:lnTo>
                    <a:pt x="118" y="94"/>
                  </a:lnTo>
                  <a:lnTo>
                    <a:pt x="118" y="100"/>
                  </a:lnTo>
                  <a:lnTo>
                    <a:pt x="112" y="100"/>
                  </a:lnTo>
                  <a:lnTo>
                    <a:pt x="108" y="102"/>
                  </a:lnTo>
                  <a:lnTo>
                    <a:pt x="105" y="105"/>
                  </a:lnTo>
                  <a:lnTo>
                    <a:pt x="103" y="105"/>
                  </a:lnTo>
                  <a:lnTo>
                    <a:pt x="94" y="94"/>
                  </a:lnTo>
                  <a:lnTo>
                    <a:pt x="88" y="79"/>
                  </a:lnTo>
                  <a:lnTo>
                    <a:pt x="78" y="63"/>
                  </a:lnTo>
                  <a:lnTo>
                    <a:pt x="60" y="57"/>
                  </a:lnTo>
                  <a:close/>
                </a:path>
              </a:pathLst>
            </a:custGeom>
            <a:solidFill>
              <a:srgbClr val="FFF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1" name="Freeform 33"/>
            <p:cNvSpPr>
              <a:spLocks/>
            </p:cNvSpPr>
            <p:nvPr/>
          </p:nvSpPr>
          <p:spPr bwMode="auto">
            <a:xfrm>
              <a:off x="5006" y="990"/>
              <a:ext cx="127" cy="221"/>
            </a:xfrm>
            <a:custGeom>
              <a:avLst/>
              <a:gdLst>
                <a:gd name="T0" fmla="*/ 1 w 254"/>
                <a:gd name="T1" fmla="*/ 0 h 441"/>
                <a:gd name="T2" fmla="*/ 1 w 254"/>
                <a:gd name="T3" fmla="*/ 1 h 441"/>
                <a:gd name="T4" fmla="*/ 1 w 254"/>
                <a:gd name="T5" fmla="*/ 1 h 441"/>
                <a:gd name="T6" fmla="*/ 1 w 254"/>
                <a:gd name="T7" fmla="*/ 1 h 441"/>
                <a:gd name="T8" fmla="*/ 1 w 254"/>
                <a:gd name="T9" fmla="*/ 1 h 441"/>
                <a:gd name="T10" fmla="*/ 1 w 254"/>
                <a:gd name="T11" fmla="*/ 1 h 441"/>
                <a:gd name="T12" fmla="*/ 1 w 254"/>
                <a:gd name="T13" fmla="*/ 1 h 441"/>
                <a:gd name="T14" fmla="*/ 1 w 254"/>
                <a:gd name="T15" fmla="*/ 1 h 441"/>
                <a:gd name="T16" fmla="*/ 1 w 254"/>
                <a:gd name="T17" fmla="*/ 1 h 441"/>
                <a:gd name="T18" fmla="*/ 1 w 254"/>
                <a:gd name="T19" fmla="*/ 1 h 441"/>
                <a:gd name="T20" fmla="*/ 1 w 254"/>
                <a:gd name="T21" fmla="*/ 1 h 441"/>
                <a:gd name="T22" fmla="*/ 1 w 254"/>
                <a:gd name="T23" fmla="*/ 1 h 441"/>
                <a:gd name="T24" fmla="*/ 1 w 254"/>
                <a:gd name="T25" fmla="*/ 1 h 441"/>
                <a:gd name="T26" fmla="*/ 1 w 254"/>
                <a:gd name="T27" fmla="*/ 1 h 441"/>
                <a:gd name="T28" fmla="*/ 1 w 254"/>
                <a:gd name="T29" fmla="*/ 1 h 441"/>
                <a:gd name="T30" fmla="*/ 1 w 254"/>
                <a:gd name="T31" fmla="*/ 1 h 441"/>
                <a:gd name="T32" fmla="*/ 0 w 254"/>
                <a:gd name="T33" fmla="*/ 1 h 441"/>
                <a:gd name="T34" fmla="*/ 1 w 254"/>
                <a:gd name="T35" fmla="*/ 1 h 441"/>
                <a:gd name="T36" fmla="*/ 1 w 254"/>
                <a:gd name="T37" fmla="*/ 1 h 441"/>
                <a:gd name="T38" fmla="*/ 1 w 254"/>
                <a:gd name="T39" fmla="*/ 1 h 441"/>
                <a:gd name="T40" fmla="*/ 1 w 254"/>
                <a:gd name="T41" fmla="*/ 1 h 441"/>
                <a:gd name="T42" fmla="*/ 1 w 254"/>
                <a:gd name="T43" fmla="*/ 1 h 441"/>
                <a:gd name="T44" fmla="*/ 1 w 254"/>
                <a:gd name="T45" fmla="*/ 1 h 441"/>
                <a:gd name="T46" fmla="*/ 1 w 254"/>
                <a:gd name="T47" fmla="*/ 1 h 441"/>
                <a:gd name="T48" fmla="*/ 1 w 254"/>
                <a:gd name="T49" fmla="*/ 1 h 441"/>
                <a:gd name="T50" fmla="*/ 1 w 254"/>
                <a:gd name="T51" fmla="*/ 1 h 441"/>
                <a:gd name="T52" fmla="*/ 1 w 254"/>
                <a:gd name="T53" fmla="*/ 1 h 441"/>
                <a:gd name="T54" fmla="*/ 1 w 254"/>
                <a:gd name="T55" fmla="*/ 1 h 441"/>
                <a:gd name="T56" fmla="*/ 1 w 254"/>
                <a:gd name="T57" fmla="*/ 1 h 441"/>
                <a:gd name="T58" fmla="*/ 1 w 254"/>
                <a:gd name="T59" fmla="*/ 1 h 441"/>
                <a:gd name="T60" fmla="*/ 1 w 254"/>
                <a:gd name="T61" fmla="*/ 1 h 441"/>
                <a:gd name="T62" fmla="*/ 1 w 254"/>
                <a:gd name="T63" fmla="*/ 1 h 441"/>
                <a:gd name="T64" fmla="*/ 1 w 254"/>
                <a:gd name="T65" fmla="*/ 1 h 441"/>
                <a:gd name="T66" fmla="*/ 1 w 254"/>
                <a:gd name="T67" fmla="*/ 1 h 441"/>
                <a:gd name="T68" fmla="*/ 1 w 254"/>
                <a:gd name="T69" fmla="*/ 1 h 441"/>
                <a:gd name="T70" fmla="*/ 1 w 254"/>
                <a:gd name="T71" fmla="*/ 1 h 441"/>
                <a:gd name="T72" fmla="*/ 1 w 254"/>
                <a:gd name="T73" fmla="*/ 1 h 441"/>
                <a:gd name="T74" fmla="*/ 1 w 254"/>
                <a:gd name="T75" fmla="*/ 1 h 441"/>
                <a:gd name="T76" fmla="*/ 1 w 254"/>
                <a:gd name="T77" fmla="*/ 1 h 441"/>
                <a:gd name="T78" fmla="*/ 1 w 254"/>
                <a:gd name="T79" fmla="*/ 1 h 441"/>
                <a:gd name="T80" fmla="*/ 1 w 254"/>
                <a:gd name="T81" fmla="*/ 1 h 441"/>
                <a:gd name="T82" fmla="*/ 1 w 254"/>
                <a:gd name="T83" fmla="*/ 1 h 441"/>
                <a:gd name="T84" fmla="*/ 1 w 254"/>
                <a:gd name="T85" fmla="*/ 1 h 441"/>
                <a:gd name="T86" fmla="*/ 1 w 254"/>
                <a:gd name="T87" fmla="*/ 1 h 441"/>
                <a:gd name="T88" fmla="*/ 1 w 254"/>
                <a:gd name="T89" fmla="*/ 1 h 441"/>
                <a:gd name="T90" fmla="*/ 1 w 254"/>
                <a:gd name="T91" fmla="*/ 1 h 441"/>
                <a:gd name="T92" fmla="*/ 1 w 254"/>
                <a:gd name="T93" fmla="*/ 1 h 441"/>
                <a:gd name="T94" fmla="*/ 1 w 254"/>
                <a:gd name="T95" fmla="*/ 1 h 441"/>
                <a:gd name="T96" fmla="*/ 1 w 254"/>
                <a:gd name="T97" fmla="*/ 1 h 441"/>
                <a:gd name="T98" fmla="*/ 1 w 254"/>
                <a:gd name="T99" fmla="*/ 1 h 441"/>
                <a:gd name="T100" fmla="*/ 1 w 254"/>
                <a:gd name="T101" fmla="*/ 1 h 441"/>
                <a:gd name="T102" fmla="*/ 1 w 254"/>
                <a:gd name="T103" fmla="*/ 1 h 441"/>
                <a:gd name="T104" fmla="*/ 1 w 254"/>
                <a:gd name="T105" fmla="*/ 1 h 441"/>
                <a:gd name="T106" fmla="*/ 1 w 254"/>
                <a:gd name="T107" fmla="*/ 0 h 4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4"/>
                <a:gd name="T163" fmla="*/ 0 h 441"/>
                <a:gd name="T164" fmla="*/ 254 w 254"/>
                <a:gd name="T165" fmla="*/ 441 h 44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4" h="441">
                  <a:moveTo>
                    <a:pt x="251" y="0"/>
                  </a:moveTo>
                  <a:lnTo>
                    <a:pt x="231" y="27"/>
                  </a:lnTo>
                  <a:lnTo>
                    <a:pt x="208" y="52"/>
                  </a:lnTo>
                  <a:lnTo>
                    <a:pt x="182" y="72"/>
                  </a:lnTo>
                  <a:lnTo>
                    <a:pt x="154" y="87"/>
                  </a:lnTo>
                  <a:lnTo>
                    <a:pt x="127" y="100"/>
                  </a:lnTo>
                  <a:lnTo>
                    <a:pt x="99" y="107"/>
                  </a:lnTo>
                  <a:lnTo>
                    <a:pt x="71" y="110"/>
                  </a:lnTo>
                  <a:lnTo>
                    <a:pt x="46" y="110"/>
                  </a:lnTo>
                  <a:lnTo>
                    <a:pt x="48" y="120"/>
                  </a:lnTo>
                  <a:lnTo>
                    <a:pt x="48" y="132"/>
                  </a:lnTo>
                  <a:lnTo>
                    <a:pt x="46" y="144"/>
                  </a:lnTo>
                  <a:lnTo>
                    <a:pt x="42" y="156"/>
                  </a:lnTo>
                  <a:lnTo>
                    <a:pt x="36" y="170"/>
                  </a:lnTo>
                  <a:lnTo>
                    <a:pt x="26" y="183"/>
                  </a:lnTo>
                  <a:lnTo>
                    <a:pt x="16" y="193"/>
                  </a:lnTo>
                  <a:lnTo>
                    <a:pt x="0" y="203"/>
                  </a:lnTo>
                  <a:lnTo>
                    <a:pt x="17" y="230"/>
                  </a:lnTo>
                  <a:lnTo>
                    <a:pt x="28" y="266"/>
                  </a:lnTo>
                  <a:lnTo>
                    <a:pt x="28" y="301"/>
                  </a:lnTo>
                  <a:lnTo>
                    <a:pt x="16" y="332"/>
                  </a:lnTo>
                  <a:lnTo>
                    <a:pt x="26" y="336"/>
                  </a:lnTo>
                  <a:lnTo>
                    <a:pt x="40" y="343"/>
                  </a:lnTo>
                  <a:lnTo>
                    <a:pt x="56" y="350"/>
                  </a:lnTo>
                  <a:lnTo>
                    <a:pt x="73" y="361"/>
                  </a:lnTo>
                  <a:lnTo>
                    <a:pt x="88" y="376"/>
                  </a:lnTo>
                  <a:lnTo>
                    <a:pt x="102" y="393"/>
                  </a:lnTo>
                  <a:lnTo>
                    <a:pt x="114" y="415"/>
                  </a:lnTo>
                  <a:lnTo>
                    <a:pt x="122" y="441"/>
                  </a:lnTo>
                  <a:lnTo>
                    <a:pt x="128" y="426"/>
                  </a:lnTo>
                  <a:lnTo>
                    <a:pt x="137" y="409"/>
                  </a:lnTo>
                  <a:lnTo>
                    <a:pt x="148" y="393"/>
                  </a:lnTo>
                  <a:lnTo>
                    <a:pt x="160" y="376"/>
                  </a:lnTo>
                  <a:lnTo>
                    <a:pt x="174" y="363"/>
                  </a:lnTo>
                  <a:lnTo>
                    <a:pt x="191" y="352"/>
                  </a:lnTo>
                  <a:lnTo>
                    <a:pt x="208" y="344"/>
                  </a:lnTo>
                  <a:lnTo>
                    <a:pt x="228" y="341"/>
                  </a:lnTo>
                  <a:lnTo>
                    <a:pt x="219" y="321"/>
                  </a:lnTo>
                  <a:lnTo>
                    <a:pt x="214" y="296"/>
                  </a:lnTo>
                  <a:lnTo>
                    <a:pt x="218" y="269"/>
                  </a:lnTo>
                  <a:lnTo>
                    <a:pt x="236" y="239"/>
                  </a:lnTo>
                  <a:lnTo>
                    <a:pt x="219" y="192"/>
                  </a:lnTo>
                  <a:lnTo>
                    <a:pt x="214" y="146"/>
                  </a:lnTo>
                  <a:lnTo>
                    <a:pt x="216" y="106"/>
                  </a:lnTo>
                  <a:lnTo>
                    <a:pt x="222" y="75"/>
                  </a:lnTo>
                  <a:lnTo>
                    <a:pt x="230" y="56"/>
                  </a:lnTo>
                  <a:lnTo>
                    <a:pt x="238" y="36"/>
                  </a:lnTo>
                  <a:lnTo>
                    <a:pt x="245" y="21"/>
                  </a:lnTo>
                  <a:lnTo>
                    <a:pt x="251" y="12"/>
                  </a:lnTo>
                  <a:lnTo>
                    <a:pt x="254" y="9"/>
                  </a:lnTo>
                  <a:lnTo>
                    <a:pt x="254" y="6"/>
                  </a:lnTo>
                  <a:lnTo>
                    <a:pt x="253" y="4"/>
                  </a:lnTo>
                  <a:lnTo>
                    <a:pt x="251" y="3"/>
                  </a:lnTo>
                  <a:lnTo>
                    <a:pt x="251"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2" name="Freeform 34"/>
            <p:cNvSpPr>
              <a:spLocks/>
            </p:cNvSpPr>
            <p:nvPr/>
          </p:nvSpPr>
          <p:spPr bwMode="auto">
            <a:xfrm>
              <a:off x="5329" y="935"/>
              <a:ext cx="239" cy="182"/>
            </a:xfrm>
            <a:custGeom>
              <a:avLst/>
              <a:gdLst>
                <a:gd name="T0" fmla="*/ 1 w 478"/>
                <a:gd name="T1" fmla="*/ 0 h 364"/>
                <a:gd name="T2" fmla="*/ 1 w 478"/>
                <a:gd name="T3" fmla="*/ 1 h 364"/>
                <a:gd name="T4" fmla="*/ 1 w 478"/>
                <a:gd name="T5" fmla="*/ 1 h 364"/>
                <a:gd name="T6" fmla="*/ 1 w 478"/>
                <a:gd name="T7" fmla="*/ 1 h 364"/>
                <a:gd name="T8" fmla="*/ 1 w 478"/>
                <a:gd name="T9" fmla="*/ 1 h 364"/>
                <a:gd name="T10" fmla="*/ 1 w 478"/>
                <a:gd name="T11" fmla="*/ 1 h 364"/>
                <a:gd name="T12" fmla="*/ 1 w 478"/>
                <a:gd name="T13" fmla="*/ 1 h 364"/>
                <a:gd name="T14" fmla="*/ 1 w 478"/>
                <a:gd name="T15" fmla="*/ 1 h 364"/>
                <a:gd name="T16" fmla="*/ 1 w 478"/>
                <a:gd name="T17" fmla="*/ 1 h 364"/>
                <a:gd name="T18" fmla="*/ 1 w 478"/>
                <a:gd name="T19" fmla="*/ 1 h 364"/>
                <a:gd name="T20" fmla="*/ 1 w 478"/>
                <a:gd name="T21" fmla="*/ 1 h 364"/>
                <a:gd name="T22" fmla="*/ 1 w 478"/>
                <a:gd name="T23" fmla="*/ 1 h 364"/>
                <a:gd name="T24" fmla="*/ 0 w 478"/>
                <a:gd name="T25" fmla="*/ 1 h 364"/>
                <a:gd name="T26" fmla="*/ 1 w 478"/>
                <a:gd name="T27" fmla="*/ 1 h 364"/>
                <a:gd name="T28" fmla="*/ 1 w 478"/>
                <a:gd name="T29" fmla="*/ 1 h 364"/>
                <a:gd name="T30" fmla="*/ 1 w 478"/>
                <a:gd name="T31" fmla="*/ 1 h 364"/>
                <a:gd name="T32" fmla="*/ 1 w 478"/>
                <a:gd name="T33" fmla="*/ 1 h 364"/>
                <a:gd name="T34" fmla="*/ 1 w 478"/>
                <a:gd name="T35" fmla="*/ 1 h 364"/>
                <a:gd name="T36" fmla="*/ 1 w 478"/>
                <a:gd name="T37" fmla="*/ 1 h 364"/>
                <a:gd name="T38" fmla="*/ 1 w 478"/>
                <a:gd name="T39" fmla="*/ 1 h 364"/>
                <a:gd name="T40" fmla="*/ 1 w 478"/>
                <a:gd name="T41" fmla="*/ 1 h 364"/>
                <a:gd name="T42" fmla="*/ 1 w 478"/>
                <a:gd name="T43" fmla="*/ 1 h 364"/>
                <a:gd name="T44" fmla="*/ 1 w 478"/>
                <a:gd name="T45" fmla="*/ 1 h 364"/>
                <a:gd name="T46" fmla="*/ 1 w 478"/>
                <a:gd name="T47" fmla="*/ 1 h 364"/>
                <a:gd name="T48" fmla="*/ 1 w 478"/>
                <a:gd name="T49" fmla="*/ 1 h 364"/>
                <a:gd name="T50" fmla="*/ 1 w 478"/>
                <a:gd name="T51" fmla="*/ 1 h 364"/>
                <a:gd name="T52" fmla="*/ 1 w 478"/>
                <a:gd name="T53" fmla="*/ 1 h 364"/>
                <a:gd name="T54" fmla="*/ 1 w 478"/>
                <a:gd name="T55" fmla="*/ 1 h 364"/>
                <a:gd name="T56" fmla="*/ 1 w 478"/>
                <a:gd name="T57" fmla="*/ 1 h 364"/>
                <a:gd name="T58" fmla="*/ 1 w 478"/>
                <a:gd name="T59" fmla="*/ 1 h 364"/>
                <a:gd name="T60" fmla="*/ 1 w 478"/>
                <a:gd name="T61" fmla="*/ 1 h 364"/>
                <a:gd name="T62" fmla="*/ 1 w 478"/>
                <a:gd name="T63" fmla="*/ 1 h 364"/>
                <a:gd name="T64" fmla="*/ 1 w 478"/>
                <a:gd name="T65" fmla="*/ 1 h 364"/>
                <a:gd name="T66" fmla="*/ 1 w 478"/>
                <a:gd name="T67" fmla="*/ 1 h 364"/>
                <a:gd name="T68" fmla="*/ 1 w 478"/>
                <a:gd name="T69" fmla="*/ 1 h 364"/>
                <a:gd name="T70" fmla="*/ 1 w 478"/>
                <a:gd name="T71" fmla="*/ 1 h 364"/>
                <a:gd name="T72" fmla="*/ 1 w 478"/>
                <a:gd name="T73" fmla="*/ 1 h 364"/>
                <a:gd name="T74" fmla="*/ 1 w 478"/>
                <a:gd name="T75" fmla="*/ 1 h 364"/>
                <a:gd name="T76" fmla="*/ 1 w 478"/>
                <a:gd name="T77" fmla="*/ 1 h 364"/>
                <a:gd name="T78" fmla="*/ 1 w 478"/>
                <a:gd name="T79" fmla="*/ 1 h 364"/>
                <a:gd name="T80" fmla="*/ 1 w 478"/>
                <a:gd name="T81" fmla="*/ 1 h 364"/>
                <a:gd name="T82" fmla="*/ 1 w 478"/>
                <a:gd name="T83" fmla="*/ 1 h 364"/>
                <a:gd name="T84" fmla="*/ 1 w 478"/>
                <a:gd name="T85" fmla="*/ 1 h 364"/>
                <a:gd name="T86" fmla="*/ 1 w 478"/>
                <a:gd name="T87" fmla="*/ 1 h 364"/>
                <a:gd name="T88" fmla="*/ 1 w 478"/>
                <a:gd name="T89" fmla="*/ 1 h 364"/>
                <a:gd name="T90" fmla="*/ 1 w 478"/>
                <a:gd name="T91" fmla="*/ 1 h 364"/>
                <a:gd name="T92" fmla="*/ 1 w 478"/>
                <a:gd name="T93" fmla="*/ 1 h 364"/>
                <a:gd name="T94" fmla="*/ 1 w 478"/>
                <a:gd name="T95" fmla="*/ 1 h 364"/>
                <a:gd name="T96" fmla="*/ 1 w 478"/>
                <a:gd name="T97" fmla="*/ 1 h 364"/>
                <a:gd name="T98" fmla="*/ 1 w 478"/>
                <a:gd name="T99" fmla="*/ 1 h 364"/>
                <a:gd name="T100" fmla="*/ 1 w 478"/>
                <a:gd name="T101" fmla="*/ 1 h 364"/>
                <a:gd name="T102" fmla="*/ 1 w 478"/>
                <a:gd name="T103" fmla="*/ 1 h 364"/>
                <a:gd name="T104" fmla="*/ 1 w 478"/>
                <a:gd name="T105" fmla="*/ 1 h 364"/>
                <a:gd name="T106" fmla="*/ 1 w 478"/>
                <a:gd name="T107" fmla="*/ 1 h 364"/>
                <a:gd name="T108" fmla="*/ 1 w 478"/>
                <a:gd name="T109" fmla="*/ 1 h 364"/>
                <a:gd name="T110" fmla="*/ 1 w 478"/>
                <a:gd name="T111" fmla="*/ 1 h 364"/>
                <a:gd name="T112" fmla="*/ 1 w 478"/>
                <a:gd name="T113" fmla="*/ 1 h 364"/>
                <a:gd name="T114" fmla="*/ 1 w 478"/>
                <a:gd name="T115" fmla="*/ 1 h 364"/>
                <a:gd name="T116" fmla="*/ 1 w 478"/>
                <a:gd name="T117" fmla="*/ 1 h 364"/>
                <a:gd name="T118" fmla="*/ 1 w 478"/>
                <a:gd name="T119" fmla="*/ 1 h 364"/>
                <a:gd name="T120" fmla="*/ 1 w 478"/>
                <a:gd name="T121" fmla="*/ 0 h 3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8"/>
                <a:gd name="T184" fmla="*/ 0 h 364"/>
                <a:gd name="T185" fmla="*/ 478 w 478"/>
                <a:gd name="T186" fmla="*/ 364 h 3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8" h="364">
                  <a:moveTo>
                    <a:pt x="218" y="0"/>
                  </a:moveTo>
                  <a:lnTo>
                    <a:pt x="201" y="4"/>
                  </a:lnTo>
                  <a:lnTo>
                    <a:pt x="181" y="12"/>
                  </a:lnTo>
                  <a:lnTo>
                    <a:pt x="156" y="21"/>
                  </a:lnTo>
                  <a:lnTo>
                    <a:pt x="130" y="29"/>
                  </a:lnTo>
                  <a:lnTo>
                    <a:pt x="102" y="37"/>
                  </a:lnTo>
                  <a:lnTo>
                    <a:pt x="76" y="44"/>
                  </a:lnTo>
                  <a:lnTo>
                    <a:pt x="53" y="49"/>
                  </a:lnTo>
                  <a:lnTo>
                    <a:pt x="31" y="51"/>
                  </a:lnTo>
                  <a:lnTo>
                    <a:pt x="22" y="49"/>
                  </a:lnTo>
                  <a:lnTo>
                    <a:pt x="13" y="47"/>
                  </a:lnTo>
                  <a:lnTo>
                    <a:pt x="5" y="46"/>
                  </a:lnTo>
                  <a:lnTo>
                    <a:pt x="0" y="46"/>
                  </a:lnTo>
                  <a:lnTo>
                    <a:pt x="27" y="61"/>
                  </a:lnTo>
                  <a:lnTo>
                    <a:pt x="50" y="83"/>
                  </a:lnTo>
                  <a:lnTo>
                    <a:pt x="70" y="109"/>
                  </a:lnTo>
                  <a:lnTo>
                    <a:pt x="88" y="137"/>
                  </a:lnTo>
                  <a:lnTo>
                    <a:pt x="105" y="169"/>
                  </a:lnTo>
                  <a:lnTo>
                    <a:pt x="117" y="203"/>
                  </a:lnTo>
                  <a:lnTo>
                    <a:pt x="128" y="238"/>
                  </a:lnTo>
                  <a:lnTo>
                    <a:pt x="134" y="274"/>
                  </a:lnTo>
                  <a:lnTo>
                    <a:pt x="147" y="274"/>
                  </a:lnTo>
                  <a:lnTo>
                    <a:pt x="162" y="277"/>
                  </a:lnTo>
                  <a:lnTo>
                    <a:pt x="179" y="284"/>
                  </a:lnTo>
                  <a:lnTo>
                    <a:pt x="198" y="295"/>
                  </a:lnTo>
                  <a:lnTo>
                    <a:pt x="216" y="309"/>
                  </a:lnTo>
                  <a:lnTo>
                    <a:pt x="233" y="324"/>
                  </a:lnTo>
                  <a:lnTo>
                    <a:pt x="248" y="343"/>
                  </a:lnTo>
                  <a:lnTo>
                    <a:pt x="259" y="364"/>
                  </a:lnTo>
                  <a:lnTo>
                    <a:pt x="273" y="354"/>
                  </a:lnTo>
                  <a:lnTo>
                    <a:pt x="292" y="343"/>
                  </a:lnTo>
                  <a:lnTo>
                    <a:pt x="315" y="334"/>
                  </a:lnTo>
                  <a:lnTo>
                    <a:pt x="341" y="327"/>
                  </a:lnTo>
                  <a:lnTo>
                    <a:pt x="370" y="324"/>
                  </a:lnTo>
                  <a:lnTo>
                    <a:pt x="404" y="327"/>
                  </a:lnTo>
                  <a:lnTo>
                    <a:pt x="439" y="337"/>
                  </a:lnTo>
                  <a:lnTo>
                    <a:pt x="478" y="352"/>
                  </a:lnTo>
                  <a:lnTo>
                    <a:pt x="467" y="338"/>
                  </a:lnTo>
                  <a:lnTo>
                    <a:pt x="455" y="321"/>
                  </a:lnTo>
                  <a:lnTo>
                    <a:pt x="446" y="301"/>
                  </a:lnTo>
                  <a:lnTo>
                    <a:pt x="438" y="278"/>
                  </a:lnTo>
                  <a:lnTo>
                    <a:pt x="435" y="252"/>
                  </a:lnTo>
                  <a:lnTo>
                    <a:pt x="435" y="223"/>
                  </a:lnTo>
                  <a:lnTo>
                    <a:pt x="443" y="191"/>
                  </a:lnTo>
                  <a:lnTo>
                    <a:pt x="458" y="155"/>
                  </a:lnTo>
                  <a:lnTo>
                    <a:pt x="436" y="151"/>
                  </a:lnTo>
                  <a:lnTo>
                    <a:pt x="413" y="143"/>
                  </a:lnTo>
                  <a:lnTo>
                    <a:pt x="392" y="134"/>
                  </a:lnTo>
                  <a:lnTo>
                    <a:pt x="372" y="121"/>
                  </a:lnTo>
                  <a:lnTo>
                    <a:pt x="355" y="104"/>
                  </a:lnTo>
                  <a:lnTo>
                    <a:pt x="342" y="83"/>
                  </a:lnTo>
                  <a:lnTo>
                    <a:pt x="335" y="55"/>
                  </a:lnTo>
                  <a:lnTo>
                    <a:pt x="333" y="23"/>
                  </a:lnTo>
                  <a:lnTo>
                    <a:pt x="321" y="26"/>
                  </a:lnTo>
                  <a:lnTo>
                    <a:pt x="309" y="29"/>
                  </a:lnTo>
                  <a:lnTo>
                    <a:pt x="295" y="29"/>
                  </a:lnTo>
                  <a:lnTo>
                    <a:pt x="281" y="29"/>
                  </a:lnTo>
                  <a:lnTo>
                    <a:pt x="265" y="26"/>
                  </a:lnTo>
                  <a:lnTo>
                    <a:pt x="250" y="20"/>
                  </a:lnTo>
                  <a:lnTo>
                    <a:pt x="235" y="12"/>
                  </a:lnTo>
                  <a:lnTo>
                    <a:pt x="218" y="0"/>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3" name="Freeform 35"/>
            <p:cNvSpPr>
              <a:spLocks/>
            </p:cNvSpPr>
            <p:nvPr/>
          </p:nvSpPr>
          <p:spPr bwMode="auto">
            <a:xfrm>
              <a:off x="5207" y="662"/>
              <a:ext cx="209" cy="258"/>
            </a:xfrm>
            <a:custGeom>
              <a:avLst/>
              <a:gdLst>
                <a:gd name="T0" fmla="*/ 0 w 419"/>
                <a:gd name="T1" fmla="*/ 1 h 515"/>
                <a:gd name="T2" fmla="*/ 0 w 419"/>
                <a:gd name="T3" fmla="*/ 1 h 515"/>
                <a:gd name="T4" fmla="*/ 0 w 419"/>
                <a:gd name="T5" fmla="*/ 1 h 515"/>
                <a:gd name="T6" fmla="*/ 0 w 419"/>
                <a:gd name="T7" fmla="*/ 1 h 515"/>
                <a:gd name="T8" fmla="*/ 0 w 419"/>
                <a:gd name="T9" fmla="*/ 1 h 515"/>
                <a:gd name="T10" fmla="*/ 0 w 419"/>
                <a:gd name="T11" fmla="*/ 1 h 515"/>
                <a:gd name="T12" fmla="*/ 0 w 419"/>
                <a:gd name="T13" fmla="*/ 1 h 515"/>
                <a:gd name="T14" fmla="*/ 0 w 419"/>
                <a:gd name="T15" fmla="*/ 1 h 515"/>
                <a:gd name="T16" fmla="*/ 0 w 419"/>
                <a:gd name="T17" fmla="*/ 1 h 515"/>
                <a:gd name="T18" fmla="*/ 0 w 419"/>
                <a:gd name="T19" fmla="*/ 1 h 515"/>
                <a:gd name="T20" fmla="*/ 0 w 419"/>
                <a:gd name="T21" fmla="*/ 1 h 515"/>
                <a:gd name="T22" fmla="*/ 0 w 419"/>
                <a:gd name="T23" fmla="*/ 1 h 515"/>
                <a:gd name="T24" fmla="*/ 0 w 419"/>
                <a:gd name="T25" fmla="*/ 1 h 515"/>
                <a:gd name="T26" fmla="*/ 0 w 419"/>
                <a:gd name="T27" fmla="*/ 1 h 515"/>
                <a:gd name="T28" fmla="*/ 0 w 419"/>
                <a:gd name="T29" fmla="*/ 1 h 515"/>
                <a:gd name="T30" fmla="*/ 0 w 419"/>
                <a:gd name="T31" fmla="*/ 1 h 515"/>
                <a:gd name="T32" fmla="*/ 0 w 419"/>
                <a:gd name="T33" fmla="*/ 1 h 515"/>
                <a:gd name="T34" fmla="*/ 0 w 419"/>
                <a:gd name="T35" fmla="*/ 1 h 515"/>
                <a:gd name="T36" fmla="*/ 0 w 419"/>
                <a:gd name="T37" fmla="*/ 1 h 515"/>
                <a:gd name="T38" fmla="*/ 0 w 419"/>
                <a:gd name="T39" fmla="*/ 1 h 515"/>
                <a:gd name="T40" fmla="*/ 0 w 419"/>
                <a:gd name="T41" fmla="*/ 1 h 515"/>
                <a:gd name="T42" fmla="*/ 0 w 419"/>
                <a:gd name="T43" fmla="*/ 1 h 515"/>
                <a:gd name="T44" fmla="*/ 0 w 419"/>
                <a:gd name="T45" fmla="*/ 1 h 515"/>
                <a:gd name="T46" fmla="*/ 0 w 419"/>
                <a:gd name="T47" fmla="*/ 1 h 515"/>
                <a:gd name="T48" fmla="*/ 0 w 419"/>
                <a:gd name="T49" fmla="*/ 1 h 515"/>
                <a:gd name="T50" fmla="*/ 0 w 419"/>
                <a:gd name="T51" fmla="*/ 1 h 515"/>
                <a:gd name="T52" fmla="*/ 0 w 419"/>
                <a:gd name="T53" fmla="*/ 1 h 515"/>
                <a:gd name="T54" fmla="*/ 0 w 419"/>
                <a:gd name="T55" fmla="*/ 1 h 515"/>
                <a:gd name="T56" fmla="*/ 0 w 419"/>
                <a:gd name="T57" fmla="*/ 1 h 515"/>
                <a:gd name="T58" fmla="*/ 0 w 419"/>
                <a:gd name="T59" fmla="*/ 1 h 515"/>
                <a:gd name="T60" fmla="*/ 0 w 419"/>
                <a:gd name="T61" fmla="*/ 1 h 515"/>
                <a:gd name="T62" fmla="*/ 0 w 419"/>
                <a:gd name="T63" fmla="*/ 1 h 515"/>
                <a:gd name="T64" fmla="*/ 0 w 419"/>
                <a:gd name="T65" fmla="*/ 1 h 515"/>
                <a:gd name="T66" fmla="*/ 0 w 419"/>
                <a:gd name="T67" fmla="*/ 1 h 515"/>
                <a:gd name="T68" fmla="*/ 0 w 419"/>
                <a:gd name="T69" fmla="*/ 1 h 515"/>
                <a:gd name="T70" fmla="*/ 0 w 419"/>
                <a:gd name="T71" fmla="*/ 1 h 5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19"/>
                <a:gd name="T109" fmla="*/ 0 h 515"/>
                <a:gd name="T110" fmla="*/ 419 w 419"/>
                <a:gd name="T111" fmla="*/ 515 h 51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19" h="515">
                  <a:moveTo>
                    <a:pt x="367" y="249"/>
                  </a:moveTo>
                  <a:lnTo>
                    <a:pt x="353" y="249"/>
                  </a:lnTo>
                  <a:lnTo>
                    <a:pt x="330" y="249"/>
                  </a:lnTo>
                  <a:lnTo>
                    <a:pt x="299" y="252"/>
                  </a:lnTo>
                  <a:lnTo>
                    <a:pt x="265" y="261"/>
                  </a:lnTo>
                  <a:lnTo>
                    <a:pt x="228" y="277"/>
                  </a:lnTo>
                  <a:lnTo>
                    <a:pt x="193" y="301"/>
                  </a:lnTo>
                  <a:lnTo>
                    <a:pt x="162" y="337"/>
                  </a:lnTo>
                  <a:lnTo>
                    <a:pt x="138" y="386"/>
                  </a:lnTo>
                  <a:lnTo>
                    <a:pt x="130" y="409"/>
                  </a:lnTo>
                  <a:lnTo>
                    <a:pt x="122" y="429"/>
                  </a:lnTo>
                  <a:lnTo>
                    <a:pt x="116" y="447"/>
                  </a:lnTo>
                  <a:lnTo>
                    <a:pt x="110" y="463"/>
                  </a:lnTo>
                  <a:lnTo>
                    <a:pt x="104" y="475"/>
                  </a:lnTo>
                  <a:lnTo>
                    <a:pt x="96" y="484"/>
                  </a:lnTo>
                  <a:lnTo>
                    <a:pt x="88" y="492"/>
                  </a:lnTo>
                  <a:lnTo>
                    <a:pt x="79" y="495"/>
                  </a:lnTo>
                  <a:lnTo>
                    <a:pt x="68" y="497"/>
                  </a:lnTo>
                  <a:lnTo>
                    <a:pt x="57" y="500"/>
                  </a:lnTo>
                  <a:lnTo>
                    <a:pt x="47" y="501"/>
                  </a:lnTo>
                  <a:lnTo>
                    <a:pt x="37" y="504"/>
                  </a:lnTo>
                  <a:lnTo>
                    <a:pt x="27" y="506"/>
                  </a:lnTo>
                  <a:lnTo>
                    <a:pt x="17" y="509"/>
                  </a:lnTo>
                  <a:lnTo>
                    <a:pt x="10" y="512"/>
                  </a:lnTo>
                  <a:lnTo>
                    <a:pt x="3" y="515"/>
                  </a:lnTo>
                  <a:lnTo>
                    <a:pt x="3" y="513"/>
                  </a:lnTo>
                  <a:lnTo>
                    <a:pt x="3" y="510"/>
                  </a:lnTo>
                  <a:lnTo>
                    <a:pt x="2" y="509"/>
                  </a:lnTo>
                  <a:lnTo>
                    <a:pt x="0" y="507"/>
                  </a:lnTo>
                  <a:lnTo>
                    <a:pt x="36" y="492"/>
                  </a:lnTo>
                  <a:lnTo>
                    <a:pt x="64" y="469"/>
                  </a:lnTo>
                  <a:lnTo>
                    <a:pt x="82" y="440"/>
                  </a:lnTo>
                  <a:lnTo>
                    <a:pt x="94" y="409"/>
                  </a:lnTo>
                  <a:lnTo>
                    <a:pt x="101" y="378"/>
                  </a:lnTo>
                  <a:lnTo>
                    <a:pt x="105" y="347"/>
                  </a:lnTo>
                  <a:lnTo>
                    <a:pt x="107" y="323"/>
                  </a:lnTo>
                  <a:lnTo>
                    <a:pt x="107" y="303"/>
                  </a:lnTo>
                  <a:lnTo>
                    <a:pt x="105" y="286"/>
                  </a:lnTo>
                  <a:lnTo>
                    <a:pt x="101" y="266"/>
                  </a:lnTo>
                  <a:lnTo>
                    <a:pt x="94" y="244"/>
                  </a:lnTo>
                  <a:lnTo>
                    <a:pt x="88" y="220"/>
                  </a:lnTo>
                  <a:lnTo>
                    <a:pt x="102" y="217"/>
                  </a:lnTo>
                  <a:lnTo>
                    <a:pt x="117" y="207"/>
                  </a:lnTo>
                  <a:lnTo>
                    <a:pt x="134" y="195"/>
                  </a:lnTo>
                  <a:lnTo>
                    <a:pt x="150" y="178"/>
                  </a:lnTo>
                  <a:lnTo>
                    <a:pt x="164" y="158"/>
                  </a:lnTo>
                  <a:lnTo>
                    <a:pt x="171" y="137"/>
                  </a:lnTo>
                  <a:lnTo>
                    <a:pt x="174" y="114"/>
                  </a:lnTo>
                  <a:lnTo>
                    <a:pt x="168" y="90"/>
                  </a:lnTo>
                  <a:lnTo>
                    <a:pt x="187" y="89"/>
                  </a:lnTo>
                  <a:lnTo>
                    <a:pt x="208" y="83"/>
                  </a:lnTo>
                  <a:lnTo>
                    <a:pt x="235" y="74"/>
                  </a:lnTo>
                  <a:lnTo>
                    <a:pt x="261" y="61"/>
                  </a:lnTo>
                  <a:lnTo>
                    <a:pt x="285" y="47"/>
                  </a:lnTo>
                  <a:lnTo>
                    <a:pt x="309" y="32"/>
                  </a:lnTo>
                  <a:lnTo>
                    <a:pt x="329" y="15"/>
                  </a:lnTo>
                  <a:lnTo>
                    <a:pt x="341" y="0"/>
                  </a:lnTo>
                  <a:lnTo>
                    <a:pt x="341" y="20"/>
                  </a:lnTo>
                  <a:lnTo>
                    <a:pt x="342" y="43"/>
                  </a:lnTo>
                  <a:lnTo>
                    <a:pt x="349" y="67"/>
                  </a:lnTo>
                  <a:lnTo>
                    <a:pt x="356" y="92"/>
                  </a:lnTo>
                  <a:lnTo>
                    <a:pt x="369" y="117"/>
                  </a:lnTo>
                  <a:lnTo>
                    <a:pt x="382" y="138"/>
                  </a:lnTo>
                  <a:lnTo>
                    <a:pt x="399" y="155"/>
                  </a:lnTo>
                  <a:lnTo>
                    <a:pt x="419" y="169"/>
                  </a:lnTo>
                  <a:lnTo>
                    <a:pt x="406" y="170"/>
                  </a:lnTo>
                  <a:lnTo>
                    <a:pt x="393" y="175"/>
                  </a:lnTo>
                  <a:lnTo>
                    <a:pt x="379" y="183"/>
                  </a:lnTo>
                  <a:lnTo>
                    <a:pt x="369" y="190"/>
                  </a:lnTo>
                  <a:lnTo>
                    <a:pt x="361" y="203"/>
                  </a:lnTo>
                  <a:lnTo>
                    <a:pt x="358" y="215"/>
                  </a:lnTo>
                  <a:lnTo>
                    <a:pt x="359" y="230"/>
                  </a:lnTo>
                  <a:lnTo>
                    <a:pt x="367" y="249"/>
                  </a:lnTo>
                  <a:close/>
                </a:path>
              </a:pathLst>
            </a:custGeom>
            <a:solidFill>
              <a:srgbClr val="49A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4" name="Freeform 36"/>
            <p:cNvSpPr>
              <a:spLocks/>
            </p:cNvSpPr>
            <p:nvPr/>
          </p:nvSpPr>
          <p:spPr bwMode="auto">
            <a:xfrm>
              <a:off x="5138" y="666"/>
              <a:ext cx="124" cy="250"/>
            </a:xfrm>
            <a:custGeom>
              <a:avLst/>
              <a:gdLst>
                <a:gd name="T0" fmla="*/ 1 w 248"/>
                <a:gd name="T1" fmla="*/ 1 h 500"/>
                <a:gd name="T2" fmla="*/ 1 w 248"/>
                <a:gd name="T3" fmla="*/ 1 h 500"/>
                <a:gd name="T4" fmla="*/ 1 w 248"/>
                <a:gd name="T5" fmla="*/ 1 h 500"/>
                <a:gd name="T6" fmla="*/ 1 w 248"/>
                <a:gd name="T7" fmla="*/ 1 h 500"/>
                <a:gd name="T8" fmla="*/ 1 w 248"/>
                <a:gd name="T9" fmla="*/ 1 h 500"/>
                <a:gd name="T10" fmla="*/ 1 w 248"/>
                <a:gd name="T11" fmla="*/ 1 h 500"/>
                <a:gd name="T12" fmla="*/ 1 w 248"/>
                <a:gd name="T13" fmla="*/ 1 h 500"/>
                <a:gd name="T14" fmla="*/ 1 w 248"/>
                <a:gd name="T15" fmla="*/ 1 h 500"/>
                <a:gd name="T16" fmla="*/ 1 w 248"/>
                <a:gd name="T17" fmla="*/ 1 h 500"/>
                <a:gd name="T18" fmla="*/ 1 w 248"/>
                <a:gd name="T19" fmla="*/ 1 h 500"/>
                <a:gd name="T20" fmla="*/ 1 w 248"/>
                <a:gd name="T21" fmla="*/ 1 h 500"/>
                <a:gd name="T22" fmla="*/ 1 w 248"/>
                <a:gd name="T23" fmla="*/ 1 h 500"/>
                <a:gd name="T24" fmla="*/ 1 w 248"/>
                <a:gd name="T25" fmla="*/ 1 h 500"/>
                <a:gd name="T26" fmla="*/ 1 w 248"/>
                <a:gd name="T27" fmla="*/ 1 h 500"/>
                <a:gd name="T28" fmla="*/ 1 w 248"/>
                <a:gd name="T29" fmla="*/ 1 h 500"/>
                <a:gd name="T30" fmla="*/ 1 w 248"/>
                <a:gd name="T31" fmla="*/ 1 h 500"/>
                <a:gd name="T32" fmla="*/ 1 w 248"/>
                <a:gd name="T33" fmla="*/ 1 h 500"/>
                <a:gd name="T34" fmla="*/ 1 w 248"/>
                <a:gd name="T35" fmla="*/ 1 h 500"/>
                <a:gd name="T36" fmla="*/ 1 w 248"/>
                <a:gd name="T37" fmla="*/ 1 h 500"/>
                <a:gd name="T38" fmla="*/ 1 w 248"/>
                <a:gd name="T39" fmla="*/ 1 h 500"/>
                <a:gd name="T40" fmla="*/ 1 w 248"/>
                <a:gd name="T41" fmla="*/ 1 h 500"/>
                <a:gd name="T42" fmla="*/ 1 w 248"/>
                <a:gd name="T43" fmla="*/ 1 h 500"/>
                <a:gd name="T44" fmla="*/ 1 w 248"/>
                <a:gd name="T45" fmla="*/ 1 h 500"/>
                <a:gd name="T46" fmla="*/ 1 w 248"/>
                <a:gd name="T47" fmla="*/ 1 h 500"/>
                <a:gd name="T48" fmla="*/ 1 w 248"/>
                <a:gd name="T49" fmla="*/ 1 h 500"/>
                <a:gd name="T50" fmla="*/ 1 w 248"/>
                <a:gd name="T51" fmla="*/ 1 h 500"/>
                <a:gd name="T52" fmla="*/ 1 w 248"/>
                <a:gd name="T53" fmla="*/ 1 h 500"/>
                <a:gd name="T54" fmla="*/ 1 w 248"/>
                <a:gd name="T55" fmla="*/ 1 h 500"/>
                <a:gd name="T56" fmla="*/ 1 w 248"/>
                <a:gd name="T57" fmla="*/ 1 h 500"/>
                <a:gd name="T58" fmla="*/ 1 w 248"/>
                <a:gd name="T59" fmla="*/ 1 h 500"/>
                <a:gd name="T60" fmla="*/ 1 w 248"/>
                <a:gd name="T61" fmla="*/ 1 h 500"/>
                <a:gd name="T62" fmla="*/ 1 w 248"/>
                <a:gd name="T63" fmla="*/ 1 h 500"/>
                <a:gd name="T64" fmla="*/ 1 w 248"/>
                <a:gd name="T65" fmla="*/ 1 h 500"/>
                <a:gd name="T66" fmla="*/ 1 w 248"/>
                <a:gd name="T67" fmla="*/ 1 h 500"/>
                <a:gd name="T68" fmla="*/ 1 w 248"/>
                <a:gd name="T69" fmla="*/ 1 h 500"/>
                <a:gd name="T70" fmla="*/ 1 w 248"/>
                <a:gd name="T71" fmla="*/ 1 h 500"/>
                <a:gd name="T72" fmla="*/ 1 w 248"/>
                <a:gd name="T73" fmla="*/ 1 h 500"/>
                <a:gd name="T74" fmla="*/ 0 w 248"/>
                <a:gd name="T75" fmla="*/ 1 h 500"/>
                <a:gd name="T76" fmla="*/ 1 w 248"/>
                <a:gd name="T77" fmla="*/ 1 h 500"/>
                <a:gd name="T78" fmla="*/ 1 w 248"/>
                <a:gd name="T79" fmla="*/ 1 h 500"/>
                <a:gd name="T80" fmla="*/ 1 w 248"/>
                <a:gd name="T81" fmla="*/ 1 h 500"/>
                <a:gd name="T82" fmla="*/ 1 w 248"/>
                <a:gd name="T83" fmla="*/ 1 h 500"/>
                <a:gd name="T84" fmla="*/ 1 w 248"/>
                <a:gd name="T85" fmla="*/ 1 h 500"/>
                <a:gd name="T86" fmla="*/ 1 w 248"/>
                <a:gd name="T87" fmla="*/ 1 h 500"/>
                <a:gd name="T88" fmla="*/ 1 w 248"/>
                <a:gd name="T89" fmla="*/ 1 h 500"/>
                <a:gd name="T90" fmla="*/ 1 w 248"/>
                <a:gd name="T91" fmla="*/ 1 h 500"/>
                <a:gd name="T92" fmla="*/ 1 w 248"/>
                <a:gd name="T93" fmla="*/ 0 h 500"/>
                <a:gd name="T94" fmla="*/ 1 w 248"/>
                <a:gd name="T95" fmla="*/ 1 h 500"/>
                <a:gd name="T96" fmla="*/ 1 w 248"/>
                <a:gd name="T97" fmla="*/ 1 h 500"/>
                <a:gd name="T98" fmla="*/ 1 w 248"/>
                <a:gd name="T99" fmla="*/ 1 h 500"/>
                <a:gd name="T100" fmla="*/ 1 w 248"/>
                <a:gd name="T101" fmla="*/ 1 h 500"/>
                <a:gd name="T102" fmla="*/ 1 w 248"/>
                <a:gd name="T103" fmla="*/ 1 h 500"/>
                <a:gd name="T104" fmla="*/ 1 w 248"/>
                <a:gd name="T105" fmla="*/ 1 h 500"/>
                <a:gd name="T106" fmla="*/ 1 w 248"/>
                <a:gd name="T107" fmla="*/ 1 h 500"/>
                <a:gd name="T108" fmla="*/ 1 w 248"/>
                <a:gd name="T109" fmla="*/ 1 h 500"/>
                <a:gd name="T110" fmla="*/ 1 w 248"/>
                <a:gd name="T111" fmla="*/ 1 h 500"/>
                <a:gd name="T112" fmla="*/ 1 w 248"/>
                <a:gd name="T113" fmla="*/ 1 h 500"/>
                <a:gd name="T114" fmla="*/ 1 w 248"/>
                <a:gd name="T115" fmla="*/ 1 h 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8"/>
                <a:gd name="T175" fmla="*/ 0 h 500"/>
                <a:gd name="T176" fmla="*/ 248 w 248"/>
                <a:gd name="T177" fmla="*/ 500 h 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8" h="500">
                  <a:moveTo>
                    <a:pt x="137" y="500"/>
                  </a:moveTo>
                  <a:lnTo>
                    <a:pt x="136" y="494"/>
                  </a:lnTo>
                  <a:lnTo>
                    <a:pt x="130" y="485"/>
                  </a:lnTo>
                  <a:lnTo>
                    <a:pt x="117" y="477"/>
                  </a:lnTo>
                  <a:lnTo>
                    <a:pt x="102" y="479"/>
                  </a:lnTo>
                  <a:lnTo>
                    <a:pt x="93" y="480"/>
                  </a:lnTo>
                  <a:lnTo>
                    <a:pt x="85" y="477"/>
                  </a:lnTo>
                  <a:lnTo>
                    <a:pt x="79" y="473"/>
                  </a:lnTo>
                  <a:lnTo>
                    <a:pt x="74" y="466"/>
                  </a:lnTo>
                  <a:lnTo>
                    <a:pt x="82" y="459"/>
                  </a:lnTo>
                  <a:lnTo>
                    <a:pt x="90" y="450"/>
                  </a:lnTo>
                  <a:lnTo>
                    <a:pt x="97" y="443"/>
                  </a:lnTo>
                  <a:lnTo>
                    <a:pt x="103" y="437"/>
                  </a:lnTo>
                  <a:lnTo>
                    <a:pt x="113" y="437"/>
                  </a:lnTo>
                  <a:lnTo>
                    <a:pt x="120" y="437"/>
                  </a:lnTo>
                  <a:lnTo>
                    <a:pt x="127" y="437"/>
                  </a:lnTo>
                  <a:lnTo>
                    <a:pt x="133" y="436"/>
                  </a:lnTo>
                  <a:lnTo>
                    <a:pt x="139" y="433"/>
                  </a:lnTo>
                  <a:lnTo>
                    <a:pt x="144" y="430"/>
                  </a:lnTo>
                  <a:lnTo>
                    <a:pt x="148" y="425"/>
                  </a:lnTo>
                  <a:lnTo>
                    <a:pt x="151" y="420"/>
                  </a:lnTo>
                  <a:lnTo>
                    <a:pt x="153" y="416"/>
                  </a:lnTo>
                  <a:lnTo>
                    <a:pt x="154" y="410"/>
                  </a:lnTo>
                  <a:lnTo>
                    <a:pt x="154" y="405"/>
                  </a:lnTo>
                  <a:lnTo>
                    <a:pt x="154" y="400"/>
                  </a:lnTo>
                  <a:lnTo>
                    <a:pt x="154" y="396"/>
                  </a:lnTo>
                  <a:lnTo>
                    <a:pt x="153" y="391"/>
                  </a:lnTo>
                  <a:lnTo>
                    <a:pt x="150" y="386"/>
                  </a:lnTo>
                  <a:lnTo>
                    <a:pt x="147" y="382"/>
                  </a:lnTo>
                  <a:lnTo>
                    <a:pt x="142" y="377"/>
                  </a:lnTo>
                  <a:lnTo>
                    <a:pt x="137" y="374"/>
                  </a:lnTo>
                  <a:lnTo>
                    <a:pt x="130" y="373"/>
                  </a:lnTo>
                  <a:lnTo>
                    <a:pt x="124" y="373"/>
                  </a:lnTo>
                  <a:lnTo>
                    <a:pt x="116" y="373"/>
                  </a:lnTo>
                  <a:lnTo>
                    <a:pt x="110" y="374"/>
                  </a:lnTo>
                  <a:lnTo>
                    <a:pt x="103" y="376"/>
                  </a:lnTo>
                  <a:lnTo>
                    <a:pt x="99" y="379"/>
                  </a:lnTo>
                  <a:lnTo>
                    <a:pt x="93" y="386"/>
                  </a:lnTo>
                  <a:lnTo>
                    <a:pt x="91" y="394"/>
                  </a:lnTo>
                  <a:lnTo>
                    <a:pt x="91" y="400"/>
                  </a:lnTo>
                  <a:lnTo>
                    <a:pt x="91" y="406"/>
                  </a:lnTo>
                  <a:lnTo>
                    <a:pt x="83" y="416"/>
                  </a:lnTo>
                  <a:lnTo>
                    <a:pt x="74" y="425"/>
                  </a:lnTo>
                  <a:lnTo>
                    <a:pt x="65" y="431"/>
                  </a:lnTo>
                  <a:lnTo>
                    <a:pt x="60" y="434"/>
                  </a:lnTo>
                  <a:lnTo>
                    <a:pt x="57" y="431"/>
                  </a:lnTo>
                  <a:lnTo>
                    <a:pt x="54" y="428"/>
                  </a:lnTo>
                  <a:lnTo>
                    <a:pt x="50" y="425"/>
                  </a:lnTo>
                  <a:lnTo>
                    <a:pt x="45" y="423"/>
                  </a:lnTo>
                  <a:lnTo>
                    <a:pt x="50" y="414"/>
                  </a:lnTo>
                  <a:lnTo>
                    <a:pt x="54" y="403"/>
                  </a:lnTo>
                  <a:lnTo>
                    <a:pt x="56" y="393"/>
                  </a:lnTo>
                  <a:lnTo>
                    <a:pt x="59" y="386"/>
                  </a:lnTo>
                  <a:lnTo>
                    <a:pt x="68" y="380"/>
                  </a:lnTo>
                  <a:lnTo>
                    <a:pt x="74" y="373"/>
                  </a:lnTo>
                  <a:lnTo>
                    <a:pt x="79" y="363"/>
                  </a:lnTo>
                  <a:lnTo>
                    <a:pt x="82" y="354"/>
                  </a:lnTo>
                  <a:lnTo>
                    <a:pt x="83" y="351"/>
                  </a:lnTo>
                  <a:lnTo>
                    <a:pt x="83" y="348"/>
                  </a:lnTo>
                  <a:lnTo>
                    <a:pt x="83" y="345"/>
                  </a:lnTo>
                  <a:lnTo>
                    <a:pt x="82" y="342"/>
                  </a:lnTo>
                  <a:lnTo>
                    <a:pt x="77" y="336"/>
                  </a:lnTo>
                  <a:lnTo>
                    <a:pt x="73" y="328"/>
                  </a:lnTo>
                  <a:lnTo>
                    <a:pt x="65" y="323"/>
                  </a:lnTo>
                  <a:lnTo>
                    <a:pt x="53" y="319"/>
                  </a:lnTo>
                  <a:lnTo>
                    <a:pt x="46" y="317"/>
                  </a:lnTo>
                  <a:lnTo>
                    <a:pt x="40" y="317"/>
                  </a:lnTo>
                  <a:lnTo>
                    <a:pt x="34" y="319"/>
                  </a:lnTo>
                  <a:lnTo>
                    <a:pt x="30" y="322"/>
                  </a:lnTo>
                  <a:lnTo>
                    <a:pt x="25" y="325"/>
                  </a:lnTo>
                  <a:lnTo>
                    <a:pt x="20" y="328"/>
                  </a:lnTo>
                  <a:lnTo>
                    <a:pt x="17" y="331"/>
                  </a:lnTo>
                  <a:lnTo>
                    <a:pt x="14" y="334"/>
                  </a:lnTo>
                  <a:lnTo>
                    <a:pt x="5" y="311"/>
                  </a:lnTo>
                  <a:lnTo>
                    <a:pt x="0" y="286"/>
                  </a:lnTo>
                  <a:lnTo>
                    <a:pt x="0" y="263"/>
                  </a:lnTo>
                  <a:lnTo>
                    <a:pt x="5" y="239"/>
                  </a:lnTo>
                  <a:lnTo>
                    <a:pt x="13" y="214"/>
                  </a:lnTo>
                  <a:lnTo>
                    <a:pt x="23" y="190"/>
                  </a:lnTo>
                  <a:lnTo>
                    <a:pt x="37" y="165"/>
                  </a:lnTo>
                  <a:lnTo>
                    <a:pt x="53" y="142"/>
                  </a:lnTo>
                  <a:lnTo>
                    <a:pt x="71" y="120"/>
                  </a:lnTo>
                  <a:lnTo>
                    <a:pt x="91" y="100"/>
                  </a:lnTo>
                  <a:lnTo>
                    <a:pt x="111" y="80"/>
                  </a:lnTo>
                  <a:lnTo>
                    <a:pt x="131" y="63"/>
                  </a:lnTo>
                  <a:lnTo>
                    <a:pt x="153" y="48"/>
                  </a:lnTo>
                  <a:lnTo>
                    <a:pt x="173" y="34"/>
                  </a:lnTo>
                  <a:lnTo>
                    <a:pt x="193" y="23"/>
                  </a:lnTo>
                  <a:lnTo>
                    <a:pt x="211" y="16"/>
                  </a:lnTo>
                  <a:lnTo>
                    <a:pt x="216" y="14"/>
                  </a:lnTo>
                  <a:lnTo>
                    <a:pt x="224" y="10"/>
                  </a:lnTo>
                  <a:lnTo>
                    <a:pt x="231" y="7"/>
                  </a:lnTo>
                  <a:lnTo>
                    <a:pt x="239" y="2"/>
                  </a:lnTo>
                  <a:lnTo>
                    <a:pt x="245" y="0"/>
                  </a:lnTo>
                  <a:lnTo>
                    <a:pt x="248" y="0"/>
                  </a:lnTo>
                  <a:lnTo>
                    <a:pt x="248" y="3"/>
                  </a:lnTo>
                  <a:lnTo>
                    <a:pt x="244" y="11"/>
                  </a:lnTo>
                  <a:lnTo>
                    <a:pt x="228" y="33"/>
                  </a:lnTo>
                  <a:lnTo>
                    <a:pt x="214" y="60"/>
                  </a:lnTo>
                  <a:lnTo>
                    <a:pt x="204" y="90"/>
                  </a:lnTo>
                  <a:lnTo>
                    <a:pt x="202" y="119"/>
                  </a:lnTo>
                  <a:lnTo>
                    <a:pt x="204" y="137"/>
                  </a:lnTo>
                  <a:lnTo>
                    <a:pt x="210" y="160"/>
                  </a:lnTo>
                  <a:lnTo>
                    <a:pt x="218" y="187"/>
                  </a:lnTo>
                  <a:lnTo>
                    <a:pt x="225" y="213"/>
                  </a:lnTo>
                  <a:lnTo>
                    <a:pt x="231" y="237"/>
                  </a:lnTo>
                  <a:lnTo>
                    <a:pt x="238" y="259"/>
                  </a:lnTo>
                  <a:lnTo>
                    <a:pt x="242" y="279"/>
                  </a:lnTo>
                  <a:lnTo>
                    <a:pt x="244" y="296"/>
                  </a:lnTo>
                  <a:lnTo>
                    <a:pt x="244" y="316"/>
                  </a:lnTo>
                  <a:lnTo>
                    <a:pt x="242" y="340"/>
                  </a:lnTo>
                  <a:lnTo>
                    <a:pt x="238" y="371"/>
                  </a:lnTo>
                  <a:lnTo>
                    <a:pt x="231" y="402"/>
                  </a:lnTo>
                  <a:lnTo>
                    <a:pt x="219" y="433"/>
                  </a:lnTo>
                  <a:lnTo>
                    <a:pt x="201" y="462"/>
                  </a:lnTo>
                  <a:lnTo>
                    <a:pt x="173" y="485"/>
                  </a:lnTo>
                  <a:lnTo>
                    <a:pt x="137"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5" name="Freeform 37"/>
            <p:cNvSpPr>
              <a:spLocks/>
            </p:cNvSpPr>
            <p:nvPr/>
          </p:nvSpPr>
          <p:spPr bwMode="auto">
            <a:xfrm>
              <a:off x="4944" y="786"/>
              <a:ext cx="604" cy="424"/>
            </a:xfrm>
            <a:custGeom>
              <a:avLst/>
              <a:gdLst>
                <a:gd name="T0" fmla="*/ 1 w 1208"/>
                <a:gd name="T1" fmla="*/ 1 h 847"/>
                <a:gd name="T2" fmla="*/ 1 w 1208"/>
                <a:gd name="T3" fmla="*/ 1 h 847"/>
                <a:gd name="T4" fmla="*/ 1 w 1208"/>
                <a:gd name="T5" fmla="*/ 1 h 847"/>
                <a:gd name="T6" fmla="*/ 1 w 1208"/>
                <a:gd name="T7" fmla="*/ 1 h 847"/>
                <a:gd name="T8" fmla="*/ 1 w 1208"/>
                <a:gd name="T9" fmla="*/ 1 h 847"/>
                <a:gd name="T10" fmla="*/ 1 w 1208"/>
                <a:gd name="T11" fmla="*/ 1 h 847"/>
                <a:gd name="T12" fmla="*/ 1 w 1208"/>
                <a:gd name="T13" fmla="*/ 1 h 847"/>
                <a:gd name="T14" fmla="*/ 1 w 1208"/>
                <a:gd name="T15" fmla="*/ 1 h 847"/>
                <a:gd name="T16" fmla="*/ 1 w 1208"/>
                <a:gd name="T17" fmla="*/ 1 h 847"/>
                <a:gd name="T18" fmla="*/ 1 w 1208"/>
                <a:gd name="T19" fmla="*/ 1 h 847"/>
                <a:gd name="T20" fmla="*/ 1 w 1208"/>
                <a:gd name="T21" fmla="*/ 1 h 847"/>
                <a:gd name="T22" fmla="*/ 1 w 1208"/>
                <a:gd name="T23" fmla="*/ 1 h 847"/>
                <a:gd name="T24" fmla="*/ 1 w 1208"/>
                <a:gd name="T25" fmla="*/ 1 h 847"/>
                <a:gd name="T26" fmla="*/ 1 w 1208"/>
                <a:gd name="T27" fmla="*/ 1 h 847"/>
                <a:gd name="T28" fmla="*/ 1 w 1208"/>
                <a:gd name="T29" fmla="*/ 1 h 847"/>
                <a:gd name="T30" fmla="*/ 1 w 1208"/>
                <a:gd name="T31" fmla="*/ 1 h 847"/>
                <a:gd name="T32" fmla="*/ 1 w 1208"/>
                <a:gd name="T33" fmla="*/ 1 h 847"/>
                <a:gd name="T34" fmla="*/ 1 w 1208"/>
                <a:gd name="T35" fmla="*/ 1 h 847"/>
                <a:gd name="T36" fmla="*/ 1 w 1208"/>
                <a:gd name="T37" fmla="*/ 1 h 847"/>
                <a:gd name="T38" fmla="*/ 1 w 1208"/>
                <a:gd name="T39" fmla="*/ 1 h 847"/>
                <a:gd name="T40" fmla="*/ 1 w 1208"/>
                <a:gd name="T41" fmla="*/ 1 h 847"/>
                <a:gd name="T42" fmla="*/ 1 w 1208"/>
                <a:gd name="T43" fmla="*/ 1 h 847"/>
                <a:gd name="T44" fmla="*/ 1 w 1208"/>
                <a:gd name="T45" fmla="*/ 1 h 847"/>
                <a:gd name="T46" fmla="*/ 1 w 1208"/>
                <a:gd name="T47" fmla="*/ 1 h 847"/>
                <a:gd name="T48" fmla="*/ 1 w 1208"/>
                <a:gd name="T49" fmla="*/ 1 h 847"/>
                <a:gd name="T50" fmla="*/ 1 w 1208"/>
                <a:gd name="T51" fmla="*/ 1 h 847"/>
                <a:gd name="T52" fmla="*/ 1 w 1208"/>
                <a:gd name="T53" fmla="*/ 1 h 847"/>
                <a:gd name="T54" fmla="*/ 1 w 1208"/>
                <a:gd name="T55" fmla="*/ 1 h 847"/>
                <a:gd name="T56" fmla="*/ 1 w 1208"/>
                <a:gd name="T57" fmla="*/ 1 h 847"/>
                <a:gd name="T58" fmla="*/ 1 w 1208"/>
                <a:gd name="T59" fmla="*/ 1 h 847"/>
                <a:gd name="T60" fmla="*/ 1 w 1208"/>
                <a:gd name="T61" fmla="*/ 1 h 847"/>
                <a:gd name="T62" fmla="*/ 1 w 1208"/>
                <a:gd name="T63" fmla="*/ 1 h 847"/>
                <a:gd name="T64" fmla="*/ 1 w 1208"/>
                <a:gd name="T65" fmla="*/ 0 h 847"/>
                <a:gd name="T66" fmla="*/ 1 w 1208"/>
                <a:gd name="T67" fmla="*/ 1 h 847"/>
                <a:gd name="T68" fmla="*/ 1 w 1208"/>
                <a:gd name="T69" fmla="*/ 1 h 847"/>
                <a:gd name="T70" fmla="*/ 1 w 1208"/>
                <a:gd name="T71" fmla="*/ 1 h 847"/>
                <a:gd name="T72" fmla="*/ 1 w 1208"/>
                <a:gd name="T73" fmla="*/ 1 h 847"/>
                <a:gd name="T74" fmla="*/ 1 w 1208"/>
                <a:gd name="T75" fmla="*/ 1 h 847"/>
                <a:gd name="T76" fmla="*/ 1 w 1208"/>
                <a:gd name="T77" fmla="*/ 1 h 847"/>
                <a:gd name="T78" fmla="*/ 1 w 1208"/>
                <a:gd name="T79" fmla="*/ 1 h 847"/>
                <a:gd name="T80" fmla="*/ 1 w 1208"/>
                <a:gd name="T81" fmla="*/ 1 h 847"/>
                <a:gd name="T82" fmla="*/ 1 w 1208"/>
                <a:gd name="T83" fmla="*/ 1 h 847"/>
                <a:gd name="T84" fmla="*/ 1 w 1208"/>
                <a:gd name="T85" fmla="*/ 1 h 847"/>
                <a:gd name="T86" fmla="*/ 1 w 1208"/>
                <a:gd name="T87" fmla="*/ 1 h 847"/>
                <a:gd name="T88" fmla="*/ 1 w 1208"/>
                <a:gd name="T89" fmla="*/ 1 h 847"/>
                <a:gd name="T90" fmla="*/ 1 w 1208"/>
                <a:gd name="T91" fmla="*/ 1 h 847"/>
                <a:gd name="T92" fmla="*/ 1 w 1208"/>
                <a:gd name="T93" fmla="*/ 1 h 847"/>
                <a:gd name="T94" fmla="*/ 1 w 1208"/>
                <a:gd name="T95" fmla="*/ 1 h 847"/>
                <a:gd name="T96" fmla="*/ 1 w 1208"/>
                <a:gd name="T97" fmla="*/ 1 h 847"/>
                <a:gd name="T98" fmla="*/ 1 w 1208"/>
                <a:gd name="T99" fmla="*/ 1 h 847"/>
                <a:gd name="T100" fmla="*/ 1 w 1208"/>
                <a:gd name="T101" fmla="*/ 1 h 847"/>
                <a:gd name="T102" fmla="*/ 1 w 1208"/>
                <a:gd name="T103" fmla="*/ 1 h 847"/>
                <a:gd name="T104" fmla="*/ 1 w 1208"/>
                <a:gd name="T105" fmla="*/ 1 h 847"/>
                <a:gd name="T106" fmla="*/ 1 w 1208"/>
                <a:gd name="T107" fmla="*/ 1 h 847"/>
                <a:gd name="T108" fmla="*/ 1 w 1208"/>
                <a:gd name="T109" fmla="*/ 1 h 847"/>
                <a:gd name="T110" fmla="*/ 1 w 1208"/>
                <a:gd name="T111" fmla="*/ 1 h 847"/>
                <a:gd name="T112" fmla="*/ 1 w 1208"/>
                <a:gd name="T113" fmla="*/ 1 h 847"/>
                <a:gd name="T114" fmla="*/ 1 w 1208"/>
                <a:gd name="T115" fmla="*/ 1 h 847"/>
                <a:gd name="T116" fmla="*/ 1 w 1208"/>
                <a:gd name="T117" fmla="*/ 1 h 8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08"/>
                <a:gd name="T178" fmla="*/ 0 h 847"/>
                <a:gd name="T179" fmla="*/ 1208 w 1208"/>
                <a:gd name="T180" fmla="*/ 847 h 8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08" h="847">
                  <a:moveTo>
                    <a:pt x="576" y="500"/>
                  </a:moveTo>
                  <a:lnTo>
                    <a:pt x="587" y="560"/>
                  </a:lnTo>
                  <a:lnTo>
                    <a:pt x="589" y="621"/>
                  </a:lnTo>
                  <a:lnTo>
                    <a:pt x="578" y="677"/>
                  </a:lnTo>
                  <a:lnTo>
                    <a:pt x="559" y="721"/>
                  </a:lnTo>
                  <a:lnTo>
                    <a:pt x="549" y="738"/>
                  </a:lnTo>
                  <a:lnTo>
                    <a:pt x="538" y="754"/>
                  </a:lnTo>
                  <a:lnTo>
                    <a:pt x="528" y="769"/>
                  </a:lnTo>
                  <a:lnTo>
                    <a:pt x="521" y="783"/>
                  </a:lnTo>
                  <a:lnTo>
                    <a:pt x="513" y="798"/>
                  </a:lnTo>
                  <a:lnTo>
                    <a:pt x="507" y="814"/>
                  </a:lnTo>
                  <a:lnTo>
                    <a:pt x="501" y="829"/>
                  </a:lnTo>
                  <a:lnTo>
                    <a:pt x="496" y="847"/>
                  </a:lnTo>
                  <a:lnTo>
                    <a:pt x="493" y="835"/>
                  </a:lnTo>
                  <a:lnTo>
                    <a:pt x="487" y="820"/>
                  </a:lnTo>
                  <a:lnTo>
                    <a:pt x="478" y="800"/>
                  </a:lnTo>
                  <a:lnTo>
                    <a:pt x="467" y="778"/>
                  </a:lnTo>
                  <a:lnTo>
                    <a:pt x="453" y="757"/>
                  </a:lnTo>
                  <a:lnTo>
                    <a:pt x="439" y="737"/>
                  </a:lnTo>
                  <a:lnTo>
                    <a:pt x="424" y="718"/>
                  </a:lnTo>
                  <a:lnTo>
                    <a:pt x="408" y="704"/>
                  </a:lnTo>
                  <a:lnTo>
                    <a:pt x="401" y="698"/>
                  </a:lnTo>
                  <a:lnTo>
                    <a:pt x="393" y="692"/>
                  </a:lnTo>
                  <a:lnTo>
                    <a:pt x="385" y="684"/>
                  </a:lnTo>
                  <a:lnTo>
                    <a:pt x="379" y="678"/>
                  </a:lnTo>
                  <a:lnTo>
                    <a:pt x="373" y="671"/>
                  </a:lnTo>
                  <a:lnTo>
                    <a:pt x="368" y="663"/>
                  </a:lnTo>
                  <a:lnTo>
                    <a:pt x="364" y="655"/>
                  </a:lnTo>
                  <a:lnTo>
                    <a:pt x="359" y="647"/>
                  </a:lnTo>
                  <a:lnTo>
                    <a:pt x="342" y="600"/>
                  </a:lnTo>
                  <a:lnTo>
                    <a:pt x="337" y="554"/>
                  </a:lnTo>
                  <a:lnTo>
                    <a:pt x="339" y="514"/>
                  </a:lnTo>
                  <a:lnTo>
                    <a:pt x="345" y="483"/>
                  </a:lnTo>
                  <a:lnTo>
                    <a:pt x="350" y="466"/>
                  </a:lnTo>
                  <a:lnTo>
                    <a:pt x="359" y="451"/>
                  </a:lnTo>
                  <a:lnTo>
                    <a:pt x="368" y="434"/>
                  </a:lnTo>
                  <a:lnTo>
                    <a:pt x="381" y="417"/>
                  </a:lnTo>
                  <a:lnTo>
                    <a:pt x="393" y="400"/>
                  </a:lnTo>
                  <a:lnTo>
                    <a:pt x="405" y="381"/>
                  </a:lnTo>
                  <a:lnTo>
                    <a:pt x="418" y="363"/>
                  </a:lnTo>
                  <a:lnTo>
                    <a:pt x="428" y="343"/>
                  </a:lnTo>
                  <a:lnTo>
                    <a:pt x="433" y="329"/>
                  </a:lnTo>
                  <a:lnTo>
                    <a:pt x="433" y="315"/>
                  </a:lnTo>
                  <a:lnTo>
                    <a:pt x="431" y="304"/>
                  </a:lnTo>
                  <a:lnTo>
                    <a:pt x="428" y="301"/>
                  </a:lnTo>
                  <a:lnTo>
                    <a:pt x="419" y="309"/>
                  </a:lnTo>
                  <a:lnTo>
                    <a:pt x="411" y="320"/>
                  </a:lnTo>
                  <a:lnTo>
                    <a:pt x="407" y="332"/>
                  </a:lnTo>
                  <a:lnTo>
                    <a:pt x="404" y="343"/>
                  </a:lnTo>
                  <a:lnTo>
                    <a:pt x="398" y="361"/>
                  </a:lnTo>
                  <a:lnTo>
                    <a:pt x="391" y="377"/>
                  </a:lnTo>
                  <a:lnTo>
                    <a:pt x="384" y="394"/>
                  </a:lnTo>
                  <a:lnTo>
                    <a:pt x="374" y="408"/>
                  </a:lnTo>
                  <a:lnTo>
                    <a:pt x="354" y="435"/>
                  </a:lnTo>
                  <a:lnTo>
                    <a:pt x="331" y="460"/>
                  </a:lnTo>
                  <a:lnTo>
                    <a:pt x="305" y="480"/>
                  </a:lnTo>
                  <a:lnTo>
                    <a:pt x="277" y="495"/>
                  </a:lnTo>
                  <a:lnTo>
                    <a:pt x="250" y="508"/>
                  </a:lnTo>
                  <a:lnTo>
                    <a:pt x="222" y="515"/>
                  </a:lnTo>
                  <a:lnTo>
                    <a:pt x="194" y="518"/>
                  </a:lnTo>
                  <a:lnTo>
                    <a:pt x="169" y="518"/>
                  </a:lnTo>
                  <a:lnTo>
                    <a:pt x="160" y="518"/>
                  </a:lnTo>
                  <a:lnTo>
                    <a:pt x="153" y="517"/>
                  </a:lnTo>
                  <a:lnTo>
                    <a:pt x="145" y="514"/>
                  </a:lnTo>
                  <a:lnTo>
                    <a:pt x="137" y="512"/>
                  </a:lnTo>
                  <a:lnTo>
                    <a:pt x="122" y="506"/>
                  </a:lnTo>
                  <a:lnTo>
                    <a:pt x="108" y="500"/>
                  </a:lnTo>
                  <a:lnTo>
                    <a:pt x="92" y="494"/>
                  </a:lnTo>
                  <a:lnTo>
                    <a:pt x="77" y="486"/>
                  </a:lnTo>
                  <a:lnTo>
                    <a:pt x="60" y="478"/>
                  </a:lnTo>
                  <a:lnTo>
                    <a:pt x="43" y="469"/>
                  </a:lnTo>
                  <a:lnTo>
                    <a:pt x="23" y="461"/>
                  </a:lnTo>
                  <a:lnTo>
                    <a:pt x="0" y="452"/>
                  </a:lnTo>
                  <a:lnTo>
                    <a:pt x="12" y="448"/>
                  </a:lnTo>
                  <a:lnTo>
                    <a:pt x="26" y="443"/>
                  </a:lnTo>
                  <a:lnTo>
                    <a:pt x="43" y="438"/>
                  </a:lnTo>
                  <a:lnTo>
                    <a:pt x="60" y="432"/>
                  </a:lnTo>
                  <a:lnTo>
                    <a:pt x="77" y="424"/>
                  </a:lnTo>
                  <a:lnTo>
                    <a:pt x="91" y="415"/>
                  </a:lnTo>
                  <a:lnTo>
                    <a:pt x="105" y="403"/>
                  </a:lnTo>
                  <a:lnTo>
                    <a:pt x="114" y="389"/>
                  </a:lnTo>
                  <a:lnTo>
                    <a:pt x="126" y="368"/>
                  </a:lnTo>
                  <a:lnTo>
                    <a:pt x="142" y="343"/>
                  </a:lnTo>
                  <a:lnTo>
                    <a:pt x="163" y="320"/>
                  </a:lnTo>
                  <a:lnTo>
                    <a:pt x="186" y="297"/>
                  </a:lnTo>
                  <a:lnTo>
                    <a:pt x="214" y="278"/>
                  </a:lnTo>
                  <a:lnTo>
                    <a:pt x="243" y="266"/>
                  </a:lnTo>
                  <a:lnTo>
                    <a:pt x="274" y="260"/>
                  </a:lnTo>
                  <a:lnTo>
                    <a:pt x="305" y="264"/>
                  </a:lnTo>
                  <a:lnTo>
                    <a:pt x="311" y="268"/>
                  </a:lnTo>
                  <a:lnTo>
                    <a:pt x="317" y="271"/>
                  </a:lnTo>
                  <a:lnTo>
                    <a:pt x="325" y="272"/>
                  </a:lnTo>
                  <a:lnTo>
                    <a:pt x="333" y="272"/>
                  </a:lnTo>
                  <a:lnTo>
                    <a:pt x="339" y="271"/>
                  </a:lnTo>
                  <a:lnTo>
                    <a:pt x="347" y="269"/>
                  </a:lnTo>
                  <a:lnTo>
                    <a:pt x="351" y="266"/>
                  </a:lnTo>
                  <a:lnTo>
                    <a:pt x="354" y="263"/>
                  </a:lnTo>
                  <a:lnTo>
                    <a:pt x="361" y="257"/>
                  </a:lnTo>
                  <a:lnTo>
                    <a:pt x="368" y="257"/>
                  </a:lnTo>
                  <a:lnTo>
                    <a:pt x="374" y="258"/>
                  </a:lnTo>
                  <a:lnTo>
                    <a:pt x="381" y="260"/>
                  </a:lnTo>
                  <a:lnTo>
                    <a:pt x="370" y="269"/>
                  </a:lnTo>
                  <a:lnTo>
                    <a:pt x="361" y="281"/>
                  </a:lnTo>
                  <a:lnTo>
                    <a:pt x="353" y="297"/>
                  </a:lnTo>
                  <a:lnTo>
                    <a:pt x="351" y="309"/>
                  </a:lnTo>
                  <a:lnTo>
                    <a:pt x="351" y="312"/>
                  </a:lnTo>
                  <a:lnTo>
                    <a:pt x="353" y="315"/>
                  </a:lnTo>
                  <a:lnTo>
                    <a:pt x="353" y="317"/>
                  </a:lnTo>
                  <a:lnTo>
                    <a:pt x="354" y="320"/>
                  </a:lnTo>
                  <a:lnTo>
                    <a:pt x="357" y="321"/>
                  </a:lnTo>
                  <a:lnTo>
                    <a:pt x="361" y="323"/>
                  </a:lnTo>
                  <a:lnTo>
                    <a:pt x="362" y="324"/>
                  </a:lnTo>
                  <a:lnTo>
                    <a:pt x="365" y="326"/>
                  </a:lnTo>
                  <a:lnTo>
                    <a:pt x="376" y="328"/>
                  </a:lnTo>
                  <a:lnTo>
                    <a:pt x="388" y="326"/>
                  </a:lnTo>
                  <a:lnTo>
                    <a:pt x="399" y="321"/>
                  </a:lnTo>
                  <a:lnTo>
                    <a:pt x="405" y="314"/>
                  </a:lnTo>
                  <a:lnTo>
                    <a:pt x="410" y="301"/>
                  </a:lnTo>
                  <a:lnTo>
                    <a:pt x="411" y="289"/>
                  </a:lnTo>
                  <a:lnTo>
                    <a:pt x="410" y="277"/>
                  </a:lnTo>
                  <a:lnTo>
                    <a:pt x="405" y="268"/>
                  </a:lnTo>
                  <a:lnTo>
                    <a:pt x="401" y="261"/>
                  </a:lnTo>
                  <a:lnTo>
                    <a:pt x="401" y="257"/>
                  </a:lnTo>
                  <a:lnTo>
                    <a:pt x="404" y="254"/>
                  </a:lnTo>
                  <a:lnTo>
                    <a:pt x="408" y="252"/>
                  </a:lnTo>
                  <a:lnTo>
                    <a:pt x="411" y="254"/>
                  </a:lnTo>
                  <a:lnTo>
                    <a:pt x="414" y="258"/>
                  </a:lnTo>
                  <a:lnTo>
                    <a:pt x="416" y="266"/>
                  </a:lnTo>
                  <a:lnTo>
                    <a:pt x="418" y="274"/>
                  </a:lnTo>
                  <a:lnTo>
                    <a:pt x="421" y="281"/>
                  </a:lnTo>
                  <a:lnTo>
                    <a:pt x="428" y="289"/>
                  </a:lnTo>
                  <a:lnTo>
                    <a:pt x="441" y="292"/>
                  </a:lnTo>
                  <a:lnTo>
                    <a:pt x="458" y="283"/>
                  </a:lnTo>
                  <a:lnTo>
                    <a:pt x="464" y="289"/>
                  </a:lnTo>
                  <a:lnTo>
                    <a:pt x="473" y="294"/>
                  </a:lnTo>
                  <a:lnTo>
                    <a:pt x="482" y="297"/>
                  </a:lnTo>
                  <a:lnTo>
                    <a:pt x="493" y="297"/>
                  </a:lnTo>
                  <a:lnTo>
                    <a:pt x="504" y="295"/>
                  </a:lnTo>
                  <a:lnTo>
                    <a:pt x="513" y="289"/>
                  </a:lnTo>
                  <a:lnTo>
                    <a:pt x="522" y="280"/>
                  </a:lnTo>
                  <a:lnTo>
                    <a:pt x="528" y="266"/>
                  </a:lnTo>
                  <a:lnTo>
                    <a:pt x="535" y="263"/>
                  </a:lnTo>
                  <a:lnTo>
                    <a:pt x="542" y="260"/>
                  </a:lnTo>
                  <a:lnTo>
                    <a:pt x="552" y="257"/>
                  </a:lnTo>
                  <a:lnTo>
                    <a:pt x="562" y="255"/>
                  </a:lnTo>
                  <a:lnTo>
                    <a:pt x="572" y="252"/>
                  </a:lnTo>
                  <a:lnTo>
                    <a:pt x="582" y="251"/>
                  </a:lnTo>
                  <a:lnTo>
                    <a:pt x="593" y="248"/>
                  </a:lnTo>
                  <a:lnTo>
                    <a:pt x="604" y="246"/>
                  </a:lnTo>
                  <a:lnTo>
                    <a:pt x="613" y="243"/>
                  </a:lnTo>
                  <a:lnTo>
                    <a:pt x="621" y="235"/>
                  </a:lnTo>
                  <a:lnTo>
                    <a:pt x="629" y="226"/>
                  </a:lnTo>
                  <a:lnTo>
                    <a:pt x="635" y="214"/>
                  </a:lnTo>
                  <a:lnTo>
                    <a:pt x="641" y="198"/>
                  </a:lnTo>
                  <a:lnTo>
                    <a:pt x="647" y="180"/>
                  </a:lnTo>
                  <a:lnTo>
                    <a:pt x="655" y="160"/>
                  </a:lnTo>
                  <a:lnTo>
                    <a:pt x="663" y="137"/>
                  </a:lnTo>
                  <a:lnTo>
                    <a:pt x="687" y="88"/>
                  </a:lnTo>
                  <a:lnTo>
                    <a:pt x="718" y="52"/>
                  </a:lnTo>
                  <a:lnTo>
                    <a:pt x="753" y="28"/>
                  </a:lnTo>
                  <a:lnTo>
                    <a:pt x="790" y="12"/>
                  </a:lnTo>
                  <a:lnTo>
                    <a:pt x="824" y="3"/>
                  </a:lnTo>
                  <a:lnTo>
                    <a:pt x="855" y="0"/>
                  </a:lnTo>
                  <a:lnTo>
                    <a:pt x="878" y="0"/>
                  </a:lnTo>
                  <a:lnTo>
                    <a:pt x="892" y="0"/>
                  </a:lnTo>
                  <a:lnTo>
                    <a:pt x="903" y="0"/>
                  </a:lnTo>
                  <a:lnTo>
                    <a:pt x="917" y="1"/>
                  </a:lnTo>
                  <a:lnTo>
                    <a:pt x="934" y="5"/>
                  </a:lnTo>
                  <a:lnTo>
                    <a:pt x="954" y="8"/>
                  </a:lnTo>
                  <a:lnTo>
                    <a:pt x="974" y="12"/>
                  </a:lnTo>
                  <a:lnTo>
                    <a:pt x="995" y="18"/>
                  </a:lnTo>
                  <a:lnTo>
                    <a:pt x="1015" y="26"/>
                  </a:lnTo>
                  <a:lnTo>
                    <a:pt x="1034" y="35"/>
                  </a:lnTo>
                  <a:lnTo>
                    <a:pt x="1052" y="43"/>
                  </a:lnTo>
                  <a:lnTo>
                    <a:pt x="1071" y="51"/>
                  </a:lnTo>
                  <a:lnTo>
                    <a:pt x="1092" y="55"/>
                  </a:lnTo>
                  <a:lnTo>
                    <a:pt x="1112" y="58"/>
                  </a:lnTo>
                  <a:lnTo>
                    <a:pt x="1132" y="60"/>
                  </a:lnTo>
                  <a:lnTo>
                    <a:pt x="1152" y="60"/>
                  </a:lnTo>
                  <a:lnTo>
                    <a:pt x="1171" y="60"/>
                  </a:lnTo>
                  <a:lnTo>
                    <a:pt x="1188" y="58"/>
                  </a:lnTo>
                  <a:lnTo>
                    <a:pt x="1206" y="58"/>
                  </a:lnTo>
                  <a:lnTo>
                    <a:pt x="1208" y="66"/>
                  </a:lnTo>
                  <a:lnTo>
                    <a:pt x="1199" y="75"/>
                  </a:lnTo>
                  <a:lnTo>
                    <a:pt x="1191" y="83"/>
                  </a:lnTo>
                  <a:lnTo>
                    <a:pt x="1173" y="108"/>
                  </a:lnTo>
                  <a:lnTo>
                    <a:pt x="1151" y="137"/>
                  </a:lnTo>
                  <a:lnTo>
                    <a:pt x="1126" y="171"/>
                  </a:lnTo>
                  <a:lnTo>
                    <a:pt x="1099" y="203"/>
                  </a:lnTo>
                  <a:lnTo>
                    <a:pt x="1071" y="235"/>
                  </a:lnTo>
                  <a:lnTo>
                    <a:pt x="1042" y="263"/>
                  </a:lnTo>
                  <a:lnTo>
                    <a:pt x="1014" y="284"/>
                  </a:lnTo>
                  <a:lnTo>
                    <a:pt x="988" y="297"/>
                  </a:lnTo>
                  <a:lnTo>
                    <a:pt x="971" y="301"/>
                  </a:lnTo>
                  <a:lnTo>
                    <a:pt x="951" y="309"/>
                  </a:lnTo>
                  <a:lnTo>
                    <a:pt x="926" y="318"/>
                  </a:lnTo>
                  <a:lnTo>
                    <a:pt x="900" y="326"/>
                  </a:lnTo>
                  <a:lnTo>
                    <a:pt x="872" y="334"/>
                  </a:lnTo>
                  <a:lnTo>
                    <a:pt x="846" y="341"/>
                  </a:lnTo>
                  <a:lnTo>
                    <a:pt x="823" y="346"/>
                  </a:lnTo>
                  <a:lnTo>
                    <a:pt x="801" y="348"/>
                  </a:lnTo>
                  <a:lnTo>
                    <a:pt x="780" y="346"/>
                  </a:lnTo>
                  <a:lnTo>
                    <a:pt x="757" y="341"/>
                  </a:lnTo>
                  <a:lnTo>
                    <a:pt x="732" y="334"/>
                  </a:lnTo>
                  <a:lnTo>
                    <a:pt x="709" y="326"/>
                  </a:lnTo>
                  <a:lnTo>
                    <a:pt x="686" y="318"/>
                  </a:lnTo>
                  <a:lnTo>
                    <a:pt x="667" y="311"/>
                  </a:lnTo>
                  <a:lnTo>
                    <a:pt x="652" y="303"/>
                  </a:lnTo>
                  <a:lnTo>
                    <a:pt x="644" y="298"/>
                  </a:lnTo>
                  <a:lnTo>
                    <a:pt x="635" y="292"/>
                  </a:lnTo>
                  <a:lnTo>
                    <a:pt x="626" y="286"/>
                  </a:lnTo>
                  <a:lnTo>
                    <a:pt x="616" y="280"/>
                  </a:lnTo>
                  <a:lnTo>
                    <a:pt x="607" y="274"/>
                  </a:lnTo>
                  <a:lnTo>
                    <a:pt x="601" y="272"/>
                  </a:lnTo>
                  <a:lnTo>
                    <a:pt x="592" y="272"/>
                  </a:lnTo>
                  <a:lnTo>
                    <a:pt x="582" y="272"/>
                  </a:lnTo>
                  <a:lnTo>
                    <a:pt x="572" y="274"/>
                  </a:lnTo>
                  <a:lnTo>
                    <a:pt x="559" y="277"/>
                  </a:lnTo>
                  <a:lnTo>
                    <a:pt x="550" y="280"/>
                  </a:lnTo>
                  <a:lnTo>
                    <a:pt x="541" y="283"/>
                  </a:lnTo>
                  <a:lnTo>
                    <a:pt x="535" y="286"/>
                  </a:lnTo>
                  <a:lnTo>
                    <a:pt x="527" y="292"/>
                  </a:lnTo>
                  <a:lnTo>
                    <a:pt x="524" y="298"/>
                  </a:lnTo>
                  <a:lnTo>
                    <a:pt x="527" y="303"/>
                  </a:lnTo>
                  <a:lnTo>
                    <a:pt x="535" y="306"/>
                  </a:lnTo>
                  <a:lnTo>
                    <a:pt x="541" y="308"/>
                  </a:lnTo>
                  <a:lnTo>
                    <a:pt x="549" y="309"/>
                  </a:lnTo>
                  <a:lnTo>
                    <a:pt x="558" y="309"/>
                  </a:lnTo>
                  <a:lnTo>
                    <a:pt x="569" y="308"/>
                  </a:lnTo>
                  <a:lnTo>
                    <a:pt x="581" y="306"/>
                  </a:lnTo>
                  <a:lnTo>
                    <a:pt x="593" y="304"/>
                  </a:lnTo>
                  <a:lnTo>
                    <a:pt x="606" y="303"/>
                  </a:lnTo>
                  <a:lnTo>
                    <a:pt x="618" y="301"/>
                  </a:lnTo>
                  <a:lnTo>
                    <a:pt x="629" y="300"/>
                  </a:lnTo>
                  <a:lnTo>
                    <a:pt x="641" y="300"/>
                  </a:lnTo>
                  <a:lnTo>
                    <a:pt x="655" y="300"/>
                  </a:lnTo>
                  <a:lnTo>
                    <a:pt x="670" y="303"/>
                  </a:lnTo>
                  <a:lnTo>
                    <a:pt x="689" y="308"/>
                  </a:lnTo>
                  <a:lnTo>
                    <a:pt x="712" y="317"/>
                  </a:lnTo>
                  <a:lnTo>
                    <a:pt x="738" y="328"/>
                  </a:lnTo>
                  <a:lnTo>
                    <a:pt x="770" y="343"/>
                  </a:lnTo>
                  <a:lnTo>
                    <a:pt x="797" y="358"/>
                  </a:lnTo>
                  <a:lnTo>
                    <a:pt x="820" y="380"/>
                  </a:lnTo>
                  <a:lnTo>
                    <a:pt x="840" y="406"/>
                  </a:lnTo>
                  <a:lnTo>
                    <a:pt x="858" y="434"/>
                  </a:lnTo>
                  <a:lnTo>
                    <a:pt x="875" y="466"/>
                  </a:lnTo>
                  <a:lnTo>
                    <a:pt x="887" y="500"/>
                  </a:lnTo>
                  <a:lnTo>
                    <a:pt x="898" y="535"/>
                  </a:lnTo>
                  <a:lnTo>
                    <a:pt x="904" y="571"/>
                  </a:lnTo>
                  <a:lnTo>
                    <a:pt x="906" y="594"/>
                  </a:lnTo>
                  <a:lnTo>
                    <a:pt x="907" y="617"/>
                  </a:lnTo>
                  <a:lnTo>
                    <a:pt x="907" y="638"/>
                  </a:lnTo>
                  <a:lnTo>
                    <a:pt x="904" y="660"/>
                  </a:lnTo>
                  <a:lnTo>
                    <a:pt x="891" y="644"/>
                  </a:lnTo>
                  <a:lnTo>
                    <a:pt x="869" y="629"/>
                  </a:lnTo>
                  <a:lnTo>
                    <a:pt x="844" y="615"/>
                  </a:lnTo>
                  <a:lnTo>
                    <a:pt x="815" y="604"/>
                  </a:lnTo>
                  <a:lnTo>
                    <a:pt x="784" y="594"/>
                  </a:lnTo>
                  <a:lnTo>
                    <a:pt x="755" y="586"/>
                  </a:lnTo>
                  <a:lnTo>
                    <a:pt x="727" y="580"/>
                  </a:lnTo>
                  <a:lnTo>
                    <a:pt x="703" y="575"/>
                  </a:lnTo>
                  <a:lnTo>
                    <a:pt x="687" y="572"/>
                  </a:lnTo>
                  <a:lnTo>
                    <a:pt x="670" y="569"/>
                  </a:lnTo>
                  <a:lnTo>
                    <a:pt x="652" y="564"/>
                  </a:lnTo>
                  <a:lnTo>
                    <a:pt x="633" y="558"/>
                  </a:lnTo>
                  <a:lnTo>
                    <a:pt x="615" y="548"/>
                  </a:lnTo>
                  <a:lnTo>
                    <a:pt x="599" y="535"/>
                  </a:lnTo>
                  <a:lnTo>
                    <a:pt x="585" y="517"/>
                  </a:lnTo>
                  <a:lnTo>
                    <a:pt x="575" y="495"/>
                  </a:lnTo>
                  <a:lnTo>
                    <a:pt x="561" y="464"/>
                  </a:lnTo>
                  <a:lnTo>
                    <a:pt x="547" y="438"/>
                  </a:lnTo>
                  <a:lnTo>
                    <a:pt x="538" y="412"/>
                  </a:lnTo>
                  <a:lnTo>
                    <a:pt x="538" y="374"/>
                  </a:lnTo>
                  <a:lnTo>
                    <a:pt x="536" y="363"/>
                  </a:lnTo>
                  <a:lnTo>
                    <a:pt x="532" y="352"/>
                  </a:lnTo>
                  <a:lnTo>
                    <a:pt x="524" y="341"/>
                  </a:lnTo>
                  <a:lnTo>
                    <a:pt x="513" y="332"/>
                  </a:lnTo>
                  <a:lnTo>
                    <a:pt x="502" y="323"/>
                  </a:lnTo>
                  <a:lnTo>
                    <a:pt x="491" y="317"/>
                  </a:lnTo>
                  <a:lnTo>
                    <a:pt x="482" y="311"/>
                  </a:lnTo>
                  <a:lnTo>
                    <a:pt x="475" y="306"/>
                  </a:lnTo>
                  <a:lnTo>
                    <a:pt x="464" y="301"/>
                  </a:lnTo>
                  <a:lnTo>
                    <a:pt x="453" y="298"/>
                  </a:lnTo>
                  <a:lnTo>
                    <a:pt x="447" y="300"/>
                  </a:lnTo>
                  <a:lnTo>
                    <a:pt x="445" y="306"/>
                  </a:lnTo>
                  <a:lnTo>
                    <a:pt x="447" y="314"/>
                  </a:lnTo>
                  <a:lnTo>
                    <a:pt x="448" y="323"/>
                  </a:lnTo>
                  <a:lnTo>
                    <a:pt x="451" y="334"/>
                  </a:lnTo>
                  <a:lnTo>
                    <a:pt x="456" y="343"/>
                  </a:lnTo>
                  <a:lnTo>
                    <a:pt x="462" y="351"/>
                  </a:lnTo>
                  <a:lnTo>
                    <a:pt x="475" y="361"/>
                  </a:lnTo>
                  <a:lnTo>
                    <a:pt x="490" y="375"/>
                  </a:lnTo>
                  <a:lnTo>
                    <a:pt x="510" y="394"/>
                  </a:lnTo>
                  <a:lnTo>
                    <a:pt x="528" y="415"/>
                  </a:lnTo>
                  <a:lnTo>
                    <a:pt x="547" y="440"/>
                  </a:lnTo>
                  <a:lnTo>
                    <a:pt x="564" y="468"/>
                  </a:lnTo>
                  <a:lnTo>
                    <a:pt x="576" y="500"/>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6" name="Freeform 38"/>
            <p:cNvSpPr>
              <a:spLocks/>
            </p:cNvSpPr>
            <p:nvPr/>
          </p:nvSpPr>
          <p:spPr bwMode="auto">
            <a:xfrm>
              <a:off x="4954" y="723"/>
              <a:ext cx="182" cy="184"/>
            </a:xfrm>
            <a:custGeom>
              <a:avLst/>
              <a:gdLst>
                <a:gd name="T0" fmla="*/ 1 w 364"/>
                <a:gd name="T1" fmla="*/ 1 h 367"/>
                <a:gd name="T2" fmla="*/ 1 w 364"/>
                <a:gd name="T3" fmla="*/ 1 h 367"/>
                <a:gd name="T4" fmla="*/ 1 w 364"/>
                <a:gd name="T5" fmla="*/ 1 h 367"/>
                <a:gd name="T6" fmla="*/ 1 w 364"/>
                <a:gd name="T7" fmla="*/ 1 h 367"/>
                <a:gd name="T8" fmla="*/ 1 w 364"/>
                <a:gd name="T9" fmla="*/ 1 h 367"/>
                <a:gd name="T10" fmla="*/ 1 w 364"/>
                <a:gd name="T11" fmla="*/ 1 h 367"/>
                <a:gd name="T12" fmla="*/ 1 w 364"/>
                <a:gd name="T13" fmla="*/ 1 h 367"/>
                <a:gd name="T14" fmla="*/ 1 w 364"/>
                <a:gd name="T15" fmla="*/ 1 h 367"/>
                <a:gd name="T16" fmla="*/ 1 w 364"/>
                <a:gd name="T17" fmla="*/ 1 h 367"/>
                <a:gd name="T18" fmla="*/ 1 w 364"/>
                <a:gd name="T19" fmla="*/ 1 h 367"/>
                <a:gd name="T20" fmla="*/ 1 w 364"/>
                <a:gd name="T21" fmla="*/ 1 h 367"/>
                <a:gd name="T22" fmla="*/ 1 w 364"/>
                <a:gd name="T23" fmla="*/ 1 h 367"/>
                <a:gd name="T24" fmla="*/ 1 w 364"/>
                <a:gd name="T25" fmla="*/ 1 h 367"/>
                <a:gd name="T26" fmla="*/ 1 w 364"/>
                <a:gd name="T27" fmla="*/ 1 h 367"/>
                <a:gd name="T28" fmla="*/ 1 w 364"/>
                <a:gd name="T29" fmla="*/ 1 h 367"/>
                <a:gd name="T30" fmla="*/ 1 w 364"/>
                <a:gd name="T31" fmla="*/ 1 h 367"/>
                <a:gd name="T32" fmla="*/ 1 w 364"/>
                <a:gd name="T33" fmla="*/ 1 h 367"/>
                <a:gd name="T34" fmla="*/ 1 w 364"/>
                <a:gd name="T35" fmla="*/ 1 h 367"/>
                <a:gd name="T36" fmla="*/ 1 w 364"/>
                <a:gd name="T37" fmla="*/ 1 h 367"/>
                <a:gd name="T38" fmla="*/ 1 w 364"/>
                <a:gd name="T39" fmla="*/ 1 h 367"/>
                <a:gd name="T40" fmla="*/ 1 w 364"/>
                <a:gd name="T41" fmla="*/ 1 h 367"/>
                <a:gd name="T42" fmla="*/ 1 w 364"/>
                <a:gd name="T43" fmla="*/ 1 h 367"/>
                <a:gd name="T44" fmla="*/ 1 w 364"/>
                <a:gd name="T45" fmla="*/ 1 h 367"/>
                <a:gd name="T46" fmla="*/ 1 w 364"/>
                <a:gd name="T47" fmla="*/ 1 h 367"/>
                <a:gd name="T48" fmla="*/ 1 w 364"/>
                <a:gd name="T49" fmla="*/ 1 h 367"/>
                <a:gd name="T50" fmla="*/ 1 w 364"/>
                <a:gd name="T51" fmla="*/ 1 h 367"/>
                <a:gd name="T52" fmla="*/ 1 w 364"/>
                <a:gd name="T53" fmla="*/ 1 h 367"/>
                <a:gd name="T54" fmla="*/ 1 w 364"/>
                <a:gd name="T55" fmla="*/ 1 h 367"/>
                <a:gd name="T56" fmla="*/ 1 w 364"/>
                <a:gd name="T57" fmla="*/ 1 h 367"/>
                <a:gd name="T58" fmla="*/ 1 w 364"/>
                <a:gd name="T59" fmla="*/ 1 h 367"/>
                <a:gd name="T60" fmla="*/ 1 w 364"/>
                <a:gd name="T61" fmla="*/ 1 h 367"/>
                <a:gd name="T62" fmla="*/ 1 w 364"/>
                <a:gd name="T63" fmla="*/ 1 h 367"/>
                <a:gd name="T64" fmla="*/ 1 w 364"/>
                <a:gd name="T65" fmla="*/ 1 h 367"/>
                <a:gd name="T66" fmla="*/ 1 w 364"/>
                <a:gd name="T67" fmla="*/ 1 h 3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4"/>
                <a:gd name="T103" fmla="*/ 0 h 367"/>
                <a:gd name="T104" fmla="*/ 364 w 364"/>
                <a:gd name="T105" fmla="*/ 367 h 3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4" h="367">
                  <a:moveTo>
                    <a:pt x="276" y="367"/>
                  </a:moveTo>
                  <a:lnTo>
                    <a:pt x="276" y="355"/>
                  </a:lnTo>
                  <a:lnTo>
                    <a:pt x="280" y="344"/>
                  </a:lnTo>
                  <a:lnTo>
                    <a:pt x="288" y="335"/>
                  </a:lnTo>
                  <a:lnTo>
                    <a:pt x="299" y="330"/>
                  </a:lnTo>
                  <a:lnTo>
                    <a:pt x="310" y="329"/>
                  </a:lnTo>
                  <a:lnTo>
                    <a:pt x="319" y="332"/>
                  </a:lnTo>
                  <a:lnTo>
                    <a:pt x="325" y="335"/>
                  </a:lnTo>
                  <a:lnTo>
                    <a:pt x="328" y="340"/>
                  </a:lnTo>
                  <a:lnTo>
                    <a:pt x="330" y="343"/>
                  </a:lnTo>
                  <a:lnTo>
                    <a:pt x="334" y="344"/>
                  </a:lnTo>
                  <a:lnTo>
                    <a:pt x="341" y="346"/>
                  </a:lnTo>
                  <a:lnTo>
                    <a:pt x="350" y="347"/>
                  </a:lnTo>
                  <a:lnTo>
                    <a:pt x="357" y="349"/>
                  </a:lnTo>
                  <a:lnTo>
                    <a:pt x="362" y="349"/>
                  </a:lnTo>
                  <a:lnTo>
                    <a:pt x="364" y="347"/>
                  </a:lnTo>
                  <a:lnTo>
                    <a:pt x="361" y="343"/>
                  </a:lnTo>
                  <a:lnTo>
                    <a:pt x="356" y="337"/>
                  </a:lnTo>
                  <a:lnTo>
                    <a:pt x="350" y="330"/>
                  </a:lnTo>
                  <a:lnTo>
                    <a:pt x="342" y="326"/>
                  </a:lnTo>
                  <a:lnTo>
                    <a:pt x="336" y="320"/>
                  </a:lnTo>
                  <a:lnTo>
                    <a:pt x="331" y="323"/>
                  </a:lnTo>
                  <a:lnTo>
                    <a:pt x="324" y="324"/>
                  </a:lnTo>
                  <a:lnTo>
                    <a:pt x="314" y="324"/>
                  </a:lnTo>
                  <a:lnTo>
                    <a:pt x="307" y="320"/>
                  </a:lnTo>
                  <a:lnTo>
                    <a:pt x="300" y="310"/>
                  </a:lnTo>
                  <a:lnTo>
                    <a:pt x="297" y="301"/>
                  </a:lnTo>
                  <a:lnTo>
                    <a:pt x="296" y="294"/>
                  </a:lnTo>
                  <a:lnTo>
                    <a:pt x="297" y="286"/>
                  </a:lnTo>
                  <a:lnTo>
                    <a:pt x="299" y="281"/>
                  </a:lnTo>
                  <a:lnTo>
                    <a:pt x="300" y="278"/>
                  </a:lnTo>
                  <a:lnTo>
                    <a:pt x="304" y="274"/>
                  </a:lnTo>
                  <a:lnTo>
                    <a:pt x="307" y="270"/>
                  </a:lnTo>
                  <a:lnTo>
                    <a:pt x="313" y="266"/>
                  </a:lnTo>
                  <a:lnTo>
                    <a:pt x="322" y="261"/>
                  </a:lnTo>
                  <a:lnTo>
                    <a:pt x="330" y="260"/>
                  </a:lnTo>
                  <a:lnTo>
                    <a:pt x="336" y="258"/>
                  </a:lnTo>
                  <a:lnTo>
                    <a:pt x="344" y="221"/>
                  </a:lnTo>
                  <a:lnTo>
                    <a:pt x="342" y="186"/>
                  </a:lnTo>
                  <a:lnTo>
                    <a:pt x="333" y="152"/>
                  </a:lnTo>
                  <a:lnTo>
                    <a:pt x="314" y="121"/>
                  </a:lnTo>
                  <a:lnTo>
                    <a:pt x="287" y="94"/>
                  </a:lnTo>
                  <a:lnTo>
                    <a:pt x="250" y="71"/>
                  </a:lnTo>
                  <a:lnTo>
                    <a:pt x="203" y="52"/>
                  </a:lnTo>
                  <a:lnTo>
                    <a:pt x="148" y="40"/>
                  </a:lnTo>
                  <a:lnTo>
                    <a:pt x="126" y="37"/>
                  </a:lnTo>
                  <a:lnTo>
                    <a:pt x="103" y="32"/>
                  </a:lnTo>
                  <a:lnTo>
                    <a:pt x="82" y="26"/>
                  </a:lnTo>
                  <a:lnTo>
                    <a:pt x="60" y="20"/>
                  </a:lnTo>
                  <a:lnTo>
                    <a:pt x="42" y="15"/>
                  </a:lnTo>
                  <a:lnTo>
                    <a:pt x="25" y="9"/>
                  </a:lnTo>
                  <a:lnTo>
                    <a:pt x="11" y="4"/>
                  </a:lnTo>
                  <a:lnTo>
                    <a:pt x="0" y="0"/>
                  </a:lnTo>
                  <a:lnTo>
                    <a:pt x="12" y="18"/>
                  </a:lnTo>
                  <a:lnTo>
                    <a:pt x="25" y="38"/>
                  </a:lnTo>
                  <a:lnTo>
                    <a:pt x="35" y="63"/>
                  </a:lnTo>
                  <a:lnTo>
                    <a:pt x="45" y="87"/>
                  </a:lnTo>
                  <a:lnTo>
                    <a:pt x="52" y="112"/>
                  </a:lnTo>
                  <a:lnTo>
                    <a:pt x="59" y="137"/>
                  </a:lnTo>
                  <a:lnTo>
                    <a:pt x="65" y="160"/>
                  </a:lnTo>
                  <a:lnTo>
                    <a:pt x="69" y="181"/>
                  </a:lnTo>
                  <a:lnTo>
                    <a:pt x="76" y="204"/>
                  </a:lnTo>
                  <a:lnTo>
                    <a:pt x="86" y="234"/>
                  </a:lnTo>
                  <a:lnTo>
                    <a:pt x="100" y="264"/>
                  </a:lnTo>
                  <a:lnTo>
                    <a:pt x="120" y="295"/>
                  </a:lnTo>
                  <a:lnTo>
                    <a:pt x="148" y="323"/>
                  </a:lnTo>
                  <a:lnTo>
                    <a:pt x="182" y="346"/>
                  </a:lnTo>
                  <a:lnTo>
                    <a:pt x="223" y="361"/>
                  </a:lnTo>
                  <a:lnTo>
                    <a:pt x="276" y="367"/>
                  </a:lnTo>
                  <a:close/>
                </a:path>
              </a:pathLst>
            </a:custGeom>
            <a:solidFill>
              <a:srgbClr val="FF1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7" name="Freeform 39"/>
            <p:cNvSpPr>
              <a:spLocks/>
            </p:cNvSpPr>
            <p:nvPr/>
          </p:nvSpPr>
          <p:spPr bwMode="auto">
            <a:xfrm>
              <a:off x="5150" y="833"/>
              <a:ext cx="19" cy="20"/>
            </a:xfrm>
            <a:custGeom>
              <a:avLst/>
              <a:gdLst>
                <a:gd name="T0" fmla="*/ 0 w 39"/>
                <a:gd name="T1" fmla="*/ 1 h 38"/>
                <a:gd name="T2" fmla="*/ 0 w 39"/>
                <a:gd name="T3" fmla="*/ 1 h 38"/>
                <a:gd name="T4" fmla="*/ 0 w 39"/>
                <a:gd name="T5" fmla="*/ 1 h 38"/>
                <a:gd name="T6" fmla="*/ 0 w 39"/>
                <a:gd name="T7" fmla="*/ 0 h 38"/>
                <a:gd name="T8" fmla="*/ 0 w 39"/>
                <a:gd name="T9" fmla="*/ 0 h 38"/>
                <a:gd name="T10" fmla="*/ 0 w 39"/>
                <a:gd name="T11" fmla="*/ 1 h 38"/>
                <a:gd name="T12" fmla="*/ 0 w 39"/>
                <a:gd name="T13" fmla="*/ 1 h 38"/>
                <a:gd name="T14" fmla="*/ 0 w 39"/>
                <a:gd name="T15" fmla="*/ 1 h 38"/>
                <a:gd name="T16" fmla="*/ 0 w 39"/>
                <a:gd name="T17" fmla="*/ 1 h 38"/>
                <a:gd name="T18" fmla="*/ 0 w 39"/>
                <a:gd name="T19" fmla="*/ 1 h 38"/>
                <a:gd name="T20" fmla="*/ 0 w 39"/>
                <a:gd name="T21" fmla="*/ 1 h 38"/>
                <a:gd name="T22" fmla="*/ 0 w 39"/>
                <a:gd name="T23" fmla="*/ 1 h 38"/>
                <a:gd name="T24" fmla="*/ 0 w 39"/>
                <a:gd name="T25" fmla="*/ 1 h 38"/>
                <a:gd name="T26" fmla="*/ 0 w 39"/>
                <a:gd name="T27" fmla="*/ 1 h 38"/>
                <a:gd name="T28" fmla="*/ 0 w 39"/>
                <a:gd name="T29" fmla="*/ 1 h 38"/>
                <a:gd name="T30" fmla="*/ 0 w 39"/>
                <a:gd name="T31" fmla="*/ 1 h 38"/>
                <a:gd name="T32" fmla="*/ 0 w 39"/>
                <a:gd name="T33" fmla="*/ 1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38"/>
                <a:gd name="T53" fmla="*/ 39 w 39"/>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38">
                  <a:moveTo>
                    <a:pt x="0" y="15"/>
                  </a:moveTo>
                  <a:lnTo>
                    <a:pt x="2" y="7"/>
                  </a:lnTo>
                  <a:lnTo>
                    <a:pt x="7" y="1"/>
                  </a:lnTo>
                  <a:lnTo>
                    <a:pt x="13" y="0"/>
                  </a:lnTo>
                  <a:lnTo>
                    <a:pt x="20" y="0"/>
                  </a:lnTo>
                  <a:lnTo>
                    <a:pt x="28" y="1"/>
                  </a:lnTo>
                  <a:lnTo>
                    <a:pt x="34" y="6"/>
                  </a:lnTo>
                  <a:lnTo>
                    <a:pt x="37" y="12"/>
                  </a:lnTo>
                  <a:lnTo>
                    <a:pt x="39" y="20"/>
                  </a:lnTo>
                  <a:lnTo>
                    <a:pt x="37" y="27"/>
                  </a:lnTo>
                  <a:lnTo>
                    <a:pt x="33" y="34"/>
                  </a:lnTo>
                  <a:lnTo>
                    <a:pt x="27" y="37"/>
                  </a:lnTo>
                  <a:lnTo>
                    <a:pt x="22" y="38"/>
                  </a:lnTo>
                  <a:lnTo>
                    <a:pt x="16" y="37"/>
                  </a:lnTo>
                  <a:lnTo>
                    <a:pt x="8" y="30"/>
                  </a:lnTo>
                  <a:lnTo>
                    <a:pt x="2" y="23"/>
                  </a:lnTo>
                  <a:lnTo>
                    <a:pt x="0" y="1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8" name="Freeform 40"/>
            <p:cNvSpPr>
              <a:spLocks/>
            </p:cNvSpPr>
            <p:nvPr/>
          </p:nvSpPr>
          <p:spPr bwMode="auto">
            <a:xfrm>
              <a:off x="5188" y="860"/>
              <a:ext cx="21" cy="20"/>
            </a:xfrm>
            <a:custGeom>
              <a:avLst/>
              <a:gdLst>
                <a:gd name="T0" fmla="*/ 1 w 42"/>
                <a:gd name="T1" fmla="*/ 0 h 42"/>
                <a:gd name="T2" fmla="*/ 1 w 42"/>
                <a:gd name="T3" fmla="*/ 0 h 42"/>
                <a:gd name="T4" fmla="*/ 1 w 42"/>
                <a:gd name="T5" fmla="*/ 0 h 42"/>
                <a:gd name="T6" fmla="*/ 1 w 42"/>
                <a:gd name="T7" fmla="*/ 0 h 42"/>
                <a:gd name="T8" fmla="*/ 1 w 42"/>
                <a:gd name="T9" fmla="*/ 0 h 42"/>
                <a:gd name="T10" fmla="*/ 1 w 42"/>
                <a:gd name="T11" fmla="*/ 0 h 42"/>
                <a:gd name="T12" fmla="*/ 1 w 42"/>
                <a:gd name="T13" fmla="*/ 0 h 42"/>
                <a:gd name="T14" fmla="*/ 1 w 42"/>
                <a:gd name="T15" fmla="*/ 0 h 42"/>
                <a:gd name="T16" fmla="*/ 1 w 42"/>
                <a:gd name="T17" fmla="*/ 0 h 42"/>
                <a:gd name="T18" fmla="*/ 1 w 42"/>
                <a:gd name="T19" fmla="*/ 0 h 42"/>
                <a:gd name="T20" fmla="*/ 1 w 42"/>
                <a:gd name="T21" fmla="*/ 0 h 42"/>
                <a:gd name="T22" fmla="*/ 1 w 42"/>
                <a:gd name="T23" fmla="*/ 0 h 42"/>
                <a:gd name="T24" fmla="*/ 1 w 42"/>
                <a:gd name="T25" fmla="*/ 0 h 42"/>
                <a:gd name="T26" fmla="*/ 1 w 42"/>
                <a:gd name="T27" fmla="*/ 0 h 42"/>
                <a:gd name="T28" fmla="*/ 0 w 42"/>
                <a:gd name="T29" fmla="*/ 0 h 42"/>
                <a:gd name="T30" fmla="*/ 0 w 42"/>
                <a:gd name="T31" fmla="*/ 0 h 42"/>
                <a:gd name="T32" fmla="*/ 1 w 42"/>
                <a:gd name="T33" fmla="*/ 0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2"/>
                <a:gd name="T53" fmla="*/ 42 w 42"/>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2">
                  <a:moveTo>
                    <a:pt x="5" y="5"/>
                  </a:moveTo>
                  <a:lnTo>
                    <a:pt x="11" y="2"/>
                  </a:lnTo>
                  <a:lnTo>
                    <a:pt x="22" y="0"/>
                  </a:lnTo>
                  <a:lnTo>
                    <a:pt x="31" y="3"/>
                  </a:lnTo>
                  <a:lnTo>
                    <a:pt x="37" y="6"/>
                  </a:lnTo>
                  <a:lnTo>
                    <a:pt x="40" y="14"/>
                  </a:lnTo>
                  <a:lnTo>
                    <a:pt x="42" y="22"/>
                  </a:lnTo>
                  <a:lnTo>
                    <a:pt x="40" y="31"/>
                  </a:lnTo>
                  <a:lnTo>
                    <a:pt x="37" y="37"/>
                  </a:lnTo>
                  <a:lnTo>
                    <a:pt x="31" y="40"/>
                  </a:lnTo>
                  <a:lnTo>
                    <a:pt x="22" y="42"/>
                  </a:lnTo>
                  <a:lnTo>
                    <a:pt x="13" y="38"/>
                  </a:lnTo>
                  <a:lnTo>
                    <a:pt x="7" y="32"/>
                  </a:lnTo>
                  <a:lnTo>
                    <a:pt x="3" y="25"/>
                  </a:lnTo>
                  <a:lnTo>
                    <a:pt x="0" y="18"/>
                  </a:lnTo>
                  <a:lnTo>
                    <a:pt x="0" y="11"/>
                  </a:lnTo>
                  <a:lnTo>
                    <a:pt x="5" y="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099" name="Freeform 41"/>
            <p:cNvSpPr>
              <a:spLocks/>
            </p:cNvSpPr>
            <p:nvPr/>
          </p:nvSpPr>
          <p:spPr bwMode="auto">
            <a:xfrm>
              <a:off x="5142" y="884"/>
              <a:ext cx="20" cy="20"/>
            </a:xfrm>
            <a:custGeom>
              <a:avLst/>
              <a:gdLst>
                <a:gd name="T0" fmla="*/ 1 w 40"/>
                <a:gd name="T1" fmla="*/ 1 h 40"/>
                <a:gd name="T2" fmla="*/ 1 w 40"/>
                <a:gd name="T3" fmla="*/ 1 h 40"/>
                <a:gd name="T4" fmla="*/ 1 w 40"/>
                <a:gd name="T5" fmla="*/ 0 h 40"/>
                <a:gd name="T6" fmla="*/ 1 w 40"/>
                <a:gd name="T7" fmla="*/ 0 h 40"/>
                <a:gd name="T8" fmla="*/ 1 w 40"/>
                <a:gd name="T9" fmla="*/ 1 h 40"/>
                <a:gd name="T10" fmla="*/ 1 w 40"/>
                <a:gd name="T11" fmla="*/ 1 h 40"/>
                <a:gd name="T12" fmla="*/ 1 w 40"/>
                <a:gd name="T13" fmla="*/ 1 h 40"/>
                <a:gd name="T14" fmla="*/ 1 w 40"/>
                <a:gd name="T15" fmla="*/ 1 h 40"/>
                <a:gd name="T16" fmla="*/ 1 w 40"/>
                <a:gd name="T17" fmla="*/ 1 h 40"/>
                <a:gd name="T18" fmla="*/ 1 w 40"/>
                <a:gd name="T19" fmla="*/ 1 h 40"/>
                <a:gd name="T20" fmla="*/ 1 w 40"/>
                <a:gd name="T21" fmla="*/ 1 h 40"/>
                <a:gd name="T22" fmla="*/ 1 w 40"/>
                <a:gd name="T23" fmla="*/ 1 h 40"/>
                <a:gd name="T24" fmla="*/ 1 w 40"/>
                <a:gd name="T25" fmla="*/ 1 h 40"/>
                <a:gd name="T26" fmla="*/ 1 w 40"/>
                <a:gd name="T27" fmla="*/ 1 h 40"/>
                <a:gd name="T28" fmla="*/ 0 w 40"/>
                <a:gd name="T29" fmla="*/ 1 h 40"/>
                <a:gd name="T30" fmla="*/ 1 w 40"/>
                <a:gd name="T31" fmla="*/ 1 h 40"/>
                <a:gd name="T32" fmla="*/ 1 w 40"/>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5" y="8"/>
                  </a:moveTo>
                  <a:lnTo>
                    <a:pt x="11" y="3"/>
                  </a:lnTo>
                  <a:lnTo>
                    <a:pt x="18" y="0"/>
                  </a:lnTo>
                  <a:lnTo>
                    <a:pt x="28" y="0"/>
                  </a:lnTo>
                  <a:lnTo>
                    <a:pt x="35" y="5"/>
                  </a:lnTo>
                  <a:lnTo>
                    <a:pt x="40" y="13"/>
                  </a:lnTo>
                  <a:lnTo>
                    <a:pt x="40" y="22"/>
                  </a:lnTo>
                  <a:lnTo>
                    <a:pt x="37" y="29"/>
                  </a:lnTo>
                  <a:lnTo>
                    <a:pt x="32" y="36"/>
                  </a:lnTo>
                  <a:lnTo>
                    <a:pt x="28" y="39"/>
                  </a:lnTo>
                  <a:lnTo>
                    <a:pt x="20" y="40"/>
                  </a:lnTo>
                  <a:lnTo>
                    <a:pt x="12" y="40"/>
                  </a:lnTo>
                  <a:lnTo>
                    <a:pt x="5" y="37"/>
                  </a:lnTo>
                  <a:lnTo>
                    <a:pt x="2" y="29"/>
                  </a:lnTo>
                  <a:lnTo>
                    <a:pt x="0" y="22"/>
                  </a:lnTo>
                  <a:lnTo>
                    <a:pt x="2" y="14"/>
                  </a:lnTo>
                  <a:lnTo>
                    <a:pt x="5" y="8"/>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0" name="Freeform 42"/>
            <p:cNvSpPr>
              <a:spLocks/>
            </p:cNvSpPr>
            <p:nvPr/>
          </p:nvSpPr>
          <p:spPr bwMode="auto">
            <a:xfrm>
              <a:off x="5109" y="859"/>
              <a:ext cx="21" cy="20"/>
            </a:xfrm>
            <a:custGeom>
              <a:avLst/>
              <a:gdLst>
                <a:gd name="T0" fmla="*/ 1 w 41"/>
                <a:gd name="T1" fmla="*/ 1 h 40"/>
                <a:gd name="T2" fmla="*/ 1 w 41"/>
                <a:gd name="T3" fmla="*/ 1 h 40"/>
                <a:gd name="T4" fmla="*/ 0 w 41"/>
                <a:gd name="T5" fmla="*/ 1 h 40"/>
                <a:gd name="T6" fmla="*/ 1 w 41"/>
                <a:gd name="T7" fmla="*/ 1 h 40"/>
                <a:gd name="T8" fmla="*/ 1 w 41"/>
                <a:gd name="T9" fmla="*/ 1 h 40"/>
                <a:gd name="T10" fmla="*/ 1 w 41"/>
                <a:gd name="T11" fmla="*/ 1 h 40"/>
                <a:gd name="T12" fmla="*/ 1 w 41"/>
                <a:gd name="T13" fmla="*/ 1 h 40"/>
                <a:gd name="T14" fmla="*/ 1 w 41"/>
                <a:gd name="T15" fmla="*/ 1 h 40"/>
                <a:gd name="T16" fmla="*/ 1 w 41"/>
                <a:gd name="T17" fmla="*/ 1 h 40"/>
                <a:gd name="T18" fmla="*/ 1 w 41"/>
                <a:gd name="T19" fmla="*/ 1 h 40"/>
                <a:gd name="T20" fmla="*/ 1 w 41"/>
                <a:gd name="T21" fmla="*/ 1 h 40"/>
                <a:gd name="T22" fmla="*/ 1 w 41"/>
                <a:gd name="T23" fmla="*/ 1 h 40"/>
                <a:gd name="T24" fmla="*/ 1 w 41"/>
                <a:gd name="T25" fmla="*/ 1 h 40"/>
                <a:gd name="T26" fmla="*/ 1 w 41"/>
                <a:gd name="T27" fmla="*/ 1 h 40"/>
                <a:gd name="T28" fmla="*/ 1 w 41"/>
                <a:gd name="T29" fmla="*/ 1 h 40"/>
                <a:gd name="T30" fmla="*/ 1 w 41"/>
                <a:gd name="T31" fmla="*/ 0 h 40"/>
                <a:gd name="T32" fmla="*/ 1 w 41"/>
                <a:gd name="T33" fmla="*/ 1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
                <a:gd name="T52" fmla="*/ 0 h 40"/>
                <a:gd name="T53" fmla="*/ 41 w 41"/>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 h="40">
                  <a:moveTo>
                    <a:pt x="7" y="2"/>
                  </a:moveTo>
                  <a:lnTo>
                    <a:pt x="3" y="8"/>
                  </a:lnTo>
                  <a:lnTo>
                    <a:pt x="0" y="17"/>
                  </a:lnTo>
                  <a:lnTo>
                    <a:pt x="1" y="27"/>
                  </a:lnTo>
                  <a:lnTo>
                    <a:pt x="4" y="34"/>
                  </a:lnTo>
                  <a:lnTo>
                    <a:pt x="11" y="39"/>
                  </a:lnTo>
                  <a:lnTo>
                    <a:pt x="20" y="40"/>
                  </a:lnTo>
                  <a:lnTo>
                    <a:pt x="29" y="40"/>
                  </a:lnTo>
                  <a:lnTo>
                    <a:pt x="37" y="37"/>
                  </a:lnTo>
                  <a:lnTo>
                    <a:pt x="40" y="31"/>
                  </a:lnTo>
                  <a:lnTo>
                    <a:pt x="41" y="25"/>
                  </a:lnTo>
                  <a:lnTo>
                    <a:pt x="41" y="19"/>
                  </a:lnTo>
                  <a:lnTo>
                    <a:pt x="40" y="11"/>
                  </a:lnTo>
                  <a:lnTo>
                    <a:pt x="35" y="7"/>
                  </a:lnTo>
                  <a:lnTo>
                    <a:pt x="26" y="2"/>
                  </a:lnTo>
                  <a:lnTo>
                    <a:pt x="15" y="0"/>
                  </a:lnTo>
                  <a:lnTo>
                    <a:pt x="7" y="2"/>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1" name="Freeform 43"/>
            <p:cNvSpPr>
              <a:spLocks/>
            </p:cNvSpPr>
            <p:nvPr/>
          </p:nvSpPr>
          <p:spPr bwMode="auto">
            <a:xfrm>
              <a:off x="5097" y="897"/>
              <a:ext cx="17" cy="18"/>
            </a:xfrm>
            <a:custGeom>
              <a:avLst/>
              <a:gdLst>
                <a:gd name="T0" fmla="*/ 0 w 34"/>
                <a:gd name="T1" fmla="*/ 1 h 36"/>
                <a:gd name="T2" fmla="*/ 0 w 34"/>
                <a:gd name="T3" fmla="*/ 1 h 36"/>
                <a:gd name="T4" fmla="*/ 0 w 34"/>
                <a:gd name="T5" fmla="*/ 1 h 36"/>
                <a:gd name="T6" fmla="*/ 1 w 34"/>
                <a:gd name="T7" fmla="*/ 1 h 36"/>
                <a:gd name="T8" fmla="*/ 1 w 34"/>
                <a:gd name="T9" fmla="*/ 1 h 36"/>
                <a:gd name="T10" fmla="*/ 1 w 34"/>
                <a:gd name="T11" fmla="*/ 0 h 36"/>
                <a:gd name="T12" fmla="*/ 1 w 34"/>
                <a:gd name="T13" fmla="*/ 1 h 36"/>
                <a:gd name="T14" fmla="*/ 1 w 34"/>
                <a:gd name="T15" fmla="*/ 1 h 36"/>
                <a:gd name="T16" fmla="*/ 1 w 34"/>
                <a:gd name="T17" fmla="*/ 1 h 36"/>
                <a:gd name="T18" fmla="*/ 1 w 34"/>
                <a:gd name="T19" fmla="*/ 1 h 36"/>
                <a:gd name="T20" fmla="*/ 1 w 34"/>
                <a:gd name="T21" fmla="*/ 1 h 36"/>
                <a:gd name="T22" fmla="*/ 1 w 34"/>
                <a:gd name="T23" fmla="*/ 1 h 36"/>
                <a:gd name="T24" fmla="*/ 1 w 34"/>
                <a:gd name="T25" fmla="*/ 1 h 36"/>
                <a:gd name="T26" fmla="*/ 1 w 34"/>
                <a:gd name="T27" fmla="*/ 1 h 36"/>
                <a:gd name="T28" fmla="*/ 1 w 34"/>
                <a:gd name="T29" fmla="*/ 1 h 36"/>
                <a:gd name="T30" fmla="*/ 1 w 34"/>
                <a:gd name="T31" fmla="*/ 1 h 36"/>
                <a:gd name="T32" fmla="*/ 0 w 34"/>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6"/>
                <a:gd name="T53" fmla="*/ 34 w 3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6">
                  <a:moveTo>
                    <a:pt x="0" y="23"/>
                  </a:moveTo>
                  <a:lnTo>
                    <a:pt x="0" y="17"/>
                  </a:lnTo>
                  <a:lnTo>
                    <a:pt x="0" y="10"/>
                  </a:lnTo>
                  <a:lnTo>
                    <a:pt x="4" y="5"/>
                  </a:lnTo>
                  <a:lnTo>
                    <a:pt x="12" y="2"/>
                  </a:lnTo>
                  <a:lnTo>
                    <a:pt x="21" y="0"/>
                  </a:lnTo>
                  <a:lnTo>
                    <a:pt x="27" y="2"/>
                  </a:lnTo>
                  <a:lnTo>
                    <a:pt x="32" y="7"/>
                  </a:lnTo>
                  <a:lnTo>
                    <a:pt x="34" y="11"/>
                  </a:lnTo>
                  <a:lnTo>
                    <a:pt x="34" y="19"/>
                  </a:lnTo>
                  <a:lnTo>
                    <a:pt x="32" y="27"/>
                  </a:lnTo>
                  <a:lnTo>
                    <a:pt x="27" y="33"/>
                  </a:lnTo>
                  <a:lnTo>
                    <a:pt x="21" y="36"/>
                  </a:lnTo>
                  <a:lnTo>
                    <a:pt x="15" y="36"/>
                  </a:lnTo>
                  <a:lnTo>
                    <a:pt x="9" y="33"/>
                  </a:lnTo>
                  <a:lnTo>
                    <a:pt x="3" y="28"/>
                  </a:lnTo>
                  <a:lnTo>
                    <a:pt x="0" y="2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2" name="Freeform 44"/>
            <p:cNvSpPr>
              <a:spLocks/>
            </p:cNvSpPr>
            <p:nvPr/>
          </p:nvSpPr>
          <p:spPr bwMode="auto">
            <a:xfrm>
              <a:off x="5129" y="925"/>
              <a:ext cx="15" cy="21"/>
            </a:xfrm>
            <a:custGeom>
              <a:avLst/>
              <a:gdLst>
                <a:gd name="T0" fmla="*/ 0 w 31"/>
                <a:gd name="T1" fmla="*/ 1 h 41"/>
                <a:gd name="T2" fmla="*/ 0 w 31"/>
                <a:gd name="T3" fmla="*/ 1 h 41"/>
                <a:gd name="T4" fmla="*/ 0 w 31"/>
                <a:gd name="T5" fmla="*/ 1 h 41"/>
                <a:gd name="T6" fmla="*/ 0 w 31"/>
                <a:gd name="T7" fmla="*/ 1 h 41"/>
                <a:gd name="T8" fmla="*/ 0 w 31"/>
                <a:gd name="T9" fmla="*/ 1 h 41"/>
                <a:gd name="T10" fmla="*/ 0 w 31"/>
                <a:gd name="T11" fmla="*/ 1 h 41"/>
                <a:gd name="T12" fmla="*/ 0 w 31"/>
                <a:gd name="T13" fmla="*/ 1 h 41"/>
                <a:gd name="T14" fmla="*/ 0 w 31"/>
                <a:gd name="T15" fmla="*/ 1 h 41"/>
                <a:gd name="T16" fmla="*/ 0 w 31"/>
                <a:gd name="T17" fmla="*/ 0 h 41"/>
                <a:gd name="T18" fmla="*/ 0 w 31"/>
                <a:gd name="T19" fmla="*/ 1 h 41"/>
                <a:gd name="T20" fmla="*/ 0 w 31"/>
                <a:gd name="T21" fmla="*/ 1 h 41"/>
                <a:gd name="T22" fmla="*/ 0 w 31"/>
                <a:gd name="T23" fmla="*/ 1 h 41"/>
                <a:gd name="T24" fmla="*/ 0 w 31"/>
                <a:gd name="T25" fmla="*/ 1 h 41"/>
                <a:gd name="T26" fmla="*/ 0 w 31"/>
                <a:gd name="T27" fmla="*/ 1 h 41"/>
                <a:gd name="T28" fmla="*/ 0 w 31"/>
                <a:gd name="T29" fmla="*/ 1 h 41"/>
                <a:gd name="T30" fmla="*/ 0 w 31"/>
                <a:gd name="T31" fmla="*/ 1 h 41"/>
                <a:gd name="T32" fmla="*/ 0 w 31"/>
                <a:gd name="T33" fmla="*/ 1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41"/>
                <a:gd name="T53" fmla="*/ 31 w 31"/>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41">
                  <a:moveTo>
                    <a:pt x="11" y="41"/>
                  </a:moveTo>
                  <a:lnTo>
                    <a:pt x="4" y="40"/>
                  </a:lnTo>
                  <a:lnTo>
                    <a:pt x="1" y="35"/>
                  </a:lnTo>
                  <a:lnTo>
                    <a:pt x="0" y="27"/>
                  </a:lnTo>
                  <a:lnTo>
                    <a:pt x="0" y="20"/>
                  </a:lnTo>
                  <a:lnTo>
                    <a:pt x="3" y="12"/>
                  </a:lnTo>
                  <a:lnTo>
                    <a:pt x="7" y="6"/>
                  </a:lnTo>
                  <a:lnTo>
                    <a:pt x="14" y="1"/>
                  </a:lnTo>
                  <a:lnTo>
                    <a:pt x="20" y="0"/>
                  </a:lnTo>
                  <a:lnTo>
                    <a:pt x="24" y="1"/>
                  </a:lnTo>
                  <a:lnTo>
                    <a:pt x="28" y="7"/>
                  </a:lnTo>
                  <a:lnTo>
                    <a:pt x="29" y="15"/>
                  </a:lnTo>
                  <a:lnTo>
                    <a:pt x="31" y="21"/>
                  </a:lnTo>
                  <a:lnTo>
                    <a:pt x="29" y="27"/>
                  </a:lnTo>
                  <a:lnTo>
                    <a:pt x="24" y="34"/>
                  </a:lnTo>
                  <a:lnTo>
                    <a:pt x="18" y="40"/>
                  </a:lnTo>
                  <a:lnTo>
                    <a:pt x="11" y="41"/>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3" name="Freeform 45"/>
            <p:cNvSpPr>
              <a:spLocks/>
            </p:cNvSpPr>
            <p:nvPr/>
          </p:nvSpPr>
          <p:spPr bwMode="auto">
            <a:xfrm>
              <a:off x="5157" y="906"/>
              <a:ext cx="19" cy="23"/>
            </a:xfrm>
            <a:custGeom>
              <a:avLst/>
              <a:gdLst>
                <a:gd name="T0" fmla="*/ 1 w 37"/>
                <a:gd name="T1" fmla="*/ 1 h 46"/>
                <a:gd name="T2" fmla="*/ 1 w 37"/>
                <a:gd name="T3" fmla="*/ 1 h 46"/>
                <a:gd name="T4" fmla="*/ 1 w 37"/>
                <a:gd name="T5" fmla="*/ 1 h 46"/>
                <a:gd name="T6" fmla="*/ 1 w 37"/>
                <a:gd name="T7" fmla="*/ 1 h 46"/>
                <a:gd name="T8" fmla="*/ 1 w 37"/>
                <a:gd name="T9" fmla="*/ 0 h 46"/>
                <a:gd name="T10" fmla="*/ 1 w 37"/>
                <a:gd name="T11" fmla="*/ 1 h 46"/>
                <a:gd name="T12" fmla="*/ 1 w 37"/>
                <a:gd name="T13" fmla="*/ 1 h 46"/>
                <a:gd name="T14" fmla="*/ 1 w 37"/>
                <a:gd name="T15" fmla="*/ 1 h 46"/>
                <a:gd name="T16" fmla="*/ 1 w 37"/>
                <a:gd name="T17" fmla="*/ 1 h 46"/>
                <a:gd name="T18" fmla="*/ 1 w 37"/>
                <a:gd name="T19" fmla="*/ 1 h 46"/>
                <a:gd name="T20" fmla="*/ 1 w 37"/>
                <a:gd name="T21" fmla="*/ 1 h 46"/>
                <a:gd name="T22" fmla="*/ 1 w 37"/>
                <a:gd name="T23" fmla="*/ 1 h 46"/>
                <a:gd name="T24" fmla="*/ 1 w 37"/>
                <a:gd name="T25" fmla="*/ 1 h 46"/>
                <a:gd name="T26" fmla="*/ 1 w 37"/>
                <a:gd name="T27" fmla="*/ 1 h 46"/>
                <a:gd name="T28" fmla="*/ 1 w 37"/>
                <a:gd name="T29" fmla="*/ 1 h 46"/>
                <a:gd name="T30" fmla="*/ 0 w 37"/>
                <a:gd name="T31" fmla="*/ 1 h 46"/>
                <a:gd name="T32" fmla="*/ 1 w 37"/>
                <a:gd name="T33" fmla="*/ 1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46"/>
                <a:gd name="T53" fmla="*/ 37 w 37"/>
                <a:gd name="T54" fmla="*/ 46 h 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46">
                  <a:moveTo>
                    <a:pt x="1" y="25"/>
                  </a:moveTo>
                  <a:lnTo>
                    <a:pt x="4" y="17"/>
                  </a:lnTo>
                  <a:lnTo>
                    <a:pt x="7" y="8"/>
                  </a:lnTo>
                  <a:lnTo>
                    <a:pt x="14" y="2"/>
                  </a:lnTo>
                  <a:lnTo>
                    <a:pt x="21" y="0"/>
                  </a:lnTo>
                  <a:lnTo>
                    <a:pt x="29" y="3"/>
                  </a:lnTo>
                  <a:lnTo>
                    <a:pt x="35" y="8"/>
                  </a:lnTo>
                  <a:lnTo>
                    <a:pt x="37" y="16"/>
                  </a:lnTo>
                  <a:lnTo>
                    <a:pt x="35" y="23"/>
                  </a:lnTo>
                  <a:lnTo>
                    <a:pt x="32" y="33"/>
                  </a:lnTo>
                  <a:lnTo>
                    <a:pt x="26" y="39"/>
                  </a:lnTo>
                  <a:lnTo>
                    <a:pt x="18" y="45"/>
                  </a:lnTo>
                  <a:lnTo>
                    <a:pt x="11" y="46"/>
                  </a:lnTo>
                  <a:lnTo>
                    <a:pt x="6" y="45"/>
                  </a:lnTo>
                  <a:lnTo>
                    <a:pt x="1" y="39"/>
                  </a:lnTo>
                  <a:lnTo>
                    <a:pt x="0" y="33"/>
                  </a:lnTo>
                  <a:lnTo>
                    <a:pt x="1" y="25"/>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4" name="Freeform 46"/>
            <p:cNvSpPr>
              <a:spLocks/>
            </p:cNvSpPr>
            <p:nvPr/>
          </p:nvSpPr>
          <p:spPr bwMode="auto">
            <a:xfrm>
              <a:off x="5181" y="910"/>
              <a:ext cx="18" cy="19"/>
            </a:xfrm>
            <a:custGeom>
              <a:avLst/>
              <a:gdLst>
                <a:gd name="T0" fmla="*/ 0 w 37"/>
                <a:gd name="T1" fmla="*/ 1 h 36"/>
                <a:gd name="T2" fmla="*/ 0 w 37"/>
                <a:gd name="T3" fmla="*/ 1 h 36"/>
                <a:gd name="T4" fmla="*/ 0 w 37"/>
                <a:gd name="T5" fmla="*/ 1 h 36"/>
                <a:gd name="T6" fmla="*/ 0 w 37"/>
                <a:gd name="T7" fmla="*/ 1 h 36"/>
                <a:gd name="T8" fmla="*/ 0 w 37"/>
                <a:gd name="T9" fmla="*/ 1 h 36"/>
                <a:gd name="T10" fmla="*/ 0 w 37"/>
                <a:gd name="T11" fmla="*/ 1 h 36"/>
                <a:gd name="T12" fmla="*/ 0 w 37"/>
                <a:gd name="T13" fmla="*/ 1 h 36"/>
                <a:gd name="T14" fmla="*/ 0 w 37"/>
                <a:gd name="T15" fmla="*/ 1 h 36"/>
                <a:gd name="T16" fmla="*/ 0 w 37"/>
                <a:gd name="T17" fmla="*/ 1 h 36"/>
                <a:gd name="T18" fmla="*/ 0 w 37"/>
                <a:gd name="T19" fmla="*/ 1 h 36"/>
                <a:gd name="T20" fmla="*/ 0 w 37"/>
                <a:gd name="T21" fmla="*/ 1 h 36"/>
                <a:gd name="T22" fmla="*/ 0 w 37"/>
                <a:gd name="T23" fmla="*/ 1 h 36"/>
                <a:gd name="T24" fmla="*/ 0 w 37"/>
                <a:gd name="T25" fmla="*/ 1 h 36"/>
                <a:gd name="T26" fmla="*/ 0 w 37"/>
                <a:gd name="T27" fmla="*/ 1 h 36"/>
                <a:gd name="T28" fmla="*/ 0 w 37"/>
                <a:gd name="T29" fmla="*/ 1 h 36"/>
                <a:gd name="T30" fmla="*/ 0 w 37"/>
                <a:gd name="T31" fmla="*/ 0 h 36"/>
                <a:gd name="T32" fmla="*/ 0 w 37"/>
                <a:gd name="T33" fmla="*/ 1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36"/>
                <a:gd name="T53" fmla="*/ 37 w 37"/>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36">
                  <a:moveTo>
                    <a:pt x="29" y="3"/>
                  </a:moveTo>
                  <a:lnTo>
                    <a:pt x="34" y="7"/>
                  </a:lnTo>
                  <a:lnTo>
                    <a:pt x="37" y="12"/>
                  </a:lnTo>
                  <a:lnTo>
                    <a:pt x="37" y="20"/>
                  </a:lnTo>
                  <a:lnTo>
                    <a:pt x="35" y="26"/>
                  </a:lnTo>
                  <a:lnTo>
                    <a:pt x="31" y="30"/>
                  </a:lnTo>
                  <a:lnTo>
                    <a:pt x="25" y="35"/>
                  </a:lnTo>
                  <a:lnTo>
                    <a:pt x="18" y="36"/>
                  </a:lnTo>
                  <a:lnTo>
                    <a:pt x="12" y="36"/>
                  </a:lnTo>
                  <a:lnTo>
                    <a:pt x="8" y="33"/>
                  </a:lnTo>
                  <a:lnTo>
                    <a:pt x="3" y="29"/>
                  </a:lnTo>
                  <a:lnTo>
                    <a:pt x="0" y="23"/>
                  </a:lnTo>
                  <a:lnTo>
                    <a:pt x="2" y="15"/>
                  </a:lnTo>
                  <a:lnTo>
                    <a:pt x="6" y="7"/>
                  </a:lnTo>
                  <a:lnTo>
                    <a:pt x="12" y="1"/>
                  </a:lnTo>
                  <a:lnTo>
                    <a:pt x="20" y="0"/>
                  </a:lnTo>
                  <a:lnTo>
                    <a:pt x="29" y="3"/>
                  </a:lnTo>
                  <a:close/>
                </a:path>
              </a:pathLst>
            </a:custGeom>
            <a:solidFill>
              <a:srgbClr val="007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5" name="Freeform 47"/>
            <p:cNvSpPr>
              <a:spLocks/>
            </p:cNvSpPr>
            <p:nvPr/>
          </p:nvSpPr>
          <p:spPr bwMode="auto">
            <a:xfrm>
              <a:off x="4973" y="937"/>
              <a:ext cx="154" cy="106"/>
            </a:xfrm>
            <a:custGeom>
              <a:avLst/>
              <a:gdLst>
                <a:gd name="T0" fmla="*/ 1 w 308"/>
                <a:gd name="T1" fmla="*/ 1 h 211"/>
                <a:gd name="T2" fmla="*/ 1 w 308"/>
                <a:gd name="T3" fmla="*/ 1 h 211"/>
                <a:gd name="T4" fmla="*/ 1 w 308"/>
                <a:gd name="T5" fmla="*/ 1 h 211"/>
                <a:gd name="T6" fmla="*/ 1 w 308"/>
                <a:gd name="T7" fmla="*/ 1 h 211"/>
                <a:gd name="T8" fmla="*/ 1 w 308"/>
                <a:gd name="T9" fmla="*/ 1 h 211"/>
                <a:gd name="T10" fmla="*/ 1 w 308"/>
                <a:gd name="T11" fmla="*/ 1 h 211"/>
                <a:gd name="T12" fmla="*/ 1 w 308"/>
                <a:gd name="T13" fmla="*/ 1 h 211"/>
                <a:gd name="T14" fmla="*/ 1 w 308"/>
                <a:gd name="T15" fmla="*/ 1 h 211"/>
                <a:gd name="T16" fmla="*/ 1 w 308"/>
                <a:gd name="T17" fmla="*/ 1 h 211"/>
                <a:gd name="T18" fmla="*/ 1 w 308"/>
                <a:gd name="T19" fmla="*/ 1 h 211"/>
                <a:gd name="T20" fmla="*/ 1 w 308"/>
                <a:gd name="T21" fmla="*/ 1 h 211"/>
                <a:gd name="T22" fmla="*/ 1 w 308"/>
                <a:gd name="T23" fmla="*/ 1 h 211"/>
                <a:gd name="T24" fmla="*/ 1 w 308"/>
                <a:gd name="T25" fmla="*/ 1 h 211"/>
                <a:gd name="T26" fmla="*/ 1 w 308"/>
                <a:gd name="T27" fmla="*/ 1 h 211"/>
                <a:gd name="T28" fmla="*/ 1 w 308"/>
                <a:gd name="T29" fmla="*/ 1 h 211"/>
                <a:gd name="T30" fmla="*/ 1 w 308"/>
                <a:gd name="T31" fmla="*/ 1 h 211"/>
                <a:gd name="T32" fmla="*/ 1 w 308"/>
                <a:gd name="T33" fmla="*/ 1 h 211"/>
                <a:gd name="T34" fmla="*/ 1 w 308"/>
                <a:gd name="T35" fmla="*/ 1 h 211"/>
                <a:gd name="T36" fmla="*/ 1 w 308"/>
                <a:gd name="T37" fmla="*/ 1 h 211"/>
                <a:gd name="T38" fmla="*/ 1 w 308"/>
                <a:gd name="T39" fmla="*/ 1 h 211"/>
                <a:gd name="T40" fmla="*/ 1 w 308"/>
                <a:gd name="T41" fmla="*/ 1 h 211"/>
                <a:gd name="T42" fmla="*/ 1 w 308"/>
                <a:gd name="T43" fmla="*/ 1 h 211"/>
                <a:gd name="T44" fmla="*/ 1 w 308"/>
                <a:gd name="T45" fmla="*/ 1 h 211"/>
                <a:gd name="T46" fmla="*/ 1 w 308"/>
                <a:gd name="T47" fmla="*/ 1 h 211"/>
                <a:gd name="T48" fmla="*/ 1 w 308"/>
                <a:gd name="T49" fmla="*/ 1 h 211"/>
                <a:gd name="T50" fmla="*/ 1 w 308"/>
                <a:gd name="T51" fmla="*/ 1 h 211"/>
                <a:gd name="T52" fmla="*/ 1 w 308"/>
                <a:gd name="T53" fmla="*/ 1 h 211"/>
                <a:gd name="T54" fmla="*/ 1 w 308"/>
                <a:gd name="T55" fmla="*/ 1 h 211"/>
                <a:gd name="T56" fmla="*/ 1 w 308"/>
                <a:gd name="T57" fmla="*/ 1 h 211"/>
                <a:gd name="T58" fmla="*/ 1 w 308"/>
                <a:gd name="T59" fmla="*/ 1 h 211"/>
                <a:gd name="T60" fmla="*/ 1 w 308"/>
                <a:gd name="T61" fmla="*/ 1 h 211"/>
                <a:gd name="T62" fmla="*/ 1 w 308"/>
                <a:gd name="T63" fmla="*/ 1 h 211"/>
                <a:gd name="T64" fmla="*/ 1 w 308"/>
                <a:gd name="T65" fmla="*/ 1 h 211"/>
                <a:gd name="T66" fmla="*/ 0 w 308"/>
                <a:gd name="T67" fmla="*/ 1 h 211"/>
                <a:gd name="T68" fmla="*/ 1 w 308"/>
                <a:gd name="T69" fmla="*/ 1 h 211"/>
                <a:gd name="T70" fmla="*/ 1 w 308"/>
                <a:gd name="T71" fmla="*/ 1 h 211"/>
                <a:gd name="T72" fmla="*/ 1 w 308"/>
                <a:gd name="T73" fmla="*/ 1 h 211"/>
                <a:gd name="T74" fmla="*/ 1 w 308"/>
                <a:gd name="T75" fmla="*/ 1 h 211"/>
                <a:gd name="T76" fmla="*/ 1 w 308"/>
                <a:gd name="T77" fmla="*/ 1 h 211"/>
                <a:gd name="T78" fmla="*/ 1 w 308"/>
                <a:gd name="T79" fmla="*/ 1 h 211"/>
                <a:gd name="T80" fmla="*/ 1 w 308"/>
                <a:gd name="T81" fmla="*/ 1 h 211"/>
                <a:gd name="T82" fmla="*/ 1 w 308"/>
                <a:gd name="T83" fmla="*/ 1 h 211"/>
                <a:gd name="T84" fmla="*/ 1 w 308"/>
                <a:gd name="T85" fmla="*/ 1 h 211"/>
                <a:gd name="T86" fmla="*/ 1 w 308"/>
                <a:gd name="T87" fmla="*/ 1 h 211"/>
                <a:gd name="T88" fmla="*/ 1 w 308"/>
                <a:gd name="T89" fmla="*/ 1 h 211"/>
                <a:gd name="T90" fmla="*/ 1 w 308"/>
                <a:gd name="T91" fmla="*/ 1 h 211"/>
                <a:gd name="T92" fmla="*/ 1 w 308"/>
                <a:gd name="T93" fmla="*/ 1 h 211"/>
                <a:gd name="T94" fmla="*/ 1 w 308"/>
                <a:gd name="T95" fmla="*/ 1 h 211"/>
                <a:gd name="T96" fmla="*/ 1 w 308"/>
                <a:gd name="T97" fmla="*/ 1 h 211"/>
                <a:gd name="T98" fmla="*/ 1 w 308"/>
                <a:gd name="T99" fmla="*/ 1 h 211"/>
                <a:gd name="T100" fmla="*/ 1 w 308"/>
                <a:gd name="T101" fmla="*/ 1 h 211"/>
                <a:gd name="T102" fmla="*/ 1 w 308"/>
                <a:gd name="T103" fmla="*/ 1 h 211"/>
                <a:gd name="T104" fmla="*/ 1 w 308"/>
                <a:gd name="T105" fmla="*/ 1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8"/>
                <a:gd name="T160" fmla="*/ 0 h 211"/>
                <a:gd name="T161" fmla="*/ 308 w 308"/>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8" h="211">
                  <a:moveTo>
                    <a:pt x="308" y="25"/>
                  </a:moveTo>
                  <a:lnTo>
                    <a:pt x="305" y="23"/>
                  </a:lnTo>
                  <a:lnTo>
                    <a:pt x="304" y="22"/>
                  </a:lnTo>
                  <a:lnTo>
                    <a:pt x="300" y="20"/>
                  </a:lnTo>
                  <a:lnTo>
                    <a:pt x="297" y="19"/>
                  </a:lnTo>
                  <a:lnTo>
                    <a:pt x="296" y="16"/>
                  </a:lnTo>
                  <a:lnTo>
                    <a:pt x="296" y="14"/>
                  </a:lnTo>
                  <a:lnTo>
                    <a:pt x="294" y="11"/>
                  </a:lnTo>
                  <a:lnTo>
                    <a:pt x="294" y="8"/>
                  </a:lnTo>
                  <a:lnTo>
                    <a:pt x="290" y="14"/>
                  </a:lnTo>
                  <a:lnTo>
                    <a:pt x="284" y="19"/>
                  </a:lnTo>
                  <a:lnTo>
                    <a:pt x="279" y="23"/>
                  </a:lnTo>
                  <a:lnTo>
                    <a:pt x="276" y="27"/>
                  </a:lnTo>
                  <a:lnTo>
                    <a:pt x="263" y="22"/>
                  </a:lnTo>
                  <a:lnTo>
                    <a:pt x="247" y="16"/>
                  </a:lnTo>
                  <a:lnTo>
                    <a:pt x="226" y="11"/>
                  </a:lnTo>
                  <a:lnTo>
                    <a:pt x="205" y="7"/>
                  </a:lnTo>
                  <a:lnTo>
                    <a:pt x="183" y="3"/>
                  </a:lnTo>
                  <a:lnTo>
                    <a:pt x="162" y="0"/>
                  </a:lnTo>
                  <a:lnTo>
                    <a:pt x="145" y="0"/>
                  </a:lnTo>
                  <a:lnTo>
                    <a:pt x="133" y="2"/>
                  </a:lnTo>
                  <a:lnTo>
                    <a:pt x="120" y="7"/>
                  </a:lnTo>
                  <a:lnTo>
                    <a:pt x="119" y="8"/>
                  </a:lnTo>
                  <a:lnTo>
                    <a:pt x="123" y="8"/>
                  </a:lnTo>
                  <a:lnTo>
                    <a:pt x="133" y="8"/>
                  </a:lnTo>
                  <a:lnTo>
                    <a:pt x="149" y="7"/>
                  </a:lnTo>
                  <a:lnTo>
                    <a:pt x="168" y="8"/>
                  </a:lnTo>
                  <a:lnTo>
                    <a:pt x="186" y="11"/>
                  </a:lnTo>
                  <a:lnTo>
                    <a:pt x="205" y="14"/>
                  </a:lnTo>
                  <a:lnTo>
                    <a:pt x="222" y="20"/>
                  </a:lnTo>
                  <a:lnTo>
                    <a:pt x="237" y="25"/>
                  </a:lnTo>
                  <a:lnTo>
                    <a:pt x="251" y="31"/>
                  </a:lnTo>
                  <a:lnTo>
                    <a:pt x="260" y="37"/>
                  </a:lnTo>
                  <a:lnTo>
                    <a:pt x="263" y="42"/>
                  </a:lnTo>
                  <a:lnTo>
                    <a:pt x="262" y="45"/>
                  </a:lnTo>
                  <a:lnTo>
                    <a:pt x="256" y="48"/>
                  </a:lnTo>
                  <a:lnTo>
                    <a:pt x="248" y="51"/>
                  </a:lnTo>
                  <a:lnTo>
                    <a:pt x="240" y="56"/>
                  </a:lnTo>
                  <a:lnTo>
                    <a:pt x="230" y="60"/>
                  </a:lnTo>
                  <a:lnTo>
                    <a:pt x="222" y="65"/>
                  </a:lnTo>
                  <a:lnTo>
                    <a:pt x="216" y="70"/>
                  </a:lnTo>
                  <a:lnTo>
                    <a:pt x="206" y="65"/>
                  </a:lnTo>
                  <a:lnTo>
                    <a:pt x="191" y="60"/>
                  </a:lnTo>
                  <a:lnTo>
                    <a:pt x="174" y="56"/>
                  </a:lnTo>
                  <a:lnTo>
                    <a:pt x="156" y="53"/>
                  </a:lnTo>
                  <a:lnTo>
                    <a:pt x="137" y="50"/>
                  </a:lnTo>
                  <a:lnTo>
                    <a:pt x="119" y="48"/>
                  </a:lnTo>
                  <a:lnTo>
                    <a:pt x="103" y="48"/>
                  </a:lnTo>
                  <a:lnTo>
                    <a:pt x="91" y="51"/>
                  </a:lnTo>
                  <a:lnTo>
                    <a:pt x="82" y="56"/>
                  </a:lnTo>
                  <a:lnTo>
                    <a:pt x="79" y="59"/>
                  </a:lnTo>
                  <a:lnTo>
                    <a:pt x="80" y="60"/>
                  </a:lnTo>
                  <a:lnTo>
                    <a:pt x="89" y="59"/>
                  </a:lnTo>
                  <a:lnTo>
                    <a:pt x="97" y="57"/>
                  </a:lnTo>
                  <a:lnTo>
                    <a:pt x="105" y="57"/>
                  </a:lnTo>
                  <a:lnTo>
                    <a:pt x="114" y="57"/>
                  </a:lnTo>
                  <a:lnTo>
                    <a:pt x="123" y="57"/>
                  </a:lnTo>
                  <a:lnTo>
                    <a:pt x="133" y="59"/>
                  </a:lnTo>
                  <a:lnTo>
                    <a:pt x="142" y="60"/>
                  </a:lnTo>
                  <a:lnTo>
                    <a:pt x="151" y="62"/>
                  </a:lnTo>
                  <a:lnTo>
                    <a:pt x="160" y="65"/>
                  </a:lnTo>
                  <a:lnTo>
                    <a:pt x="176" y="71"/>
                  </a:lnTo>
                  <a:lnTo>
                    <a:pt x="190" y="74"/>
                  </a:lnTo>
                  <a:lnTo>
                    <a:pt x="199" y="76"/>
                  </a:lnTo>
                  <a:lnTo>
                    <a:pt x="205" y="79"/>
                  </a:lnTo>
                  <a:lnTo>
                    <a:pt x="199" y="82"/>
                  </a:lnTo>
                  <a:lnTo>
                    <a:pt x="193" y="85"/>
                  </a:lnTo>
                  <a:lnTo>
                    <a:pt x="185" y="90"/>
                  </a:lnTo>
                  <a:lnTo>
                    <a:pt x="177" y="93"/>
                  </a:lnTo>
                  <a:lnTo>
                    <a:pt x="168" y="96"/>
                  </a:lnTo>
                  <a:lnTo>
                    <a:pt x="160" y="97"/>
                  </a:lnTo>
                  <a:lnTo>
                    <a:pt x="154" y="100"/>
                  </a:lnTo>
                  <a:lnTo>
                    <a:pt x="148" y="102"/>
                  </a:lnTo>
                  <a:lnTo>
                    <a:pt x="143" y="102"/>
                  </a:lnTo>
                  <a:lnTo>
                    <a:pt x="137" y="102"/>
                  </a:lnTo>
                  <a:lnTo>
                    <a:pt x="129" y="100"/>
                  </a:lnTo>
                  <a:lnTo>
                    <a:pt x="122" y="99"/>
                  </a:lnTo>
                  <a:lnTo>
                    <a:pt x="114" y="97"/>
                  </a:lnTo>
                  <a:lnTo>
                    <a:pt x="105" y="94"/>
                  </a:lnTo>
                  <a:lnTo>
                    <a:pt x="97" y="93"/>
                  </a:lnTo>
                  <a:lnTo>
                    <a:pt x="91" y="90"/>
                  </a:lnTo>
                  <a:lnTo>
                    <a:pt x="79" y="87"/>
                  </a:lnTo>
                  <a:lnTo>
                    <a:pt x="68" y="87"/>
                  </a:lnTo>
                  <a:lnTo>
                    <a:pt x="62" y="88"/>
                  </a:lnTo>
                  <a:lnTo>
                    <a:pt x="68" y="93"/>
                  </a:lnTo>
                  <a:lnTo>
                    <a:pt x="74" y="94"/>
                  </a:lnTo>
                  <a:lnTo>
                    <a:pt x="82" y="97"/>
                  </a:lnTo>
                  <a:lnTo>
                    <a:pt x="88" y="99"/>
                  </a:lnTo>
                  <a:lnTo>
                    <a:pt x="96" y="102"/>
                  </a:lnTo>
                  <a:lnTo>
                    <a:pt x="102" y="105"/>
                  </a:lnTo>
                  <a:lnTo>
                    <a:pt x="108" y="107"/>
                  </a:lnTo>
                  <a:lnTo>
                    <a:pt x="112" y="110"/>
                  </a:lnTo>
                  <a:lnTo>
                    <a:pt x="116" y="111"/>
                  </a:lnTo>
                  <a:lnTo>
                    <a:pt x="106" y="114"/>
                  </a:lnTo>
                  <a:lnTo>
                    <a:pt x="92" y="119"/>
                  </a:lnTo>
                  <a:lnTo>
                    <a:pt x="76" y="123"/>
                  </a:lnTo>
                  <a:lnTo>
                    <a:pt x="59" y="130"/>
                  </a:lnTo>
                  <a:lnTo>
                    <a:pt x="42" y="134"/>
                  </a:lnTo>
                  <a:lnTo>
                    <a:pt x="26" y="139"/>
                  </a:lnTo>
                  <a:lnTo>
                    <a:pt x="14" y="142"/>
                  </a:lnTo>
                  <a:lnTo>
                    <a:pt x="6" y="145"/>
                  </a:lnTo>
                  <a:lnTo>
                    <a:pt x="0" y="148"/>
                  </a:lnTo>
                  <a:lnTo>
                    <a:pt x="0" y="150"/>
                  </a:lnTo>
                  <a:lnTo>
                    <a:pt x="5" y="151"/>
                  </a:lnTo>
                  <a:lnTo>
                    <a:pt x="15" y="151"/>
                  </a:lnTo>
                  <a:lnTo>
                    <a:pt x="26" y="151"/>
                  </a:lnTo>
                  <a:lnTo>
                    <a:pt x="42" y="148"/>
                  </a:lnTo>
                  <a:lnTo>
                    <a:pt x="59" y="145"/>
                  </a:lnTo>
                  <a:lnTo>
                    <a:pt x="76" y="142"/>
                  </a:lnTo>
                  <a:lnTo>
                    <a:pt x="92" y="137"/>
                  </a:lnTo>
                  <a:lnTo>
                    <a:pt x="108" y="133"/>
                  </a:lnTo>
                  <a:lnTo>
                    <a:pt x="122" y="128"/>
                  </a:lnTo>
                  <a:lnTo>
                    <a:pt x="129" y="123"/>
                  </a:lnTo>
                  <a:lnTo>
                    <a:pt x="128" y="142"/>
                  </a:lnTo>
                  <a:lnTo>
                    <a:pt x="122" y="165"/>
                  </a:lnTo>
                  <a:lnTo>
                    <a:pt x="114" y="188"/>
                  </a:lnTo>
                  <a:lnTo>
                    <a:pt x="106" y="202"/>
                  </a:lnTo>
                  <a:lnTo>
                    <a:pt x="102" y="208"/>
                  </a:lnTo>
                  <a:lnTo>
                    <a:pt x="103" y="211"/>
                  </a:lnTo>
                  <a:lnTo>
                    <a:pt x="108" y="211"/>
                  </a:lnTo>
                  <a:lnTo>
                    <a:pt x="114" y="205"/>
                  </a:lnTo>
                  <a:lnTo>
                    <a:pt x="123" y="190"/>
                  </a:lnTo>
                  <a:lnTo>
                    <a:pt x="136" y="165"/>
                  </a:lnTo>
                  <a:lnTo>
                    <a:pt x="146" y="140"/>
                  </a:lnTo>
                  <a:lnTo>
                    <a:pt x="151" y="123"/>
                  </a:lnTo>
                  <a:lnTo>
                    <a:pt x="159" y="120"/>
                  </a:lnTo>
                  <a:lnTo>
                    <a:pt x="168" y="117"/>
                  </a:lnTo>
                  <a:lnTo>
                    <a:pt x="177" y="114"/>
                  </a:lnTo>
                  <a:lnTo>
                    <a:pt x="188" y="110"/>
                  </a:lnTo>
                  <a:lnTo>
                    <a:pt x="199" y="105"/>
                  </a:lnTo>
                  <a:lnTo>
                    <a:pt x="208" y="102"/>
                  </a:lnTo>
                  <a:lnTo>
                    <a:pt x="216" y="99"/>
                  </a:lnTo>
                  <a:lnTo>
                    <a:pt x="220" y="96"/>
                  </a:lnTo>
                  <a:lnTo>
                    <a:pt x="222" y="113"/>
                  </a:lnTo>
                  <a:lnTo>
                    <a:pt x="219" y="139"/>
                  </a:lnTo>
                  <a:lnTo>
                    <a:pt x="214" y="165"/>
                  </a:lnTo>
                  <a:lnTo>
                    <a:pt x="208" y="183"/>
                  </a:lnTo>
                  <a:lnTo>
                    <a:pt x="205" y="193"/>
                  </a:lnTo>
                  <a:lnTo>
                    <a:pt x="206" y="196"/>
                  </a:lnTo>
                  <a:lnTo>
                    <a:pt x="210" y="193"/>
                  </a:lnTo>
                  <a:lnTo>
                    <a:pt x="216" y="183"/>
                  </a:lnTo>
                  <a:lnTo>
                    <a:pt x="225" y="165"/>
                  </a:lnTo>
                  <a:lnTo>
                    <a:pt x="234" y="140"/>
                  </a:lnTo>
                  <a:lnTo>
                    <a:pt x="240" y="113"/>
                  </a:lnTo>
                  <a:lnTo>
                    <a:pt x="239" y="88"/>
                  </a:lnTo>
                  <a:lnTo>
                    <a:pt x="251" y="77"/>
                  </a:lnTo>
                  <a:lnTo>
                    <a:pt x="262" y="67"/>
                  </a:lnTo>
                  <a:lnTo>
                    <a:pt x="270" y="59"/>
                  </a:lnTo>
                  <a:lnTo>
                    <a:pt x="276" y="51"/>
                  </a:lnTo>
                  <a:lnTo>
                    <a:pt x="280" y="48"/>
                  </a:lnTo>
                  <a:lnTo>
                    <a:pt x="284" y="48"/>
                  </a:lnTo>
                  <a:lnTo>
                    <a:pt x="287" y="51"/>
                  </a:lnTo>
                  <a:lnTo>
                    <a:pt x="287" y="59"/>
                  </a:lnTo>
                  <a:lnTo>
                    <a:pt x="285" y="76"/>
                  </a:lnTo>
                  <a:lnTo>
                    <a:pt x="284" y="102"/>
                  </a:lnTo>
                  <a:lnTo>
                    <a:pt x="282" y="130"/>
                  </a:lnTo>
                  <a:lnTo>
                    <a:pt x="279" y="147"/>
                  </a:lnTo>
                  <a:lnTo>
                    <a:pt x="290" y="125"/>
                  </a:lnTo>
                  <a:lnTo>
                    <a:pt x="299" y="90"/>
                  </a:lnTo>
                  <a:lnTo>
                    <a:pt x="305" y="54"/>
                  </a:lnTo>
                  <a:lnTo>
                    <a:pt x="308" y="2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6" name="Freeform 48"/>
            <p:cNvSpPr>
              <a:spLocks/>
            </p:cNvSpPr>
            <p:nvPr/>
          </p:nvSpPr>
          <p:spPr bwMode="auto">
            <a:xfrm>
              <a:off x="4983" y="749"/>
              <a:ext cx="124" cy="117"/>
            </a:xfrm>
            <a:custGeom>
              <a:avLst/>
              <a:gdLst>
                <a:gd name="T0" fmla="*/ 1 w 248"/>
                <a:gd name="T1" fmla="*/ 0 h 235"/>
                <a:gd name="T2" fmla="*/ 1 w 248"/>
                <a:gd name="T3" fmla="*/ 0 h 235"/>
                <a:gd name="T4" fmla="*/ 1 w 248"/>
                <a:gd name="T5" fmla="*/ 0 h 235"/>
                <a:gd name="T6" fmla="*/ 1 w 248"/>
                <a:gd name="T7" fmla="*/ 0 h 235"/>
                <a:gd name="T8" fmla="*/ 1 w 248"/>
                <a:gd name="T9" fmla="*/ 0 h 235"/>
                <a:gd name="T10" fmla="*/ 1 w 248"/>
                <a:gd name="T11" fmla="*/ 0 h 235"/>
                <a:gd name="T12" fmla="*/ 1 w 248"/>
                <a:gd name="T13" fmla="*/ 0 h 235"/>
                <a:gd name="T14" fmla="*/ 1 w 248"/>
                <a:gd name="T15" fmla="*/ 0 h 235"/>
                <a:gd name="T16" fmla="*/ 1 w 248"/>
                <a:gd name="T17" fmla="*/ 0 h 235"/>
                <a:gd name="T18" fmla="*/ 1 w 248"/>
                <a:gd name="T19" fmla="*/ 0 h 235"/>
                <a:gd name="T20" fmla="*/ 1 w 248"/>
                <a:gd name="T21" fmla="*/ 0 h 235"/>
                <a:gd name="T22" fmla="*/ 1 w 248"/>
                <a:gd name="T23" fmla="*/ 0 h 235"/>
                <a:gd name="T24" fmla="*/ 1 w 248"/>
                <a:gd name="T25" fmla="*/ 0 h 235"/>
                <a:gd name="T26" fmla="*/ 1 w 248"/>
                <a:gd name="T27" fmla="*/ 0 h 235"/>
                <a:gd name="T28" fmla="*/ 1 w 248"/>
                <a:gd name="T29" fmla="*/ 0 h 235"/>
                <a:gd name="T30" fmla="*/ 1 w 248"/>
                <a:gd name="T31" fmla="*/ 0 h 235"/>
                <a:gd name="T32" fmla="*/ 1 w 248"/>
                <a:gd name="T33" fmla="*/ 0 h 235"/>
                <a:gd name="T34" fmla="*/ 1 w 248"/>
                <a:gd name="T35" fmla="*/ 0 h 235"/>
                <a:gd name="T36" fmla="*/ 1 w 248"/>
                <a:gd name="T37" fmla="*/ 0 h 235"/>
                <a:gd name="T38" fmla="*/ 1 w 248"/>
                <a:gd name="T39" fmla="*/ 0 h 235"/>
                <a:gd name="T40" fmla="*/ 1 w 248"/>
                <a:gd name="T41" fmla="*/ 0 h 235"/>
                <a:gd name="T42" fmla="*/ 1 w 248"/>
                <a:gd name="T43" fmla="*/ 0 h 235"/>
                <a:gd name="T44" fmla="*/ 1 w 248"/>
                <a:gd name="T45" fmla="*/ 0 h 235"/>
                <a:gd name="T46" fmla="*/ 1 w 248"/>
                <a:gd name="T47" fmla="*/ 0 h 235"/>
                <a:gd name="T48" fmla="*/ 1 w 248"/>
                <a:gd name="T49" fmla="*/ 0 h 235"/>
                <a:gd name="T50" fmla="*/ 1 w 248"/>
                <a:gd name="T51" fmla="*/ 0 h 235"/>
                <a:gd name="T52" fmla="*/ 1 w 248"/>
                <a:gd name="T53" fmla="*/ 0 h 235"/>
                <a:gd name="T54" fmla="*/ 1 w 248"/>
                <a:gd name="T55" fmla="*/ 0 h 235"/>
                <a:gd name="T56" fmla="*/ 1 w 248"/>
                <a:gd name="T57" fmla="*/ 0 h 235"/>
                <a:gd name="T58" fmla="*/ 1 w 248"/>
                <a:gd name="T59" fmla="*/ 0 h 235"/>
                <a:gd name="T60" fmla="*/ 1 w 248"/>
                <a:gd name="T61" fmla="*/ 0 h 235"/>
                <a:gd name="T62" fmla="*/ 1 w 248"/>
                <a:gd name="T63" fmla="*/ 0 h 235"/>
                <a:gd name="T64" fmla="*/ 1 w 248"/>
                <a:gd name="T65" fmla="*/ 0 h 235"/>
                <a:gd name="T66" fmla="*/ 1 w 248"/>
                <a:gd name="T67" fmla="*/ 0 h 235"/>
                <a:gd name="T68" fmla="*/ 1 w 248"/>
                <a:gd name="T69" fmla="*/ 0 h 235"/>
                <a:gd name="T70" fmla="*/ 1 w 248"/>
                <a:gd name="T71" fmla="*/ 0 h 235"/>
                <a:gd name="T72" fmla="*/ 1 w 248"/>
                <a:gd name="T73" fmla="*/ 0 h 235"/>
                <a:gd name="T74" fmla="*/ 1 w 248"/>
                <a:gd name="T75" fmla="*/ 0 h 235"/>
                <a:gd name="T76" fmla="*/ 1 w 248"/>
                <a:gd name="T77" fmla="*/ 0 h 235"/>
                <a:gd name="T78" fmla="*/ 1 w 248"/>
                <a:gd name="T79" fmla="*/ 0 h 235"/>
                <a:gd name="T80" fmla="*/ 1 w 248"/>
                <a:gd name="T81" fmla="*/ 0 h 235"/>
                <a:gd name="T82" fmla="*/ 1 w 248"/>
                <a:gd name="T83" fmla="*/ 0 h 235"/>
                <a:gd name="T84" fmla="*/ 1 w 248"/>
                <a:gd name="T85" fmla="*/ 0 h 235"/>
                <a:gd name="T86" fmla="*/ 1 w 248"/>
                <a:gd name="T87" fmla="*/ 0 h 235"/>
                <a:gd name="T88" fmla="*/ 1 w 248"/>
                <a:gd name="T89" fmla="*/ 0 h 235"/>
                <a:gd name="T90" fmla="*/ 1 w 248"/>
                <a:gd name="T91" fmla="*/ 0 h 235"/>
                <a:gd name="T92" fmla="*/ 1 w 248"/>
                <a:gd name="T93" fmla="*/ 0 h 235"/>
                <a:gd name="T94" fmla="*/ 1 w 248"/>
                <a:gd name="T95" fmla="*/ 0 h 235"/>
                <a:gd name="T96" fmla="*/ 1 w 248"/>
                <a:gd name="T97" fmla="*/ 0 h 235"/>
                <a:gd name="T98" fmla="*/ 1 w 248"/>
                <a:gd name="T99" fmla="*/ 0 h 235"/>
                <a:gd name="T100" fmla="*/ 1 w 248"/>
                <a:gd name="T101" fmla="*/ 0 h 235"/>
                <a:gd name="T102" fmla="*/ 1 w 248"/>
                <a:gd name="T103" fmla="*/ 0 h 235"/>
                <a:gd name="T104" fmla="*/ 1 w 248"/>
                <a:gd name="T105" fmla="*/ 0 h 235"/>
                <a:gd name="T106" fmla="*/ 1 w 248"/>
                <a:gd name="T107" fmla="*/ 0 h 235"/>
                <a:gd name="T108" fmla="*/ 1 w 248"/>
                <a:gd name="T109" fmla="*/ 0 h 235"/>
                <a:gd name="T110" fmla="*/ 1 w 248"/>
                <a:gd name="T111" fmla="*/ 0 h 235"/>
                <a:gd name="T112" fmla="*/ 1 w 248"/>
                <a:gd name="T113" fmla="*/ 0 h 235"/>
                <a:gd name="T114" fmla="*/ 1 w 248"/>
                <a:gd name="T115" fmla="*/ 0 h 235"/>
                <a:gd name="T116" fmla="*/ 1 w 248"/>
                <a:gd name="T117" fmla="*/ 0 h 235"/>
                <a:gd name="T118" fmla="*/ 1 w 248"/>
                <a:gd name="T119" fmla="*/ 0 h 235"/>
                <a:gd name="T120" fmla="*/ 1 w 248"/>
                <a:gd name="T121" fmla="*/ 0 h 235"/>
                <a:gd name="T122" fmla="*/ 1 w 248"/>
                <a:gd name="T123" fmla="*/ 0 h 2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8"/>
                <a:gd name="T187" fmla="*/ 0 h 235"/>
                <a:gd name="T188" fmla="*/ 248 w 248"/>
                <a:gd name="T189" fmla="*/ 235 h 2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8" h="235">
                  <a:moveTo>
                    <a:pt x="238" y="235"/>
                  </a:moveTo>
                  <a:lnTo>
                    <a:pt x="240" y="230"/>
                  </a:lnTo>
                  <a:lnTo>
                    <a:pt x="241" y="227"/>
                  </a:lnTo>
                  <a:lnTo>
                    <a:pt x="245" y="223"/>
                  </a:lnTo>
                  <a:lnTo>
                    <a:pt x="248" y="219"/>
                  </a:lnTo>
                  <a:lnTo>
                    <a:pt x="237" y="210"/>
                  </a:lnTo>
                  <a:lnTo>
                    <a:pt x="228" y="201"/>
                  </a:lnTo>
                  <a:lnTo>
                    <a:pt x="221" y="193"/>
                  </a:lnTo>
                  <a:lnTo>
                    <a:pt x="220" y="184"/>
                  </a:lnTo>
                  <a:lnTo>
                    <a:pt x="220" y="166"/>
                  </a:lnTo>
                  <a:lnTo>
                    <a:pt x="215" y="138"/>
                  </a:lnTo>
                  <a:lnTo>
                    <a:pt x="211" y="109"/>
                  </a:lnTo>
                  <a:lnTo>
                    <a:pt x="206" y="90"/>
                  </a:lnTo>
                  <a:lnTo>
                    <a:pt x="200" y="83"/>
                  </a:lnTo>
                  <a:lnTo>
                    <a:pt x="197" y="78"/>
                  </a:lnTo>
                  <a:lnTo>
                    <a:pt x="194" y="81"/>
                  </a:lnTo>
                  <a:lnTo>
                    <a:pt x="195" y="89"/>
                  </a:lnTo>
                  <a:lnTo>
                    <a:pt x="198" y="107"/>
                  </a:lnTo>
                  <a:lnTo>
                    <a:pt x="200" y="130"/>
                  </a:lnTo>
                  <a:lnTo>
                    <a:pt x="200" y="153"/>
                  </a:lnTo>
                  <a:lnTo>
                    <a:pt x="198" y="170"/>
                  </a:lnTo>
                  <a:lnTo>
                    <a:pt x="192" y="167"/>
                  </a:lnTo>
                  <a:lnTo>
                    <a:pt x="186" y="163"/>
                  </a:lnTo>
                  <a:lnTo>
                    <a:pt x="178" y="158"/>
                  </a:lnTo>
                  <a:lnTo>
                    <a:pt x="172" y="152"/>
                  </a:lnTo>
                  <a:lnTo>
                    <a:pt x="164" y="147"/>
                  </a:lnTo>
                  <a:lnTo>
                    <a:pt x="158" y="143"/>
                  </a:lnTo>
                  <a:lnTo>
                    <a:pt x="154" y="138"/>
                  </a:lnTo>
                  <a:lnTo>
                    <a:pt x="151" y="133"/>
                  </a:lnTo>
                  <a:lnTo>
                    <a:pt x="144" y="118"/>
                  </a:lnTo>
                  <a:lnTo>
                    <a:pt x="137" y="96"/>
                  </a:lnTo>
                  <a:lnTo>
                    <a:pt x="132" y="73"/>
                  </a:lnTo>
                  <a:lnTo>
                    <a:pt x="131" y="56"/>
                  </a:lnTo>
                  <a:lnTo>
                    <a:pt x="131" y="43"/>
                  </a:lnTo>
                  <a:lnTo>
                    <a:pt x="131" y="30"/>
                  </a:lnTo>
                  <a:lnTo>
                    <a:pt x="127" y="18"/>
                  </a:lnTo>
                  <a:lnTo>
                    <a:pt x="124" y="9"/>
                  </a:lnTo>
                  <a:lnTo>
                    <a:pt x="120" y="6"/>
                  </a:lnTo>
                  <a:lnTo>
                    <a:pt x="118" y="7"/>
                  </a:lnTo>
                  <a:lnTo>
                    <a:pt x="120" y="13"/>
                  </a:lnTo>
                  <a:lnTo>
                    <a:pt x="121" y="23"/>
                  </a:lnTo>
                  <a:lnTo>
                    <a:pt x="123" y="33"/>
                  </a:lnTo>
                  <a:lnTo>
                    <a:pt x="121" y="44"/>
                  </a:lnTo>
                  <a:lnTo>
                    <a:pt x="120" y="55"/>
                  </a:lnTo>
                  <a:lnTo>
                    <a:pt x="118" y="63"/>
                  </a:lnTo>
                  <a:lnTo>
                    <a:pt x="118" y="73"/>
                  </a:lnTo>
                  <a:lnTo>
                    <a:pt x="120" y="90"/>
                  </a:lnTo>
                  <a:lnTo>
                    <a:pt x="123" y="107"/>
                  </a:lnTo>
                  <a:lnTo>
                    <a:pt x="124" y="119"/>
                  </a:lnTo>
                  <a:lnTo>
                    <a:pt x="107" y="104"/>
                  </a:lnTo>
                  <a:lnTo>
                    <a:pt x="90" y="86"/>
                  </a:lnTo>
                  <a:lnTo>
                    <a:pt x="72" y="67"/>
                  </a:lnTo>
                  <a:lnTo>
                    <a:pt x="54" y="47"/>
                  </a:lnTo>
                  <a:lnTo>
                    <a:pt x="37" y="30"/>
                  </a:lnTo>
                  <a:lnTo>
                    <a:pt x="21" y="15"/>
                  </a:lnTo>
                  <a:lnTo>
                    <a:pt x="9" y="4"/>
                  </a:lnTo>
                  <a:lnTo>
                    <a:pt x="0" y="0"/>
                  </a:lnTo>
                  <a:lnTo>
                    <a:pt x="7" y="10"/>
                  </a:lnTo>
                  <a:lnTo>
                    <a:pt x="15" y="21"/>
                  </a:lnTo>
                  <a:lnTo>
                    <a:pt x="24" y="33"/>
                  </a:lnTo>
                  <a:lnTo>
                    <a:pt x="32" y="46"/>
                  </a:lnTo>
                  <a:lnTo>
                    <a:pt x="41" y="56"/>
                  </a:lnTo>
                  <a:lnTo>
                    <a:pt x="49" y="67"/>
                  </a:lnTo>
                  <a:lnTo>
                    <a:pt x="54" y="76"/>
                  </a:lnTo>
                  <a:lnTo>
                    <a:pt x="58" y="83"/>
                  </a:lnTo>
                  <a:lnTo>
                    <a:pt x="61" y="89"/>
                  </a:lnTo>
                  <a:lnTo>
                    <a:pt x="67" y="95"/>
                  </a:lnTo>
                  <a:lnTo>
                    <a:pt x="75" y="103"/>
                  </a:lnTo>
                  <a:lnTo>
                    <a:pt x="84" y="109"/>
                  </a:lnTo>
                  <a:lnTo>
                    <a:pt x="92" y="116"/>
                  </a:lnTo>
                  <a:lnTo>
                    <a:pt x="101" y="123"/>
                  </a:lnTo>
                  <a:lnTo>
                    <a:pt x="107" y="129"/>
                  </a:lnTo>
                  <a:lnTo>
                    <a:pt x="114" y="132"/>
                  </a:lnTo>
                  <a:lnTo>
                    <a:pt x="107" y="132"/>
                  </a:lnTo>
                  <a:lnTo>
                    <a:pt x="101" y="132"/>
                  </a:lnTo>
                  <a:lnTo>
                    <a:pt x="92" y="132"/>
                  </a:lnTo>
                  <a:lnTo>
                    <a:pt x="83" y="130"/>
                  </a:lnTo>
                  <a:lnTo>
                    <a:pt x="75" y="129"/>
                  </a:lnTo>
                  <a:lnTo>
                    <a:pt x="67" y="126"/>
                  </a:lnTo>
                  <a:lnTo>
                    <a:pt x="61" y="123"/>
                  </a:lnTo>
                  <a:lnTo>
                    <a:pt x="57" y="119"/>
                  </a:lnTo>
                  <a:lnTo>
                    <a:pt x="50" y="115"/>
                  </a:lnTo>
                  <a:lnTo>
                    <a:pt x="44" y="115"/>
                  </a:lnTo>
                  <a:lnTo>
                    <a:pt x="41" y="118"/>
                  </a:lnTo>
                  <a:lnTo>
                    <a:pt x="46" y="124"/>
                  </a:lnTo>
                  <a:lnTo>
                    <a:pt x="52" y="129"/>
                  </a:lnTo>
                  <a:lnTo>
                    <a:pt x="63" y="135"/>
                  </a:lnTo>
                  <a:lnTo>
                    <a:pt x="75" y="141"/>
                  </a:lnTo>
                  <a:lnTo>
                    <a:pt x="87" y="146"/>
                  </a:lnTo>
                  <a:lnTo>
                    <a:pt x="101" y="152"/>
                  </a:lnTo>
                  <a:lnTo>
                    <a:pt x="117" y="155"/>
                  </a:lnTo>
                  <a:lnTo>
                    <a:pt x="129" y="158"/>
                  </a:lnTo>
                  <a:lnTo>
                    <a:pt x="141" y="158"/>
                  </a:lnTo>
                  <a:lnTo>
                    <a:pt x="147" y="159"/>
                  </a:lnTo>
                  <a:lnTo>
                    <a:pt x="155" y="164"/>
                  </a:lnTo>
                  <a:lnTo>
                    <a:pt x="161" y="167"/>
                  </a:lnTo>
                  <a:lnTo>
                    <a:pt x="169" y="172"/>
                  </a:lnTo>
                  <a:lnTo>
                    <a:pt x="177" y="178"/>
                  </a:lnTo>
                  <a:lnTo>
                    <a:pt x="183" y="183"/>
                  </a:lnTo>
                  <a:lnTo>
                    <a:pt x="188" y="189"/>
                  </a:lnTo>
                  <a:lnTo>
                    <a:pt x="192" y="193"/>
                  </a:lnTo>
                  <a:lnTo>
                    <a:pt x="184" y="196"/>
                  </a:lnTo>
                  <a:lnTo>
                    <a:pt x="177" y="199"/>
                  </a:lnTo>
                  <a:lnTo>
                    <a:pt x="166" y="201"/>
                  </a:lnTo>
                  <a:lnTo>
                    <a:pt x="155" y="203"/>
                  </a:lnTo>
                  <a:lnTo>
                    <a:pt x="143" y="204"/>
                  </a:lnTo>
                  <a:lnTo>
                    <a:pt x="132" y="204"/>
                  </a:lnTo>
                  <a:lnTo>
                    <a:pt x="123" y="204"/>
                  </a:lnTo>
                  <a:lnTo>
                    <a:pt x="115" y="203"/>
                  </a:lnTo>
                  <a:lnTo>
                    <a:pt x="104" y="203"/>
                  </a:lnTo>
                  <a:lnTo>
                    <a:pt x="98" y="204"/>
                  </a:lnTo>
                  <a:lnTo>
                    <a:pt x="101" y="207"/>
                  </a:lnTo>
                  <a:lnTo>
                    <a:pt x="117" y="212"/>
                  </a:lnTo>
                  <a:lnTo>
                    <a:pt x="129" y="213"/>
                  </a:lnTo>
                  <a:lnTo>
                    <a:pt x="141" y="215"/>
                  </a:lnTo>
                  <a:lnTo>
                    <a:pt x="157" y="215"/>
                  </a:lnTo>
                  <a:lnTo>
                    <a:pt x="171" y="215"/>
                  </a:lnTo>
                  <a:lnTo>
                    <a:pt x="183" y="213"/>
                  </a:lnTo>
                  <a:lnTo>
                    <a:pt x="195" y="213"/>
                  </a:lnTo>
                  <a:lnTo>
                    <a:pt x="206" y="212"/>
                  </a:lnTo>
                  <a:lnTo>
                    <a:pt x="212" y="212"/>
                  </a:lnTo>
                  <a:lnTo>
                    <a:pt x="221" y="213"/>
                  </a:lnTo>
                  <a:lnTo>
                    <a:pt x="228" y="219"/>
                  </a:lnTo>
                  <a:lnTo>
                    <a:pt x="234" y="227"/>
                  </a:lnTo>
                  <a:lnTo>
                    <a:pt x="238" y="23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7" name="Freeform 49"/>
            <p:cNvSpPr>
              <a:spLocks/>
            </p:cNvSpPr>
            <p:nvPr/>
          </p:nvSpPr>
          <p:spPr bwMode="auto">
            <a:xfrm>
              <a:off x="5167" y="705"/>
              <a:ext cx="77" cy="178"/>
            </a:xfrm>
            <a:custGeom>
              <a:avLst/>
              <a:gdLst>
                <a:gd name="T0" fmla="*/ 1 w 152"/>
                <a:gd name="T1" fmla="*/ 1 h 355"/>
                <a:gd name="T2" fmla="*/ 1 w 152"/>
                <a:gd name="T3" fmla="*/ 1 h 355"/>
                <a:gd name="T4" fmla="*/ 1 w 152"/>
                <a:gd name="T5" fmla="*/ 1 h 355"/>
                <a:gd name="T6" fmla="*/ 1 w 152"/>
                <a:gd name="T7" fmla="*/ 1 h 355"/>
                <a:gd name="T8" fmla="*/ 1 w 152"/>
                <a:gd name="T9" fmla="*/ 1 h 355"/>
                <a:gd name="T10" fmla="*/ 1 w 152"/>
                <a:gd name="T11" fmla="*/ 1 h 355"/>
                <a:gd name="T12" fmla="*/ 1 w 152"/>
                <a:gd name="T13" fmla="*/ 1 h 355"/>
                <a:gd name="T14" fmla="*/ 1 w 152"/>
                <a:gd name="T15" fmla="*/ 1 h 355"/>
                <a:gd name="T16" fmla="*/ 1 w 152"/>
                <a:gd name="T17" fmla="*/ 1 h 355"/>
                <a:gd name="T18" fmla="*/ 1 w 152"/>
                <a:gd name="T19" fmla="*/ 1 h 355"/>
                <a:gd name="T20" fmla="*/ 1 w 152"/>
                <a:gd name="T21" fmla="*/ 1 h 355"/>
                <a:gd name="T22" fmla="*/ 1 w 152"/>
                <a:gd name="T23" fmla="*/ 1 h 355"/>
                <a:gd name="T24" fmla="*/ 1 w 152"/>
                <a:gd name="T25" fmla="*/ 1 h 355"/>
                <a:gd name="T26" fmla="*/ 1 w 152"/>
                <a:gd name="T27" fmla="*/ 1 h 355"/>
                <a:gd name="T28" fmla="*/ 1 w 152"/>
                <a:gd name="T29" fmla="*/ 1 h 355"/>
                <a:gd name="T30" fmla="*/ 1 w 152"/>
                <a:gd name="T31" fmla="*/ 1 h 355"/>
                <a:gd name="T32" fmla="*/ 1 w 152"/>
                <a:gd name="T33" fmla="*/ 1 h 355"/>
                <a:gd name="T34" fmla="*/ 1 w 152"/>
                <a:gd name="T35" fmla="*/ 1 h 355"/>
                <a:gd name="T36" fmla="*/ 1 w 152"/>
                <a:gd name="T37" fmla="*/ 1 h 355"/>
                <a:gd name="T38" fmla="*/ 1 w 152"/>
                <a:gd name="T39" fmla="*/ 1 h 355"/>
                <a:gd name="T40" fmla="*/ 1 w 152"/>
                <a:gd name="T41" fmla="*/ 1 h 355"/>
                <a:gd name="T42" fmla="*/ 1 w 152"/>
                <a:gd name="T43" fmla="*/ 1 h 355"/>
                <a:gd name="T44" fmla="*/ 1 w 152"/>
                <a:gd name="T45" fmla="*/ 1 h 355"/>
                <a:gd name="T46" fmla="*/ 1 w 152"/>
                <a:gd name="T47" fmla="*/ 1 h 355"/>
                <a:gd name="T48" fmla="*/ 1 w 152"/>
                <a:gd name="T49" fmla="*/ 1 h 355"/>
                <a:gd name="T50" fmla="*/ 1 w 152"/>
                <a:gd name="T51" fmla="*/ 1 h 355"/>
                <a:gd name="T52" fmla="*/ 1 w 152"/>
                <a:gd name="T53" fmla="*/ 1 h 355"/>
                <a:gd name="T54" fmla="*/ 1 w 152"/>
                <a:gd name="T55" fmla="*/ 1 h 355"/>
                <a:gd name="T56" fmla="*/ 1 w 152"/>
                <a:gd name="T57" fmla="*/ 1 h 355"/>
                <a:gd name="T58" fmla="*/ 1 w 152"/>
                <a:gd name="T59" fmla="*/ 1 h 355"/>
                <a:gd name="T60" fmla="*/ 1 w 152"/>
                <a:gd name="T61" fmla="*/ 1 h 355"/>
                <a:gd name="T62" fmla="*/ 1 w 152"/>
                <a:gd name="T63" fmla="*/ 1 h 355"/>
                <a:gd name="T64" fmla="*/ 1 w 152"/>
                <a:gd name="T65" fmla="*/ 1 h 355"/>
                <a:gd name="T66" fmla="*/ 1 w 152"/>
                <a:gd name="T67" fmla="*/ 1 h 355"/>
                <a:gd name="T68" fmla="*/ 1 w 152"/>
                <a:gd name="T69" fmla="*/ 1 h 355"/>
                <a:gd name="T70" fmla="*/ 1 w 152"/>
                <a:gd name="T71" fmla="*/ 1 h 355"/>
                <a:gd name="T72" fmla="*/ 1 w 152"/>
                <a:gd name="T73" fmla="*/ 1 h 355"/>
                <a:gd name="T74" fmla="*/ 1 w 152"/>
                <a:gd name="T75" fmla="*/ 1 h 355"/>
                <a:gd name="T76" fmla="*/ 1 w 152"/>
                <a:gd name="T77" fmla="*/ 1 h 355"/>
                <a:gd name="T78" fmla="*/ 1 w 152"/>
                <a:gd name="T79" fmla="*/ 1 h 355"/>
                <a:gd name="T80" fmla="*/ 1 w 152"/>
                <a:gd name="T81" fmla="*/ 1 h 355"/>
                <a:gd name="T82" fmla="*/ 1 w 152"/>
                <a:gd name="T83" fmla="*/ 1 h 355"/>
                <a:gd name="T84" fmla="*/ 1 w 152"/>
                <a:gd name="T85" fmla="*/ 1 h 355"/>
                <a:gd name="T86" fmla="*/ 1 w 152"/>
                <a:gd name="T87" fmla="*/ 1 h 355"/>
                <a:gd name="T88" fmla="*/ 1 w 152"/>
                <a:gd name="T89" fmla="*/ 1 h 355"/>
                <a:gd name="T90" fmla="*/ 1 w 152"/>
                <a:gd name="T91" fmla="*/ 1 h 355"/>
                <a:gd name="T92" fmla="*/ 1 w 152"/>
                <a:gd name="T93" fmla="*/ 1 h 355"/>
                <a:gd name="T94" fmla="*/ 1 w 152"/>
                <a:gd name="T95" fmla="*/ 1 h 355"/>
                <a:gd name="T96" fmla="*/ 1 w 152"/>
                <a:gd name="T97" fmla="*/ 1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2"/>
                <a:gd name="T148" fmla="*/ 0 h 355"/>
                <a:gd name="T149" fmla="*/ 152 w 152"/>
                <a:gd name="T150" fmla="*/ 355 h 3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2" h="355">
                  <a:moveTo>
                    <a:pt x="0" y="307"/>
                  </a:moveTo>
                  <a:lnTo>
                    <a:pt x="9" y="301"/>
                  </a:lnTo>
                  <a:lnTo>
                    <a:pt x="15" y="294"/>
                  </a:lnTo>
                  <a:lnTo>
                    <a:pt x="20" y="284"/>
                  </a:lnTo>
                  <a:lnTo>
                    <a:pt x="23" y="275"/>
                  </a:lnTo>
                  <a:lnTo>
                    <a:pt x="26" y="278"/>
                  </a:lnTo>
                  <a:lnTo>
                    <a:pt x="29" y="281"/>
                  </a:lnTo>
                  <a:lnTo>
                    <a:pt x="32" y="283"/>
                  </a:lnTo>
                  <a:lnTo>
                    <a:pt x="35" y="283"/>
                  </a:lnTo>
                  <a:lnTo>
                    <a:pt x="37" y="278"/>
                  </a:lnTo>
                  <a:lnTo>
                    <a:pt x="40" y="266"/>
                  </a:lnTo>
                  <a:lnTo>
                    <a:pt x="40" y="252"/>
                  </a:lnTo>
                  <a:lnTo>
                    <a:pt x="38" y="244"/>
                  </a:lnTo>
                  <a:lnTo>
                    <a:pt x="28" y="227"/>
                  </a:lnTo>
                  <a:lnTo>
                    <a:pt x="15" y="200"/>
                  </a:lnTo>
                  <a:lnTo>
                    <a:pt x="4" y="172"/>
                  </a:lnTo>
                  <a:lnTo>
                    <a:pt x="0" y="155"/>
                  </a:lnTo>
                  <a:lnTo>
                    <a:pt x="1" y="144"/>
                  </a:lnTo>
                  <a:lnTo>
                    <a:pt x="3" y="140"/>
                  </a:lnTo>
                  <a:lnTo>
                    <a:pt x="4" y="140"/>
                  </a:lnTo>
                  <a:lnTo>
                    <a:pt x="6" y="148"/>
                  </a:lnTo>
                  <a:lnTo>
                    <a:pt x="11" y="163"/>
                  </a:lnTo>
                  <a:lnTo>
                    <a:pt x="21" y="186"/>
                  </a:lnTo>
                  <a:lnTo>
                    <a:pt x="32" y="206"/>
                  </a:lnTo>
                  <a:lnTo>
                    <a:pt x="44" y="217"/>
                  </a:lnTo>
                  <a:lnTo>
                    <a:pt x="51" y="195"/>
                  </a:lnTo>
                  <a:lnTo>
                    <a:pt x="57" y="166"/>
                  </a:lnTo>
                  <a:lnTo>
                    <a:pt x="60" y="138"/>
                  </a:lnTo>
                  <a:lnTo>
                    <a:pt x="60" y="117"/>
                  </a:lnTo>
                  <a:lnTo>
                    <a:pt x="57" y="98"/>
                  </a:lnTo>
                  <a:lnTo>
                    <a:pt x="54" y="75"/>
                  </a:lnTo>
                  <a:lnTo>
                    <a:pt x="52" y="54"/>
                  </a:lnTo>
                  <a:lnTo>
                    <a:pt x="55" y="40"/>
                  </a:lnTo>
                  <a:lnTo>
                    <a:pt x="58" y="35"/>
                  </a:lnTo>
                  <a:lnTo>
                    <a:pt x="60" y="35"/>
                  </a:lnTo>
                  <a:lnTo>
                    <a:pt x="61" y="41"/>
                  </a:lnTo>
                  <a:lnTo>
                    <a:pt x="60" y="51"/>
                  </a:lnTo>
                  <a:lnTo>
                    <a:pt x="60" y="63"/>
                  </a:lnTo>
                  <a:lnTo>
                    <a:pt x="63" y="77"/>
                  </a:lnTo>
                  <a:lnTo>
                    <a:pt x="66" y="91"/>
                  </a:lnTo>
                  <a:lnTo>
                    <a:pt x="69" y="100"/>
                  </a:lnTo>
                  <a:lnTo>
                    <a:pt x="77" y="77"/>
                  </a:lnTo>
                  <a:lnTo>
                    <a:pt x="88" y="48"/>
                  </a:lnTo>
                  <a:lnTo>
                    <a:pt x="98" y="20"/>
                  </a:lnTo>
                  <a:lnTo>
                    <a:pt x="114" y="3"/>
                  </a:lnTo>
                  <a:lnTo>
                    <a:pt x="122" y="0"/>
                  </a:lnTo>
                  <a:lnTo>
                    <a:pt x="123" y="0"/>
                  </a:lnTo>
                  <a:lnTo>
                    <a:pt x="122" y="4"/>
                  </a:lnTo>
                  <a:lnTo>
                    <a:pt x="117" y="9"/>
                  </a:lnTo>
                  <a:lnTo>
                    <a:pt x="108" y="24"/>
                  </a:lnTo>
                  <a:lnTo>
                    <a:pt x="98" y="52"/>
                  </a:lnTo>
                  <a:lnTo>
                    <a:pt x="89" y="80"/>
                  </a:lnTo>
                  <a:lnTo>
                    <a:pt x="85" y="98"/>
                  </a:lnTo>
                  <a:lnTo>
                    <a:pt x="95" y="97"/>
                  </a:lnTo>
                  <a:lnTo>
                    <a:pt x="108" y="92"/>
                  </a:lnTo>
                  <a:lnTo>
                    <a:pt x="120" y="88"/>
                  </a:lnTo>
                  <a:lnTo>
                    <a:pt x="128" y="83"/>
                  </a:lnTo>
                  <a:lnTo>
                    <a:pt x="132" y="80"/>
                  </a:lnTo>
                  <a:lnTo>
                    <a:pt x="135" y="78"/>
                  </a:lnTo>
                  <a:lnTo>
                    <a:pt x="135" y="81"/>
                  </a:lnTo>
                  <a:lnTo>
                    <a:pt x="131" y="88"/>
                  </a:lnTo>
                  <a:lnTo>
                    <a:pt x="126" y="91"/>
                  </a:lnTo>
                  <a:lnTo>
                    <a:pt x="120" y="95"/>
                  </a:lnTo>
                  <a:lnTo>
                    <a:pt x="114" y="100"/>
                  </a:lnTo>
                  <a:lnTo>
                    <a:pt x="106" y="106"/>
                  </a:lnTo>
                  <a:lnTo>
                    <a:pt x="98" y="111"/>
                  </a:lnTo>
                  <a:lnTo>
                    <a:pt x="91" y="115"/>
                  </a:lnTo>
                  <a:lnTo>
                    <a:pt x="86" y="118"/>
                  </a:lnTo>
                  <a:lnTo>
                    <a:pt x="81" y="121"/>
                  </a:lnTo>
                  <a:lnTo>
                    <a:pt x="78" y="146"/>
                  </a:lnTo>
                  <a:lnTo>
                    <a:pt x="72" y="175"/>
                  </a:lnTo>
                  <a:lnTo>
                    <a:pt x="66" y="201"/>
                  </a:lnTo>
                  <a:lnTo>
                    <a:pt x="61" y="217"/>
                  </a:lnTo>
                  <a:lnTo>
                    <a:pt x="72" y="217"/>
                  </a:lnTo>
                  <a:lnTo>
                    <a:pt x="85" y="217"/>
                  </a:lnTo>
                  <a:lnTo>
                    <a:pt x="95" y="215"/>
                  </a:lnTo>
                  <a:lnTo>
                    <a:pt x="108" y="212"/>
                  </a:lnTo>
                  <a:lnTo>
                    <a:pt x="118" y="211"/>
                  </a:lnTo>
                  <a:lnTo>
                    <a:pt x="128" y="207"/>
                  </a:lnTo>
                  <a:lnTo>
                    <a:pt x="134" y="206"/>
                  </a:lnTo>
                  <a:lnTo>
                    <a:pt x="138" y="203"/>
                  </a:lnTo>
                  <a:lnTo>
                    <a:pt x="143" y="200"/>
                  </a:lnTo>
                  <a:lnTo>
                    <a:pt x="146" y="200"/>
                  </a:lnTo>
                  <a:lnTo>
                    <a:pt x="145" y="201"/>
                  </a:lnTo>
                  <a:lnTo>
                    <a:pt x="142" y="207"/>
                  </a:lnTo>
                  <a:lnTo>
                    <a:pt x="137" y="211"/>
                  </a:lnTo>
                  <a:lnTo>
                    <a:pt x="128" y="215"/>
                  </a:lnTo>
                  <a:lnTo>
                    <a:pt x="117" y="221"/>
                  </a:lnTo>
                  <a:lnTo>
                    <a:pt x="105" y="226"/>
                  </a:lnTo>
                  <a:lnTo>
                    <a:pt x="92" y="232"/>
                  </a:lnTo>
                  <a:lnTo>
                    <a:pt x="80" y="237"/>
                  </a:lnTo>
                  <a:lnTo>
                    <a:pt x="71" y="240"/>
                  </a:lnTo>
                  <a:lnTo>
                    <a:pt x="65" y="241"/>
                  </a:lnTo>
                  <a:lnTo>
                    <a:pt x="58" y="249"/>
                  </a:lnTo>
                  <a:lnTo>
                    <a:pt x="54" y="261"/>
                  </a:lnTo>
                  <a:lnTo>
                    <a:pt x="51" y="277"/>
                  </a:lnTo>
                  <a:lnTo>
                    <a:pt x="51" y="286"/>
                  </a:lnTo>
                  <a:lnTo>
                    <a:pt x="54" y="291"/>
                  </a:lnTo>
                  <a:lnTo>
                    <a:pt x="63" y="292"/>
                  </a:lnTo>
                  <a:lnTo>
                    <a:pt x="72" y="292"/>
                  </a:lnTo>
                  <a:lnTo>
                    <a:pt x="80" y="291"/>
                  </a:lnTo>
                  <a:lnTo>
                    <a:pt x="89" y="286"/>
                  </a:lnTo>
                  <a:lnTo>
                    <a:pt x="98" y="281"/>
                  </a:lnTo>
                  <a:lnTo>
                    <a:pt x="108" y="277"/>
                  </a:lnTo>
                  <a:lnTo>
                    <a:pt x="117" y="272"/>
                  </a:lnTo>
                  <a:lnTo>
                    <a:pt x="125" y="269"/>
                  </a:lnTo>
                  <a:lnTo>
                    <a:pt x="132" y="264"/>
                  </a:lnTo>
                  <a:lnTo>
                    <a:pt x="137" y="261"/>
                  </a:lnTo>
                  <a:lnTo>
                    <a:pt x="142" y="258"/>
                  </a:lnTo>
                  <a:lnTo>
                    <a:pt x="148" y="254"/>
                  </a:lnTo>
                  <a:lnTo>
                    <a:pt x="152" y="251"/>
                  </a:lnTo>
                  <a:lnTo>
                    <a:pt x="152" y="254"/>
                  </a:lnTo>
                  <a:lnTo>
                    <a:pt x="148" y="261"/>
                  </a:lnTo>
                  <a:lnTo>
                    <a:pt x="143" y="269"/>
                  </a:lnTo>
                  <a:lnTo>
                    <a:pt x="137" y="277"/>
                  </a:lnTo>
                  <a:lnTo>
                    <a:pt x="129" y="286"/>
                  </a:lnTo>
                  <a:lnTo>
                    <a:pt x="122" y="295"/>
                  </a:lnTo>
                  <a:lnTo>
                    <a:pt x="115" y="304"/>
                  </a:lnTo>
                  <a:lnTo>
                    <a:pt x="108" y="312"/>
                  </a:lnTo>
                  <a:lnTo>
                    <a:pt x="102" y="318"/>
                  </a:lnTo>
                  <a:lnTo>
                    <a:pt x="95" y="321"/>
                  </a:lnTo>
                  <a:lnTo>
                    <a:pt x="95" y="317"/>
                  </a:lnTo>
                  <a:lnTo>
                    <a:pt x="94" y="312"/>
                  </a:lnTo>
                  <a:lnTo>
                    <a:pt x="91" y="307"/>
                  </a:lnTo>
                  <a:lnTo>
                    <a:pt x="88" y="303"/>
                  </a:lnTo>
                  <a:lnTo>
                    <a:pt x="83" y="298"/>
                  </a:lnTo>
                  <a:lnTo>
                    <a:pt x="78" y="295"/>
                  </a:lnTo>
                  <a:lnTo>
                    <a:pt x="71" y="294"/>
                  </a:lnTo>
                  <a:lnTo>
                    <a:pt x="65" y="294"/>
                  </a:lnTo>
                  <a:lnTo>
                    <a:pt x="57" y="294"/>
                  </a:lnTo>
                  <a:lnTo>
                    <a:pt x="51" y="295"/>
                  </a:lnTo>
                  <a:lnTo>
                    <a:pt x="44" y="297"/>
                  </a:lnTo>
                  <a:lnTo>
                    <a:pt x="40" y="300"/>
                  </a:lnTo>
                  <a:lnTo>
                    <a:pt x="34" y="307"/>
                  </a:lnTo>
                  <a:lnTo>
                    <a:pt x="32" y="315"/>
                  </a:lnTo>
                  <a:lnTo>
                    <a:pt x="32" y="321"/>
                  </a:lnTo>
                  <a:lnTo>
                    <a:pt x="32" y="327"/>
                  </a:lnTo>
                  <a:lnTo>
                    <a:pt x="24" y="337"/>
                  </a:lnTo>
                  <a:lnTo>
                    <a:pt x="15" y="346"/>
                  </a:lnTo>
                  <a:lnTo>
                    <a:pt x="6" y="352"/>
                  </a:lnTo>
                  <a:lnTo>
                    <a:pt x="1" y="355"/>
                  </a:lnTo>
                  <a:lnTo>
                    <a:pt x="11" y="344"/>
                  </a:lnTo>
                  <a:lnTo>
                    <a:pt x="18" y="332"/>
                  </a:lnTo>
                  <a:lnTo>
                    <a:pt x="23" y="323"/>
                  </a:lnTo>
                  <a:lnTo>
                    <a:pt x="23" y="315"/>
                  </a:lnTo>
                  <a:lnTo>
                    <a:pt x="18" y="309"/>
                  </a:lnTo>
                  <a:lnTo>
                    <a:pt x="12" y="306"/>
                  </a:lnTo>
                  <a:lnTo>
                    <a:pt x="6" y="304"/>
                  </a:lnTo>
                  <a:lnTo>
                    <a:pt x="0" y="30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8" name="Freeform 50"/>
            <p:cNvSpPr>
              <a:spLocks/>
            </p:cNvSpPr>
            <p:nvPr/>
          </p:nvSpPr>
          <p:spPr bwMode="auto">
            <a:xfrm>
              <a:off x="5150" y="804"/>
              <a:ext cx="14" cy="22"/>
            </a:xfrm>
            <a:custGeom>
              <a:avLst/>
              <a:gdLst>
                <a:gd name="T0" fmla="*/ 1 w 28"/>
                <a:gd name="T1" fmla="*/ 0 h 45"/>
                <a:gd name="T2" fmla="*/ 1 w 28"/>
                <a:gd name="T3" fmla="*/ 0 h 45"/>
                <a:gd name="T4" fmla="*/ 1 w 28"/>
                <a:gd name="T5" fmla="*/ 0 h 45"/>
                <a:gd name="T6" fmla="*/ 1 w 28"/>
                <a:gd name="T7" fmla="*/ 0 h 45"/>
                <a:gd name="T8" fmla="*/ 1 w 28"/>
                <a:gd name="T9" fmla="*/ 0 h 45"/>
                <a:gd name="T10" fmla="*/ 1 w 28"/>
                <a:gd name="T11" fmla="*/ 0 h 45"/>
                <a:gd name="T12" fmla="*/ 1 w 28"/>
                <a:gd name="T13" fmla="*/ 0 h 45"/>
                <a:gd name="T14" fmla="*/ 0 w 28"/>
                <a:gd name="T15" fmla="*/ 0 h 45"/>
                <a:gd name="T16" fmla="*/ 0 w 28"/>
                <a:gd name="T17" fmla="*/ 0 h 45"/>
                <a:gd name="T18" fmla="*/ 1 w 28"/>
                <a:gd name="T19" fmla="*/ 0 h 45"/>
                <a:gd name="T20" fmla="*/ 1 w 28"/>
                <a:gd name="T21" fmla="*/ 0 h 45"/>
                <a:gd name="T22" fmla="*/ 1 w 28"/>
                <a:gd name="T23" fmla="*/ 0 h 45"/>
                <a:gd name="T24" fmla="*/ 1 w 28"/>
                <a:gd name="T25" fmla="*/ 0 h 45"/>
                <a:gd name="T26" fmla="*/ 1 w 28"/>
                <a:gd name="T27" fmla="*/ 0 h 45"/>
                <a:gd name="T28" fmla="*/ 1 w 28"/>
                <a:gd name="T29" fmla="*/ 0 h 45"/>
                <a:gd name="T30" fmla="*/ 1 w 28"/>
                <a:gd name="T31" fmla="*/ 0 h 45"/>
                <a:gd name="T32" fmla="*/ 1 w 28"/>
                <a:gd name="T33" fmla="*/ 0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45"/>
                <a:gd name="T53" fmla="*/ 28 w 28"/>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45">
                  <a:moveTo>
                    <a:pt x="28" y="42"/>
                  </a:moveTo>
                  <a:lnTo>
                    <a:pt x="21" y="40"/>
                  </a:lnTo>
                  <a:lnTo>
                    <a:pt x="15" y="40"/>
                  </a:lnTo>
                  <a:lnTo>
                    <a:pt x="9" y="42"/>
                  </a:lnTo>
                  <a:lnTo>
                    <a:pt x="5" y="45"/>
                  </a:lnTo>
                  <a:lnTo>
                    <a:pt x="3" y="33"/>
                  </a:lnTo>
                  <a:lnTo>
                    <a:pt x="1" y="23"/>
                  </a:lnTo>
                  <a:lnTo>
                    <a:pt x="0" y="13"/>
                  </a:lnTo>
                  <a:lnTo>
                    <a:pt x="0" y="3"/>
                  </a:lnTo>
                  <a:lnTo>
                    <a:pt x="1" y="0"/>
                  </a:lnTo>
                  <a:lnTo>
                    <a:pt x="3" y="0"/>
                  </a:lnTo>
                  <a:lnTo>
                    <a:pt x="5" y="2"/>
                  </a:lnTo>
                  <a:lnTo>
                    <a:pt x="6" y="6"/>
                  </a:lnTo>
                  <a:lnTo>
                    <a:pt x="8" y="14"/>
                  </a:lnTo>
                  <a:lnTo>
                    <a:pt x="14" y="23"/>
                  </a:lnTo>
                  <a:lnTo>
                    <a:pt x="20" y="34"/>
                  </a:lnTo>
                  <a:lnTo>
                    <a:pt x="28" y="4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09" name="Freeform 51"/>
            <p:cNvSpPr>
              <a:spLocks/>
            </p:cNvSpPr>
            <p:nvPr/>
          </p:nvSpPr>
          <p:spPr bwMode="auto">
            <a:xfrm>
              <a:off x="5254" y="797"/>
              <a:ext cx="243" cy="149"/>
            </a:xfrm>
            <a:custGeom>
              <a:avLst/>
              <a:gdLst>
                <a:gd name="T0" fmla="*/ 1 w 485"/>
                <a:gd name="T1" fmla="*/ 1 h 297"/>
                <a:gd name="T2" fmla="*/ 1 w 485"/>
                <a:gd name="T3" fmla="*/ 1 h 297"/>
                <a:gd name="T4" fmla="*/ 1 w 485"/>
                <a:gd name="T5" fmla="*/ 1 h 297"/>
                <a:gd name="T6" fmla="*/ 1 w 485"/>
                <a:gd name="T7" fmla="*/ 1 h 297"/>
                <a:gd name="T8" fmla="*/ 1 w 485"/>
                <a:gd name="T9" fmla="*/ 1 h 297"/>
                <a:gd name="T10" fmla="*/ 1 w 485"/>
                <a:gd name="T11" fmla="*/ 1 h 297"/>
                <a:gd name="T12" fmla="*/ 1 w 485"/>
                <a:gd name="T13" fmla="*/ 1 h 297"/>
                <a:gd name="T14" fmla="*/ 1 w 485"/>
                <a:gd name="T15" fmla="*/ 1 h 297"/>
                <a:gd name="T16" fmla="*/ 1 w 485"/>
                <a:gd name="T17" fmla="*/ 1 h 297"/>
                <a:gd name="T18" fmla="*/ 1 w 485"/>
                <a:gd name="T19" fmla="*/ 1 h 297"/>
                <a:gd name="T20" fmla="*/ 1 w 485"/>
                <a:gd name="T21" fmla="*/ 1 h 297"/>
                <a:gd name="T22" fmla="*/ 1 w 485"/>
                <a:gd name="T23" fmla="*/ 1 h 297"/>
                <a:gd name="T24" fmla="*/ 1 w 485"/>
                <a:gd name="T25" fmla="*/ 1 h 297"/>
                <a:gd name="T26" fmla="*/ 1 w 485"/>
                <a:gd name="T27" fmla="*/ 1 h 297"/>
                <a:gd name="T28" fmla="*/ 1 w 485"/>
                <a:gd name="T29" fmla="*/ 1 h 297"/>
                <a:gd name="T30" fmla="*/ 1 w 485"/>
                <a:gd name="T31" fmla="*/ 1 h 297"/>
                <a:gd name="T32" fmla="*/ 1 w 485"/>
                <a:gd name="T33" fmla="*/ 1 h 297"/>
                <a:gd name="T34" fmla="*/ 1 w 485"/>
                <a:gd name="T35" fmla="*/ 1 h 297"/>
                <a:gd name="T36" fmla="*/ 1 w 485"/>
                <a:gd name="T37" fmla="*/ 1 h 297"/>
                <a:gd name="T38" fmla="*/ 1 w 485"/>
                <a:gd name="T39" fmla="*/ 1 h 297"/>
                <a:gd name="T40" fmla="*/ 1 w 485"/>
                <a:gd name="T41" fmla="*/ 1 h 297"/>
                <a:gd name="T42" fmla="*/ 1 w 485"/>
                <a:gd name="T43" fmla="*/ 1 h 297"/>
                <a:gd name="T44" fmla="*/ 1 w 485"/>
                <a:gd name="T45" fmla="*/ 1 h 297"/>
                <a:gd name="T46" fmla="*/ 1 w 485"/>
                <a:gd name="T47" fmla="*/ 1 h 297"/>
                <a:gd name="T48" fmla="*/ 1 w 485"/>
                <a:gd name="T49" fmla="*/ 1 h 297"/>
                <a:gd name="T50" fmla="*/ 1 w 485"/>
                <a:gd name="T51" fmla="*/ 1 h 297"/>
                <a:gd name="T52" fmla="*/ 1 w 485"/>
                <a:gd name="T53" fmla="*/ 1 h 297"/>
                <a:gd name="T54" fmla="*/ 1 w 485"/>
                <a:gd name="T55" fmla="*/ 1 h 297"/>
                <a:gd name="T56" fmla="*/ 1 w 485"/>
                <a:gd name="T57" fmla="*/ 1 h 297"/>
                <a:gd name="T58" fmla="*/ 1 w 485"/>
                <a:gd name="T59" fmla="*/ 1 h 297"/>
                <a:gd name="T60" fmla="*/ 1 w 485"/>
                <a:gd name="T61" fmla="*/ 1 h 297"/>
                <a:gd name="T62" fmla="*/ 1 w 485"/>
                <a:gd name="T63" fmla="*/ 1 h 297"/>
                <a:gd name="T64" fmla="*/ 1 w 485"/>
                <a:gd name="T65" fmla="*/ 1 h 297"/>
                <a:gd name="T66" fmla="*/ 1 w 485"/>
                <a:gd name="T67" fmla="*/ 1 h 297"/>
                <a:gd name="T68" fmla="*/ 1 w 485"/>
                <a:gd name="T69" fmla="*/ 1 h 297"/>
                <a:gd name="T70" fmla="*/ 1 w 485"/>
                <a:gd name="T71" fmla="*/ 1 h 297"/>
                <a:gd name="T72" fmla="*/ 1 w 485"/>
                <a:gd name="T73" fmla="*/ 1 h 297"/>
                <a:gd name="T74" fmla="*/ 1 w 485"/>
                <a:gd name="T75" fmla="*/ 1 h 297"/>
                <a:gd name="T76" fmla="*/ 1 w 485"/>
                <a:gd name="T77" fmla="*/ 1 h 297"/>
                <a:gd name="T78" fmla="*/ 1 w 485"/>
                <a:gd name="T79" fmla="*/ 1 h 297"/>
                <a:gd name="T80" fmla="*/ 1 w 485"/>
                <a:gd name="T81" fmla="*/ 1 h 297"/>
                <a:gd name="T82" fmla="*/ 1 w 485"/>
                <a:gd name="T83" fmla="*/ 1 h 297"/>
                <a:gd name="T84" fmla="*/ 1 w 485"/>
                <a:gd name="T85" fmla="*/ 1 h 297"/>
                <a:gd name="T86" fmla="*/ 1 w 485"/>
                <a:gd name="T87" fmla="*/ 1 h 297"/>
                <a:gd name="T88" fmla="*/ 1 w 485"/>
                <a:gd name="T89" fmla="*/ 1 h 297"/>
                <a:gd name="T90" fmla="*/ 1 w 485"/>
                <a:gd name="T91" fmla="*/ 1 h 297"/>
                <a:gd name="T92" fmla="*/ 1 w 485"/>
                <a:gd name="T93" fmla="*/ 1 h 297"/>
                <a:gd name="T94" fmla="*/ 1 w 485"/>
                <a:gd name="T95" fmla="*/ 1 h 297"/>
                <a:gd name="T96" fmla="*/ 1 w 485"/>
                <a:gd name="T97" fmla="*/ 1 h 297"/>
                <a:gd name="T98" fmla="*/ 1 w 485"/>
                <a:gd name="T99" fmla="*/ 1 h 297"/>
                <a:gd name="T100" fmla="*/ 1 w 485"/>
                <a:gd name="T101" fmla="*/ 1 h 297"/>
                <a:gd name="T102" fmla="*/ 1 w 485"/>
                <a:gd name="T103" fmla="*/ 1 h 297"/>
                <a:gd name="T104" fmla="*/ 1 w 485"/>
                <a:gd name="T105" fmla="*/ 1 h 297"/>
                <a:gd name="T106" fmla="*/ 1 w 485"/>
                <a:gd name="T107" fmla="*/ 1 h 297"/>
                <a:gd name="T108" fmla="*/ 1 w 485"/>
                <a:gd name="T109" fmla="*/ 1 h 297"/>
                <a:gd name="T110" fmla="*/ 1 w 485"/>
                <a:gd name="T111" fmla="*/ 1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85"/>
                <a:gd name="T169" fmla="*/ 0 h 297"/>
                <a:gd name="T170" fmla="*/ 485 w 485"/>
                <a:gd name="T171" fmla="*/ 297 h 2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85" h="297">
                  <a:moveTo>
                    <a:pt x="18" y="230"/>
                  </a:moveTo>
                  <a:lnTo>
                    <a:pt x="25" y="223"/>
                  </a:lnTo>
                  <a:lnTo>
                    <a:pt x="34" y="217"/>
                  </a:lnTo>
                  <a:lnTo>
                    <a:pt x="46" y="210"/>
                  </a:lnTo>
                  <a:lnTo>
                    <a:pt x="60" y="202"/>
                  </a:lnTo>
                  <a:lnTo>
                    <a:pt x="72" y="194"/>
                  </a:lnTo>
                  <a:lnTo>
                    <a:pt x="83" y="188"/>
                  </a:lnTo>
                  <a:lnTo>
                    <a:pt x="92" y="182"/>
                  </a:lnTo>
                  <a:lnTo>
                    <a:pt x="95" y="177"/>
                  </a:lnTo>
                  <a:lnTo>
                    <a:pt x="100" y="163"/>
                  </a:lnTo>
                  <a:lnTo>
                    <a:pt x="109" y="139"/>
                  </a:lnTo>
                  <a:lnTo>
                    <a:pt x="120" y="111"/>
                  </a:lnTo>
                  <a:lnTo>
                    <a:pt x="129" y="91"/>
                  </a:lnTo>
                  <a:lnTo>
                    <a:pt x="136" y="82"/>
                  </a:lnTo>
                  <a:lnTo>
                    <a:pt x="145" y="70"/>
                  </a:lnTo>
                  <a:lnTo>
                    <a:pt x="156" y="56"/>
                  </a:lnTo>
                  <a:lnTo>
                    <a:pt x="168" y="42"/>
                  </a:lnTo>
                  <a:lnTo>
                    <a:pt x="180" y="28"/>
                  </a:lnTo>
                  <a:lnTo>
                    <a:pt x="193" y="17"/>
                  </a:lnTo>
                  <a:lnTo>
                    <a:pt x="202" y="8"/>
                  </a:lnTo>
                  <a:lnTo>
                    <a:pt x="209" y="3"/>
                  </a:lnTo>
                  <a:lnTo>
                    <a:pt x="217" y="0"/>
                  </a:lnTo>
                  <a:lnTo>
                    <a:pt x="220" y="2"/>
                  </a:lnTo>
                  <a:lnTo>
                    <a:pt x="217" y="5"/>
                  </a:lnTo>
                  <a:lnTo>
                    <a:pt x="213" y="10"/>
                  </a:lnTo>
                  <a:lnTo>
                    <a:pt x="208" y="16"/>
                  </a:lnTo>
                  <a:lnTo>
                    <a:pt x="199" y="25"/>
                  </a:lnTo>
                  <a:lnTo>
                    <a:pt x="188" y="37"/>
                  </a:lnTo>
                  <a:lnTo>
                    <a:pt x="176" y="53"/>
                  </a:lnTo>
                  <a:lnTo>
                    <a:pt x="163" y="67"/>
                  </a:lnTo>
                  <a:lnTo>
                    <a:pt x="151" y="80"/>
                  </a:lnTo>
                  <a:lnTo>
                    <a:pt x="143" y="93"/>
                  </a:lnTo>
                  <a:lnTo>
                    <a:pt x="137" y="102"/>
                  </a:lnTo>
                  <a:lnTo>
                    <a:pt x="131" y="116"/>
                  </a:lnTo>
                  <a:lnTo>
                    <a:pt x="126" y="133"/>
                  </a:lnTo>
                  <a:lnTo>
                    <a:pt x="125" y="147"/>
                  </a:lnTo>
                  <a:lnTo>
                    <a:pt x="123" y="157"/>
                  </a:lnTo>
                  <a:lnTo>
                    <a:pt x="123" y="162"/>
                  </a:lnTo>
                  <a:lnTo>
                    <a:pt x="125" y="163"/>
                  </a:lnTo>
                  <a:lnTo>
                    <a:pt x="129" y="162"/>
                  </a:lnTo>
                  <a:lnTo>
                    <a:pt x="137" y="157"/>
                  </a:lnTo>
                  <a:lnTo>
                    <a:pt x="143" y="153"/>
                  </a:lnTo>
                  <a:lnTo>
                    <a:pt x="151" y="147"/>
                  </a:lnTo>
                  <a:lnTo>
                    <a:pt x="160" y="140"/>
                  </a:lnTo>
                  <a:lnTo>
                    <a:pt x="169" y="134"/>
                  </a:lnTo>
                  <a:lnTo>
                    <a:pt x="179" y="127"/>
                  </a:lnTo>
                  <a:lnTo>
                    <a:pt x="188" y="122"/>
                  </a:lnTo>
                  <a:lnTo>
                    <a:pt x="196" y="117"/>
                  </a:lnTo>
                  <a:lnTo>
                    <a:pt x="202" y="116"/>
                  </a:lnTo>
                  <a:lnTo>
                    <a:pt x="211" y="97"/>
                  </a:lnTo>
                  <a:lnTo>
                    <a:pt x="226" y="79"/>
                  </a:lnTo>
                  <a:lnTo>
                    <a:pt x="243" y="60"/>
                  </a:lnTo>
                  <a:lnTo>
                    <a:pt x="262" y="45"/>
                  </a:lnTo>
                  <a:lnTo>
                    <a:pt x="280" y="30"/>
                  </a:lnTo>
                  <a:lnTo>
                    <a:pt x="299" y="19"/>
                  </a:lnTo>
                  <a:lnTo>
                    <a:pt x="313" y="11"/>
                  </a:lnTo>
                  <a:lnTo>
                    <a:pt x="323" y="7"/>
                  </a:lnTo>
                  <a:lnTo>
                    <a:pt x="336" y="3"/>
                  </a:lnTo>
                  <a:lnTo>
                    <a:pt x="342" y="3"/>
                  </a:lnTo>
                  <a:lnTo>
                    <a:pt x="340" y="7"/>
                  </a:lnTo>
                  <a:lnTo>
                    <a:pt x="331" y="11"/>
                  </a:lnTo>
                  <a:lnTo>
                    <a:pt x="317" y="20"/>
                  </a:lnTo>
                  <a:lnTo>
                    <a:pt x="300" y="33"/>
                  </a:lnTo>
                  <a:lnTo>
                    <a:pt x="283" y="48"/>
                  </a:lnTo>
                  <a:lnTo>
                    <a:pt x="266" y="63"/>
                  </a:lnTo>
                  <a:lnTo>
                    <a:pt x="250" y="80"/>
                  </a:lnTo>
                  <a:lnTo>
                    <a:pt x="237" y="96"/>
                  </a:lnTo>
                  <a:lnTo>
                    <a:pt x="228" y="108"/>
                  </a:lnTo>
                  <a:lnTo>
                    <a:pt x="225" y="117"/>
                  </a:lnTo>
                  <a:lnTo>
                    <a:pt x="225" y="120"/>
                  </a:lnTo>
                  <a:lnTo>
                    <a:pt x="228" y="122"/>
                  </a:lnTo>
                  <a:lnTo>
                    <a:pt x="233" y="120"/>
                  </a:lnTo>
                  <a:lnTo>
                    <a:pt x="243" y="120"/>
                  </a:lnTo>
                  <a:lnTo>
                    <a:pt x="251" y="119"/>
                  </a:lnTo>
                  <a:lnTo>
                    <a:pt x="259" y="117"/>
                  </a:lnTo>
                  <a:lnTo>
                    <a:pt x="266" y="116"/>
                  </a:lnTo>
                  <a:lnTo>
                    <a:pt x="274" y="113"/>
                  </a:lnTo>
                  <a:lnTo>
                    <a:pt x="282" y="111"/>
                  </a:lnTo>
                  <a:lnTo>
                    <a:pt x="290" y="110"/>
                  </a:lnTo>
                  <a:lnTo>
                    <a:pt x="296" y="108"/>
                  </a:lnTo>
                  <a:lnTo>
                    <a:pt x="300" y="108"/>
                  </a:lnTo>
                  <a:lnTo>
                    <a:pt x="313" y="97"/>
                  </a:lnTo>
                  <a:lnTo>
                    <a:pt x="330" y="87"/>
                  </a:lnTo>
                  <a:lnTo>
                    <a:pt x="348" y="76"/>
                  </a:lnTo>
                  <a:lnTo>
                    <a:pt x="368" y="65"/>
                  </a:lnTo>
                  <a:lnTo>
                    <a:pt x="388" y="56"/>
                  </a:lnTo>
                  <a:lnTo>
                    <a:pt x="405" y="48"/>
                  </a:lnTo>
                  <a:lnTo>
                    <a:pt x="419" y="42"/>
                  </a:lnTo>
                  <a:lnTo>
                    <a:pt x="427" y="37"/>
                  </a:lnTo>
                  <a:lnTo>
                    <a:pt x="436" y="34"/>
                  </a:lnTo>
                  <a:lnTo>
                    <a:pt x="441" y="37"/>
                  </a:lnTo>
                  <a:lnTo>
                    <a:pt x="439" y="43"/>
                  </a:lnTo>
                  <a:lnTo>
                    <a:pt x="427" y="48"/>
                  </a:lnTo>
                  <a:lnTo>
                    <a:pt x="414" y="53"/>
                  </a:lnTo>
                  <a:lnTo>
                    <a:pt x="399" y="59"/>
                  </a:lnTo>
                  <a:lnTo>
                    <a:pt x="384" y="67"/>
                  </a:lnTo>
                  <a:lnTo>
                    <a:pt x="370" y="76"/>
                  </a:lnTo>
                  <a:lnTo>
                    <a:pt x="356" y="85"/>
                  </a:lnTo>
                  <a:lnTo>
                    <a:pt x="345" y="94"/>
                  </a:lnTo>
                  <a:lnTo>
                    <a:pt x="336" y="103"/>
                  </a:lnTo>
                  <a:lnTo>
                    <a:pt x="331" y="111"/>
                  </a:lnTo>
                  <a:lnTo>
                    <a:pt x="348" y="113"/>
                  </a:lnTo>
                  <a:lnTo>
                    <a:pt x="367" y="113"/>
                  </a:lnTo>
                  <a:lnTo>
                    <a:pt x="387" y="110"/>
                  </a:lnTo>
                  <a:lnTo>
                    <a:pt x="407" y="107"/>
                  </a:lnTo>
                  <a:lnTo>
                    <a:pt x="425" y="102"/>
                  </a:lnTo>
                  <a:lnTo>
                    <a:pt x="442" y="97"/>
                  </a:lnTo>
                  <a:lnTo>
                    <a:pt x="456" y="93"/>
                  </a:lnTo>
                  <a:lnTo>
                    <a:pt x="465" y="90"/>
                  </a:lnTo>
                  <a:lnTo>
                    <a:pt x="476" y="85"/>
                  </a:lnTo>
                  <a:lnTo>
                    <a:pt x="484" y="83"/>
                  </a:lnTo>
                  <a:lnTo>
                    <a:pt x="485" y="85"/>
                  </a:lnTo>
                  <a:lnTo>
                    <a:pt x="478" y="91"/>
                  </a:lnTo>
                  <a:lnTo>
                    <a:pt x="470" y="97"/>
                  </a:lnTo>
                  <a:lnTo>
                    <a:pt x="458" y="103"/>
                  </a:lnTo>
                  <a:lnTo>
                    <a:pt x="442" y="111"/>
                  </a:lnTo>
                  <a:lnTo>
                    <a:pt x="424" y="119"/>
                  </a:lnTo>
                  <a:lnTo>
                    <a:pt x="404" y="125"/>
                  </a:lnTo>
                  <a:lnTo>
                    <a:pt x="382" y="131"/>
                  </a:lnTo>
                  <a:lnTo>
                    <a:pt x="360" y="133"/>
                  </a:lnTo>
                  <a:lnTo>
                    <a:pt x="339" y="133"/>
                  </a:lnTo>
                  <a:lnTo>
                    <a:pt x="347" y="140"/>
                  </a:lnTo>
                  <a:lnTo>
                    <a:pt x="357" y="148"/>
                  </a:lnTo>
                  <a:lnTo>
                    <a:pt x="370" y="156"/>
                  </a:lnTo>
                  <a:lnTo>
                    <a:pt x="384" y="165"/>
                  </a:lnTo>
                  <a:lnTo>
                    <a:pt x="399" y="173"/>
                  </a:lnTo>
                  <a:lnTo>
                    <a:pt x="411" y="179"/>
                  </a:lnTo>
                  <a:lnTo>
                    <a:pt x="424" y="185"/>
                  </a:lnTo>
                  <a:lnTo>
                    <a:pt x="431" y="188"/>
                  </a:lnTo>
                  <a:lnTo>
                    <a:pt x="441" y="193"/>
                  </a:lnTo>
                  <a:lnTo>
                    <a:pt x="445" y="197"/>
                  </a:lnTo>
                  <a:lnTo>
                    <a:pt x="442" y="199"/>
                  </a:lnTo>
                  <a:lnTo>
                    <a:pt x="431" y="197"/>
                  </a:lnTo>
                  <a:lnTo>
                    <a:pt x="421" y="194"/>
                  </a:lnTo>
                  <a:lnTo>
                    <a:pt x="405" y="190"/>
                  </a:lnTo>
                  <a:lnTo>
                    <a:pt x="387" y="182"/>
                  </a:lnTo>
                  <a:lnTo>
                    <a:pt x="368" y="174"/>
                  </a:lnTo>
                  <a:lnTo>
                    <a:pt x="348" y="167"/>
                  </a:lnTo>
                  <a:lnTo>
                    <a:pt x="330" y="157"/>
                  </a:lnTo>
                  <a:lnTo>
                    <a:pt x="316" y="150"/>
                  </a:lnTo>
                  <a:lnTo>
                    <a:pt x="308" y="143"/>
                  </a:lnTo>
                  <a:lnTo>
                    <a:pt x="300" y="143"/>
                  </a:lnTo>
                  <a:lnTo>
                    <a:pt x="291" y="143"/>
                  </a:lnTo>
                  <a:lnTo>
                    <a:pt x="280" y="145"/>
                  </a:lnTo>
                  <a:lnTo>
                    <a:pt x="270" y="145"/>
                  </a:lnTo>
                  <a:lnTo>
                    <a:pt x="259" y="147"/>
                  </a:lnTo>
                  <a:lnTo>
                    <a:pt x="250" y="148"/>
                  </a:lnTo>
                  <a:lnTo>
                    <a:pt x="242" y="148"/>
                  </a:lnTo>
                  <a:lnTo>
                    <a:pt x="236" y="150"/>
                  </a:lnTo>
                  <a:lnTo>
                    <a:pt x="240" y="157"/>
                  </a:lnTo>
                  <a:lnTo>
                    <a:pt x="248" y="167"/>
                  </a:lnTo>
                  <a:lnTo>
                    <a:pt x="257" y="176"/>
                  </a:lnTo>
                  <a:lnTo>
                    <a:pt x="266" y="185"/>
                  </a:lnTo>
                  <a:lnTo>
                    <a:pt x="277" y="193"/>
                  </a:lnTo>
                  <a:lnTo>
                    <a:pt x="286" y="200"/>
                  </a:lnTo>
                  <a:lnTo>
                    <a:pt x="296" y="208"/>
                  </a:lnTo>
                  <a:lnTo>
                    <a:pt x="303" y="213"/>
                  </a:lnTo>
                  <a:lnTo>
                    <a:pt x="310" y="217"/>
                  </a:lnTo>
                  <a:lnTo>
                    <a:pt x="316" y="220"/>
                  </a:lnTo>
                  <a:lnTo>
                    <a:pt x="323" y="223"/>
                  </a:lnTo>
                  <a:lnTo>
                    <a:pt x="330" y="228"/>
                  </a:lnTo>
                  <a:lnTo>
                    <a:pt x="336" y="231"/>
                  </a:lnTo>
                  <a:lnTo>
                    <a:pt x="342" y="234"/>
                  </a:lnTo>
                  <a:lnTo>
                    <a:pt x="347" y="236"/>
                  </a:lnTo>
                  <a:lnTo>
                    <a:pt x="351" y="239"/>
                  </a:lnTo>
                  <a:lnTo>
                    <a:pt x="357" y="247"/>
                  </a:lnTo>
                  <a:lnTo>
                    <a:pt x="362" y="253"/>
                  </a:lnTo>
                  <a:lnTo>
                    <a:pt x="357" y="254"/>
                  </a:lnTo>
                  <a:lnTo>
                    <a:pt x="342" y="247"/>
                  </a:lnTo>
                  <a:lnTo>
                    <a:pt x="328" y="237"/>
                  </a:lnTo>
                  <a:lnTo>
                    <a:pt x="311" y="228"/>
                  </a:lnTo>
                  <a:lnTo>
                    <a:pt x="294" y="217"/>
                  </a:lnTo>
                  <a:lnTo>
                    <a:pt x="274" y="205"/>
                  </a:lnTo>
                  <a:lnTo>
                    <a:pt x="257" y="194"/>
                  </a:lnTo>
                  <a:lnTo>
                    <a:pt x="240" y="183"/>
                  </a:lnTo>
                  <a:lnTo>
                    <a:pt x="228" y="176"/>
                  </a:lnTo>
                  <a:lnTo>
                    <a:pt x="220" y="170"/>
                  </a:lnTo>
                  <a:lnTo>
                    <a:pt x="211" y="163"/>
                  </a:lnTo>
                  <a:lnTo>
                    <a:pt x="205" y="162"/>
                  </a:lnTo>
                  <a:lnTo>
                    <a:pt x="197" y="163"/>
                  </a:lnTo>
                  <a:lnTo>
                    <a:pt x="188" y="167"/>
                  </a:lnTo>
                  <a:lnTo>
                    <a:pt x="182" y="168"/>
                  </a:lnTo>
                  <a:lnTo>
                    <a:pt x="174" y="171"/>
                  </a:lnTo>
                  <a:lnTo>
                    <a:pt x="165" y="174"/>
                  </a:lnTo>
                  <a:lnTo>
                    <a:pt x="156" y="177"/>
                  </a:lnTo>
                  <a:lnTo>
                    <a:pt x="146" y="180"/>
                  </a:lnTo>
                  <a:lnTo>
                    <a:pt x="139" y="183"/>
                  </a:lnTo>
                  <a:lnTo>
                    <a:pt x="131" y="187"/>
                  </a:lnTo>
                  <a:lnTo>
                    <a:pt x="128" y="188"/>
                  </a:lnTo>
                  <a:lnTo>
                    <a:pt x="125" y="193"/>
                  </a:lnTo>
                  <a:lnTo>
                    <a:pt x="126" y="196"/>
                  </a:lnTo>
                  <a:lnTo>
                    <a:pt x="129" y="202"/>
                  </a:lnTo>
                  <a:lnTo>
                    <a:pt x="137" y="210"/>
                  </a:lnTo>
                  <a:lnTo>
                    <a:pt x="145" y="216"/>
                  </a:lnTo>
                  <a:lnTo>
                    <a:pt x="157" y="225"/>
                  </a:lnTo>
                  <a:lnTo>
                    <a:pt x="174" y="237"/>
                  </a:lnTo>
                  <a:lnTo>
                    <a:pt x="191" y="250"/>
                  </a:lnTo>
                  <a:lnTo>
                    <a:pt x="209" y="263"/>
                  </a:lnTo>
                  <a:lnTo>
                    <a:pt x="225" y="274"/>
                  </a:lnTo>
                  <a:lnTo>
                    <a:pt x="240" y="283"/>
                  </a:lnTo>
                  <a:lnTo>
                    <a:pt x="250" y="288"/>
                  </a:lnTo>
                  <a:lnTo>
                    <a:pt x="259" y="294"/>
                  </a:lnTo>
                  <a:lnTo>
                    <a:pt x="259" y="297"/>
                  </a:lnTo>
                  <a:lnTo>
                    <a:pt x="248" y="297"/>
                  </a:lnTo>
                  <a:lnTo>
                    <a:pt x="231" y="290"/>
                  </a:lnTo>
                  <a:lnTo>
                    <a:pt x="219" y="282"/>
                  </a:lnTo>
                  <a:lnTo>
                    <a:pt x="203" y="271"/>
                  </a:lnTo>
                  <a:lnTo>
                    <a:pt x="185" y="259"/>
                  </a:lnTo>
                  <a:lnTo>
                    <a:pt x="165" y="247"/>
                  </a:lnTo>
                  <a:lnTo>
                    <a:pt x="145" y="234"/>
                  </a:lnTo>
                  <a:lnTo>
                    <a:pt x="129" y="225"/>
                  </a:lnTo>
                  <a:lnTo>
                    <a:pt x="115" y="219"/>
                  </a:lnTo>
                  <a:lnTo>
                    <a:pt x="109" y="216"/>
                  </a:lnTo>
                  <a:lnTo>
                    <a:pt x="102" y="216"/>
                  </a:lnTo>
                  <a:lnTo>
                    <a:pt x="91" y="219"/>
                  </a:lnTo>
                  <a:lnTo>
                    <a:pt x="75" y="223"/>
                  </a:lnTo>
                  <a:lnTo>
                    <a:pt x="58" y="230"/>
                  </a:lnTo>
                  <a:lnTo>
                    <a:pt x="42" y="234"/>
                  </a:lnTo>
                  <a:lnTo>
                    <a:pt x="25" y="240"/>
                  </a:lnTo>
                  <a:lnTo>
                    <a:pt x="12" y="243"/>
                  </a:lnTo>
                  <a:lnTo>
                    <a:pt x="5" y="245"/>
                  </a:lnTo>
                  <a:lnTo>
                    <a:pt x="0" y="245"/>
                  </a:lnTo>
                  <a:lnTo>
                    <a:pt x="3" y="242"/>
                  </a:lnTo>
                  <a:lnTo>
                    <a:pt x="9" y="237"/>
                  </a:lnTo>
                  <a:lnTo>
                    <a:pt x="18" y="23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0" name="Freeform 52"/>
            <p:cNvSpPr>
              <a:spLocks/>
            </p:cNvSpPr>
            <p:nvPr/>
          </p:nvSpPr>
          <p:spPr bwMode="auto">
            <a:xfrm>
              <a:off x="5204" y="946"/>
              <a:ext cx="177" cy="147"/>
            </a:xfrm>
            <a:custGeom>
              <a:avLst/>
              <a:gdLst>
                <a:gd name="T0" fmla="*/ 1 w 353"/>
                <a:gd name="T1" fmla="*/ 1 h 292"/>
                <a:gd name="T2" fmla="*/ 1 w 353"/>
                <a:gd name="T3" fmla="*/ 1 h 292"/>
                <a:gd name="T4" fmla="*/ 1 w 353"/>
                <a:gd name="T5" fmla="*/ 1 h 292"/>
                <a:gd name="T6" fmla="*/ 1 w 353"/>
                <a:gd name="T7" fmla="*/ 1 h 292"/>
                <a:gd name="T8" fmla="*/ 1 w 353"/>
                <a:gd name="T9" fmla="*/ 1 h 292"/>
                <a:gd name="T10" fmla="*/ 1 w 353"/>
                <a:gd name="T11" fmla="*/ 1 h 292"/>
                <a:gd name="T12" fmla="*/ 1 w 353"/>
                <a:gd name="T13" fmla="*/ 1 h 292"/>
                <a:gd name="T14" fmla="*/ 1 w 353"/>
                <a:gd name="T15" fmla="*/ 1 h 292"/>
                <a:gd name="T16" fmla="*/ 1 w 353"/>
                <a:gd name="T17" fmla="*/ 1 h 292"/>
                <a:gd name="T18" fmla="*/ 1 w 353"/>
                <a:gd name="T19" fmla="*/ 1 h 292"/>
                <a:gd name="T20" fmla="*/ 1 w 353"/>
                <a:gd name="T21" fmla="*/ 1 h 292"/>
                <a:gd name="T22" fmla="*/ 1 w 353"/>
                <a:gd name="T23" fmla="*/ 1 h 292"/>
                <a:gd name="T24" fmla="*/ 1 w 353"/>
                <a:gd name="T25" fmla="*/ 1 h 292"/>
                <a:gd name="T26" fmla="*/ 1 w 353"/>
                <a:gd name="T27" fmla="*/ 1 h 292"/>
                <a:gd name="T28" fmla="*/ 1 w 353"/>
                <a:gd name="T29" fmla="*/ 1 h 292"/>
                <a:gd name="T30" fmla="*/ 1 w 353"/>
                <a:gd name="T31" fmla="*/ 1 h 292"/>
                <a:gd name="T32" fmla="*/ 1 w 353"/>
                <a:gd name="T33" fmla="*/ 1 h 292"/>
                <a:gd name="T34" fmla="*/ 1 w 353"/>
                <a:gd name="T35" fmla="*/ 1 h 292"/>
                <a:gd name="T36" fmla="*/ 1 w 353"/>
                <a:gd name="T37" fmla="*/ 1 h 292"/>
                <a:gd name="T38" fmla="*/ 1 w 353"/>
                <a:gd name="T39" fmla="*/ 1 h 292"/>
                <a:gd name="T40" fmla="*/ 1 w 353"/>
                <a:gd name="T41" fmla="*/ 1 h 292"/>
                <a:gd name="T42" fmla="*/ 1 w 353"/>
                <a:gd name="T43" fmla="*/ 1 h 292"/>
                <a:gd name="T44" fmla="*/ 1 w 353"/>
                <a:gd name="T45" fmla="*/ 1 h 292"/>
                <a:gd name="T46" fmla="*/ 1 w 353"/>
                <a:gd name="T47" fmla="*/ 1 h 292"/>
                <a:gd name="T48" fmla="*/ 1 w 353"/>
                <a:gd name="T49" fmla="*/ 1 h 292"/>
                <a:gd name="T50" fmla="*/ 1 w 353"/>
                <a:gd name="T51" fmla="*/ 1 h 292"/>
                <a:gd name="T52" fmla="*/ 1 w 353"/>
                <a:gd name="T53" fmla="*/ 1 h 292"/>
                <a:gd name="T54" fmla="*/ 1 w 353"/>
                <a:gd name="T55" fmla="*/ 1 h 292"/>
                <a:gd name="T56" fmla="*/ 1 w 353"/>
                <a:gd name="T57" fmla="*/ 1 h 292"/>
                <a:gd name="T58" fmla="*/ 1 w 353"/>
                <a:gd name="T59" fmla="*/ 1 h 292"/>
                <a:gd name="T60" fmla="*/ 1 w 353"/>
                <a:gd name="T61" fmla="*/ 1 h 292"/>
                <a:gd name="T62" fmla="*/ 1 w 353"/>
                <a:gd name="T63" fmla="*/ 1 h 292"/>
                <a:gd name="T64" fmla="*/ 1 w 353"/>
                <a:gd name="T65" fmla="*/ 1 h 292"/>
                <a:gd name="T66" fmla="*/ 1 w 353"/>
                <a:gd name="T67" fmla="*/ 1 h 292"/>
                <a:gd name="T68" fmla="*/ 1 w 353"/>
                <a:gd name="T69" fmla="*/ 1 h 292"/>
                <a:gd name="T70" fmla="*/ 1 w 353"/>
                <a:gd name="T71" fmla="*/ 1 h 292"/>
                <a:gd name="T72" fmla="*/ 1 w 353"/>
                <a:gd name="T73" fmla="*/ 1 h 292"/>
                <a:gd name="T74" fmla="*/ 1 w 353"/>
                <a:gd name="T75" fmla="*/ 1 h 292"/>
                <a:gd name="T76" fmla="*/ 1 w 353"/>
                <a:gd name="T77" fmla="*/ 1 h 292"/>
                <a:gd name="T78" fmla="*/ 1 w 353"/>
                <a:gd name="T79" fmla="*/ 1 h 292"/>
                <a:gd name="T80" fmla="*/ 1 w 353"/>
                <a:gd name="T81" fmla="*/ 1 h 292"/>
                <a:gd name="T82" fmla="*/ 1 w 353"/>
                <a:gd name="T83" fmla="*/ 1 h 292"/>
                <a:gd name="T84" fmla="*/ 1 w 353"/>
                <a:gd name="T85" fmla="*/ 1 h 292"/>
                <a:gd name="T86" fmla="*/ 1 w 353"/>
                <a:gd name="T87" fmla="*/ 1 h 292"/>
                <a:gd name="T88" fmla="*/ 1 w 353"/>
                <a:gd name="T89" fmla="*/ 1 h 292"/>
                <a:gd name="T90" fmla="*/ 1 w 353"/>
                <a:gd name="T91" fmla="*/ 1 h 292"/>
                <a:gd name="T92" fmla="*/ 1 w 353"/>
                <a:gd name="T93" fmla="*/ 1 h 292"/>
                <a:gd name="T94" fmla="*/ 1 w 353"/>
                <a:gd name="T95" fmla="*/ 1 h 292"/>
                <a:gd name="T96" fmla="*/ 1 w 353"/>
                <a:gd name="T97" fmla="*/ 1 h 292"/>
                <a:gd name="T98" fmla="*/ 1 w 353"/>
                <a:gd name="T99" fmla="*/ 1 h 292"/>
                <a:gd name="T100" fmla="*/ 1 w 353"/>
                <a:gd name="T101" fmla="*/ 1 h 292"/>
                <a:gd name="T102" fmla="*/ 1 w 353"/>
                <a:gd name="T103" fmla="*/ 1 h 292"/>
                <a:gd name="T104" fmla="*/ 1 w 353"/>
                <a:gd name="T105" fmla="*/ 1 h 292"/>
                <a:gd name="T106" fmla="*/ 1 w 353"/>
                <a:gd name="T107" fmla="*/ 1 h 292"/>
                <a:gd name="T108" fmla="*/ 1 w 353"/>
                <a:gd name="T109" fmla="*/ 1 h 292"/>
                <a:gd name="T110" fmla="*/ 1 w 353"/>
                <a:gd name="T111" fmla="*/ 1 h 292"/>
                <a:gd name="T112" fmla="*/ 1 w 353"/>
                <a:gd name="T113" fmla="*/ 1 h 292"/>
                <a:gd name="T114" fmla="*/ 1 w 353"/>
                <a:gd name="T115" fmla="*/ 1 h 292"/>
                <a:gd name="T116" fmla="*/ 1 w 353"/>
                <a:gd name="T117" fmla="*/ 1 h 292"/>
                <a:gd name="T118" fmla="*/ 1 w 353"/>
                <a:gd name="T119" fmla="*/ 1 h 292"/>
                <a:gd name="T120" fmla="*/ 1 w 353"/>
                <a:gd name="T121" fmla="*/ 0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3"/>
                <a:gd name="T184" fmla="*/ 0 h 292"/>
                <a:gd name="T185" fmla="*/ 353 w 353"/>
                <a:gd name="T186" fmla="*/ 292 h 2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3" h="292">
                  <a:moveTo>
                    <a:pt x="14" y="4"/>
                  </a:moveTo>
                  <a:lnTo>
                    <a:pt x="20" y="9"/>
                  </a:lnTo>
                  <a:lnTo>
                    <a:pt x="26" y="14"/>
                  </a:lnTo>
                  <a:lnTo>
                    <a:pt x="34" y="20"/>
                  </a:lnTo>
                  <a:lnTo>
                    <a:pt x="41" y="24"/>
                  </a:lnTo>
                  <a:lnTo>
                    <a:pt x="48" y="29"/>
                  </a:lnTo>
                  <a:lnTo>
                    <a:pt x="55" y="32"/>
                  </a:lnTo>
                  <a:lnTo>
                    <a:pt x="63" y="34"/>
                  </a:lnTo>
                  <a:lnTo>
                    <a:pt x="69" y="34"/>
                  </a:lnTo>
                  <a:lnTo>
                    <a:pt x="86" y="29"/>
                  </a:lnTo>
                  <a:lnTo>
                    <a:pt x="109" y="26"/>
                  </a:lnTo>
                  <a:lnTo>
                    <a:pt x="134" y="23"/>
                  </a:lnTo>
                  <a:lnTo>
                    <a:pt x="158" y="20"/>
                  </a:lnTo>
                  <a:lnTo>
                    <a:pt x="183" y="18"/>
                  </a:lnTo>
                  <a:lnTo>
                    <a:pt x="205" y="18"/>
                  </a:lnTo>
                  <a:lnTo>
                    <a:pt x="222" y="20"/>
                  </a:lnTo>
                  <a:lnTo>
                    <a:pt x="234" y="23"/>
                  </a:lnTo>
                  <a:lnTo>
                    <a:pt x="245" y="29"/>
                  </a:lnTo>
                  <a:lnTo>
                    <a:pt x="245" y="31"/>
                  </a:lnTo>
                  <a:lnTo>
                    <a:pt x="236" y="32"/>
                  </a:lnTo>
                  <a:lnTo>
                    <a:pt x="220" y="31"/>
                  </a:lnTo>
                  <a:lnTo>
                    <a:pt x="208" y="31"/>
                  </a:lnTo>
                  <a:lnTo>
                    <a:pt x="191" y="31"/>
                  </a:lnTo>
                  <a:lnTo>
                    <a:pt x="171" y="32"/>
                  </a:lnTo>
                  <a:lnTo>
                    <a:pt x="149" y="34"/>
                  </a:lnTo>
                  <a:lnTo>
                    <a:pt x="129" y="37"/>
                  </a:lnTo>
                  <a:lnTo>
                    <a:pt x="111" y="40"/>
                  </a:lnTo>
                  <a:lnTo>
                    <a:pt x="97" y="44"/>
                  </a:lnTo>
                  <a:lnTo>
                    <a:pt x="88" y="49"/>
                  </a:lnTo>
                  <a:lnTo>
                    <a:pt x="95" y="54"/>
                  </a:lnTo>
                  <a:lnTo>
                    <a:pt x="105" y="58"/>
                  </a:lnTo>
                  <a:lnTo>
                    <a:pt x="115" y="63"/>
                  </a:lnTo>
                  <a:lnTo>
                    <a:pt x="125" y="68"/>
                  </a:lnTo>
                  <a:lnTo>
                    <a:pt x="135" y="72"/>
                  </a:lnTo>
                  <a:lnTo>
                    <a:pt x="143" y="75"/>
                  </a:lnTo>
                  <a:lnTo>
                    <a:pt x="151" y="78"/>
                  </a:lnTo>
                  <a:lnTo>
                    <a:pt x="155" y="81"/>
                  </a:lnTo>
                  <a:lnTo>
                    <a:pt x="174" y="78"/>
                  </a:lnTo>
                  <a:lnTo>
                    <a:pt x="195" y="77"/>
                  </a:lnTo>
                  <a:lnTo>
                    <a:pt x="220" y="77"/>
                  </a:lnTo>
                  <a:lnTo>
                    <a:pt x="246" y="80"/>
                  </a:lnTo>
                  <a:lnTo>
                    <a:pt x="271" y="84"/>
                  </a:lnTo>
                  <a:lnTo>
                    <a:pt x="293" y="89"/>
                  </a:lnTo>
                  <a:lnTo>
                    <a:pt x="309" y="95"/>
                  </a:lnTo>
                  <a:lnTo>
                    <a:pt x="320" y="101"/>
                  </a:lnTo>
                  <a:lnTo>
                    <a:pt x="329" y="112"/>
                  </a:lnTo>
                  <a:lnTo>
                    <a:pt x="329" y="115"/>
                  </a:lnTo>
                  <a:lnTo>
                    <a:pt x="323" y="114"/>
                  </a:lnTo>
                  <a:lnTo>
                    <a:pt x="311" y="109"/>
                  </a:lnTo>
                  <a:lnTo>
                    <a:pt x="300" y="106"/>
                  </a:lnTo>
                  <a:lnTo>
                    <a:pt x="285" y="101"/>
                  </a:lnTo>
                  <a:lnTo>
                    <a:pt x="265" y="98"/>
                  </a:lnTo>
                  <a:lnTo>
                    <a:pt x="245" y="95"/>
                  </a:lnTo>
                  <a:lnTo>
                    <a:pt x="223" y="94"/>
                  </a:lnTo>
                  <a:lnTo>
                    <a:pt x="205" y="92"/>
                  </a:lnTo>
                  <a:lnTo>
                    <a:pt x="188" y="92"/>
                  </a:lnTo>
                  <a:lnTo>
                    <a:pt x="177" y="95"/>
                  </a:lnTo>
                  <a:lnTo>
                    <a:pt x="186" y="101"/>
                  </a:lnTo>
                  <a:lnTo>
                    <a:pt x="194" y="108"/>
                  </a:lnTo>
                  <a:lnTo>
                    <a:pt x="202" y="112"/>
                  </a:lnTo>
                  <a:lnTo>
                    <a:pt x="208" y="117"/>
                  </a:lnTo>
                  <a:lnTo>
                    <a:pt x="214" y="121"/>
                  </a:lnTo>
                  <a:lnTo>
                    <a:pt x="219" y="124"/>
                  </a:lnTo>
                  <a:lnTo>
                    <a:pt x="222" y="128"/>
                  </a:lnTo>
                  <a:lnTo>
                    <a:pt x="223" y="131"/>
                  </a:lnTo>
                  <a:lnTo>
                    <a:pt x="236" y="132"/>
                  </a:lnTo>
                  <a:lnTo>
                    <a:pt x="252" y="134"/>
                  </a:lnTo>
                  <a:lnTo>
                    <a:pt x="271" y="137"/>
                  </a:lnTo>
                  <a:lnTo>
                    <a:pt x="291" y="141"/>
                  </a:lnTo>
                  <a:lnTo>
                    <a:pt x="311" y="148"/>
                  </a:lnTo>
                  <a:lnTo>
                    <a:pt x="328" y="158"/>
                  </a:lnTo>
                  <a:lnTo>
                    <a:pt x="343" y="174"/>
                  </a:lnTo>
                  <a:lnTo>
                    <a:pt x="353" y="194"/>
                  </a:lnTo>
                  <a:lnTo>
                    <a:pt x="342" y="186"/>
                  </a:lnTo>
                  <a:lnTo>
                    <a:pt x="329" y="177"/>
                  </a:lnTo>
                  <a:lnTo>
                    <a:pt x="316" y="169"/>
                  </a:lnTo>
                  <a:lnTo>
                    <a:pt x="302" y="163"/>
                  </a:lnTo>
                  <a:lnTo>
                    <a:pt x="288" y="157"/>
                  </a:lnTo>
                  <a:lnTo>
                    <a:pt x="274" y="152"/>
                  </a:lnTo>
                  <a:lnTo>
                    <a:pt x="260" y="151"/>
                  </a:lnTo>
                  <a:lnTo>
                    <a:pt x="246" y="151"/>
                  </a:lnTo>
                  <a:lnTo>
                    <a:pt x="262" y="168"/>
                  </a:lnTo>
                  <a:lnTo>
                    <a:pt x="279" y="183"/>
                  </a:lnTo>
                  <a:lnTo>
                    <a:pt x="294" y="200"/>
                  </a:lnTo>
                  <a:lnTo>
                    <a:pt x="308" y="214"/>
                  </a:lnTo>
                  <a:lnTo>
                    <a:pt x="320" y="228"/>
                  </a:lnTo>
                  <a:lnTo>
                    <a:pt x="329" y="238"/>
                  </a:lnTo>
                  <a:lnTo>
                    <a:pt x="336" y="246"/>
                  </a:lnTo>
                  <a:lnTo>
                    <a:pt x="339" y="251"/>
                  </a:lnTo>
                  <a:lnTo>
                    <a:pt x="342" y="258"/>
                  </a:lnTo>
                  <a:lnTo>
                    <a:pt x="345" y="269"/>
                  </a:lnTo>
                  <a:lnTo>
                    <a:pt x="348" y="281"/>
                  </a:lnTo>
                  <a:lnTo>
                    <a:pt x="353" y="292"/>
                  </a:lnTo>
                  <a:lnTo>
                    <a:pt x="343" y="278"/>
                  </a:lnTo>
                  <a:lnTo>
                    <a:pt x="328" y="260"/>
                  </a:lnTo>
                  <a:lnTo>
                    <a:pt x="311" y="240"/>
                  </a:lnTo>
                  <a:lnTo>
                    <a:pt x="293" y="217"/>
                  </a:lnTo>
                  <a:lnTo>
                    <a:pt x="276" y="197"/>
                  </a:lnTo>
                  <a:lnTo>
                    <a:pt x="259" y="178"/>
                  </a:lnTo>
                  <a:lnTo>
                    <a:pt x="245" y="166"/>
                  </a:lnTo>
                  <a:lnTo>
                    <a:pt x="237" y="160"/>
                  </a:lnTo>
                  <a:lnTo>
                    <a:pt x="229" y="158"/>
                  </a:lnTo>
                  <a:lnTo>
                    <a:pt x="226" y="163"/>
                  </a:lnTo>
                  <a:lnTo>
                    <a:pt x="226" y="171"/>
                  </a:lnTo>
                  <a:lnTo>
                    <a:pt x="228" y="178"/>
                  </a:lnTo>
                  <a:lnTo>
                    <a:pt x="232" y="194"/>
                  </a:lnTo>
                  <a:lnTo>
                    <a:pt x="242" y="218"/>
                  </a:lnTo>
                  <a:lnTo>
                    <a:pt x="252" y="243"/>
                  </a:lnTo>
                  <a:lnTo>
                    <a:pt x="260" y="260"/>
                  </a:lnTo>
                  <a:lnTo>
                    <a:pt x="262" y="266"/>
                  </a:lnTo>
                  <a:lnTo>
                    <a:pt x="259" y="266"/>
                  </a:lnTo>
                  <a:lnTo>
                    <a:pt x="252" y="263"/>
                  </a:lnTo>
                  <a:lnTo>
                    <a:pt x="246" y="255"/>
                  </a:lnTo>
                  <a:lnTo>
                    <a:pt x="242" y="248"/>
                  </a:lnTo>
                  <a:lnTo>
                    <a:pt x="236" y="235"/>
                  </a:lnTo>
                  <a:lnTo>
                    <a:pt x="229" y="221"/>
                  </a:lnTo>
                  <a:lnTo>
                    <a:pt x="222" y="204"/>
                  </a:lnTo>
                  <a:lnTo>
                    <a:pt x="215" y="188"/>
                  </a:lnTo>
                  <a:lnTo>
                    <a:pt x="211" y="171"/>
                  </a:lnTo>
                  <a:lnTo>
                    <a:pt x="208" y="157"/>
                  </a:lnTo>
                  <a:lnTo>
                    <a:pt x="209" y="146"/>
                  </a:lnTo>
                  <a:lnTo>
                    <a:pt x="200" y="138"/>
                  </a:lnTo>
                  <a:lnTo>
                    <a:pt x="191" y="131"/>
                  </a:lnTo>
                  <a:lnTo>
                    <a:pt x="182" y="124"/>
                  </a:lnTo>
                  <a:lnTo>
                    <a:pt x="174" y="118"/>
                  </a:lnTo>
                  <a:lnTo>
                    <a:pt x="166" y="114"/>
                  </a:lnTo>
                  <a:lnTo>
                    <a:pt x="160" y="109"/>
                  </a:lnTo>
                  <a:lnTo>
                    <a:pt x="155" y="106"/>
                  </a:lnTo>
                  <a:lnTo>
                    <a:pt x="152" y="104"/>
                  </a:lnTo>
                  <a:lnTo>
                    <a:pt x="148" y="101"/>
                  </a:lnTo>
                  <a:lnTo>
                    <a:pt x="145" y="101"/>
                  </a:lnTo>
                  <a:lnTo>
                    <a:pt x="143" y="104"/>
                  </a:lnTo>
                  <a:lnTo>
                    <a:pt x="142" y="112"/>
                  </a:lnTo>
                  <a:lnTo>
                    <a:pt x="143" y="132"/>
                  </a:lnTo>
                  <a:lnTo>
                    <a:pt x="149" y="163"/>
                  </a:lnTo>
                  <a:lnTo>
                    <a:pt x="160" y="197"/>
                  </a:lnTo>
                  <a:lnTo>
                    <a:pt x="175" y="223"/>
                  </a:lnTo>
                  <a:lnTo>
                    <a:pt x="183" y="234"/>
                  </a:lnTo>
                  <a:lnTo>
                    <a:pt x="183" y="238"/>
                  </a:lnTo>
                  <a:lnTo>
                    <a:pt x="178" y="238"/>
                  </a:lnTo>
                  <a:lnTo>
                    <a:pt x="169" y="232"/>
                  </a:lnTo>
                  <a:lnTo>
                    <a:pt x="165" y="224"/>
                  </a:lnTo>
                  <a:lnTo>
                    <a:pt x="157" y="214"/>
                  </a:lnTo>
                  <a:lnTo>
                    <a:pt x="148" y="198"/>
                  </a:lnTo>
                  <a:lnTo>
                    <a:pt x="140" y="180"/>
                  </a:lnTo>
                  <a:lnTo>
                    <a:pt x="132" y="160"/>
                  </a:lnTo>
                  <a:lnTo>
                    <a:pt x="128" y="138"/>
                  </a:lnTo>
                  <a:lnTo>
                    <a:pt x="126" y="114"/>
                  </a:lnTo>
                  <a:lnTo>
                    <a:pt x="128" y="91"/>
                  </a:lnTo>
                  <a:lnTo>
                    <a:pt x="121" y="86"/>
                  </a:lnTo>
                  <a:lnTo>
                    <a:pt x="114" y="81"/>
                  </a:lnTo>
                  <a:lnTo>
                    <a:pt x="106" y="77"/>
                  </a:lnTo>
                  <a:lnTo>
                    <a:pt x="98" y="74"/>
                  </a:lnTo>
                  <a:lnTo>
                    <a:pt x="92" y="71"/>
                  </a:lnTo>
                  <a:lnTo>
                    <a:pt x="85" y="68"/>
                  </a:lnTo>
                  <a:lnTo>
                    <a:pt x="78" y="64"/>
                  </a:lnTo>
                  <a:lnTo>
                    <a:pt x="74" y="63"/>
                  </a:lnTo>
                  <a:lnTo>
                    <a:pt x="71" y="75"/>
                  </a:lnTo>
                  <a:lnTo>
                    <a:pt x="72" y="95"/>
                  </a:lnTo>
                  <a:lnTo>
                    <a:pt x="75" y="115"/>
                  </a:lnTo>
                  <a:lnTo>
                    <a:pt x="78" y="132"/>
                  </a:lnTo>
                  <a:lnTo>
                    <a:pt x="81" y="151"/>
                  </a:lnTo>
                  <a:lnTo>
                    <a:pt x="86" y="175"/>
                  </a:lnTo>
                  <a:lnTo>
                    <a:pt x="91" y="198"/>
                  </a:lnTo>
                  <a:lnTo>
                    <a:pt x="97" y="212"/>
                  </a:lnTo>
                  <a:lnTo>
                    <a:pt x="97" y="217"/>
                  </a:lnTo>
                  <a:lnTo>
                    <a:pt x="92" y="215"/>
                  </a:lnTo>
                  <a:lnTo>
                    <a:pt x="85" y="206"/>
                  </a:lnTo>
                  <a:lnTo>
                    <a:pt x="78" y="191"/>
                  </a:lnTo>
                  <a:lnTo>
                    <a:pt x="74" y="161"/>
                  </a:lnTo>
                  <a:lnTo>
                    <a:pt x="66" y="121"/>
                  </a:lnTo>
                  <a:lnTo>
                    <a:pt x="58" y="83"/>
                  </a:lnTo>
                  <a:lnTo>
                    <a:pt x="54" y="58"/>
                  </a:lnTo>
                  <a:lnTo>
                    <a:pt x="43" y="48"/>
                  </a:lnTo>
                  <a:lnTo>
                    <a:pt x="34" y="38"/>
                  </a:lnTo>
                  <a:lnTo>
                    <a:pt x="26" y="31"/>
                  </a:lnTo>
                  <a:lnTo>
                    <a:pt x="18" y="23"/>
                  </a:lnTo>
                  <a:lnTo>
                    <a:pt x="12" y="17"/>
                  </a:lnTo>
                  <a:lnTo>
                    <a:pt x="7" y="12"/>
                  </a:lnTo>
                  <a:lnTo>
                    <a:pt x="4" y="8"/>
                  </a:lnTo>
                  <a:lnTo>
                    <a:pt x="1" y="4"/>
                  </a:lnTo>
                  <a:lnTo>
                    <a:pt x="0" y="1"/>
                  </a:lnTo>
                  <a:lnTo>
                    <a:pt x="3" y="0"/>
                  </a:lnTo>
                  <a:lnTo>
                    <a:pt x="7" y="1"/>
                  </a:lnTo>
                  <a:lnTo>
                    <a:pt x="14" y="4"/>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1" name="Freeform 53"/>
            <p:cNvSpPr>
              <a:spLocks/>
            </p:cNvSpPr>
            <p:nvPr/>
          </p:nvSpPr>
          <p:spPr bwMode="auto">
            <a:xfrm>
              <a:off x="5114" y="964"/>
              <a:ext cx="121" cy="201"/>
            </a:xfrm>
            <a:custGeom>
              <a:avLst/>
              <a:gdLst>
                <a:gd name="T0" fmla="*/ 1 w 241"/>
                <a:gd name="T1" fmla="*/ 1 h 402"/>
                <a:gd name="T2" fmla="*/ 1 w 241"/>
                <a:gd name="T3" fmla="*/ 1 h 402"/>
                <a:gd name="T4" fmla="*/ 1 w 241"/>
                <a:gd name="T5" fmla="*/ 1 h 402"/>
                <a:gd name="T6" fmla="*/ 1 w 241"/>
                <a:gd name="T7" fmla="*/ 1 h 402"/>
                <a:gd name="T8" fmla="*/ 1 w 241"/>
                <a:gd name="T9" fmla="*/ 1 h 402"/>
                <a:gd name="T10" fmla="*/ 1 w 241"/>
                <a:gd name="T11" fmla="*/ 1 h 402"/>
                <a:gd name="T12" fmla="*/ 1 w 241"/>
                <a:gd name="T13" fmla="*/ 1 h 402"/>
                <a:gd name="T14" fmla="*/ 1 w 241"/>
                <a:gd name="T15" fmla="*/ 1 h 402"/>
                <a:gd name="T16" fmla="*/ 1 w 241"/>
                <a:gd name="T17" fmla="*/ 1 h 402"/>
                <a:gd name="T18" fmla="*/ 1 w 241"/>
                <a:gd name="T19" fmla="*/ 1 h 402"/>
                <a:gd name="T20" fmla="*/ 1 w 241"/>
                <a:gd name="T21" fmla="*/ 1 h 402"/>
                <a:gd name="T22" fmla="*/ 1 w 241"/>
                <a:gd name="T23" fmla="*/ 1 h 402"/>
                <a:gd name="T24" fmla="*/ 1 w 241"/>
                <a:gd name="T25" fmla="*/ 1 h 402"/>
                <a:gd name="T26" fmla="*/ 1 w 241"/>
                <a:gd name="T27" fmla="*/ 1 h 402"/>
                <a:gd name="T28" fmla="*/ 1 w 241"/>
                <a:gd name="T29" fmla="*/ 1 h 402"/>
                <a:gd name="T30" fmla="*/ 1 w 241"/>
                <a:gd name="T31" fmla="*/ 1 h 402"/>
                <a:gd name="T32" fmla="*/ 1 w 241"/>
                <a:gd name="T33" fmla="*/ 1 h 402"/>
                <a:gd name="T34" fmla="*/ 1 w 241"/>
                <a:gd name="T35" fmla="*/ 1 h 402"/>
                <a:gd name="T36" fmla="*/ 1 w 241"/>
                <a:gd name="T37" fmla="*/ 1 h 402"/>
                <a:gd name="T38" fmla="*/ 1 w 241"/>
                <a:gd name="T39" fmla="*/ 1 h 402"/>
                <a:gd name="T40" fmla="*/ 1 w 241"/>
                <a:gd name="T41" fmla="*/ 1 h 402"/>
                <a:gd name="T42" fmla="*/ 1 w 241"/>
                <a:gd name="T43" fmla="*/ 1 h 402"/>
                <a:gd name="T44" fmla="*/ 1 w 241"/>
                <a:gd name="T45" fmla="*/ 1 h 402"/>
                <a:gd name="T46" fmla="*/ 1 w 241"/>
                <a:gd name="T47" fmla="*/ 1 h 402"/>
                <a:gd name="T48" fmla="*/ 1 w 241"/>
                <a:gd name="T49" fmla="*/ 1 h 402"/>
                <a:gd name="T50" fmla="*/ 1 w 241"/>
                <a:gd name="T51" fmla="*/ 1 h 402"/>
                <a:gd name="T52" fmla="*/ 1 w 241"/>
                <a:gd name="T53" fmla="*/ 1 h 402"/>
                <a:gd name="T54" fmla="*/ 1 w 241"/>
                <a:gd name="T55" fmla="*/ 1 h 402"/>
                <a:gd name="T56" fmla="*/ 1 w 241"/>
                <a:gd name="T57" fmla="*/ 1 h 402"/>
                <a:gd name="T58" fmla="*/ 1 w 241"/>
                <a:gd name="T59" fmla="*/ 1 h 402"/>
                <a:gd name="T60" fmla="*/ 1 w 241"/>
                <a:gd name="T61" fmla="*/ 1 h 402"/>
                <a:gd name="T62" fmla="*/ 1 w 241"/>
                <a:gd name="T63" fmla="*/ 1 h 402"/>
                <a:gd name="T64" fmla="*/ 1 w 241"/>
                <a:gd name="T65" fmla="*/ 1 h 402"/>
                <a:gd name="T66" fmla="*/ 1 w 241"/>
                <a:gd name="T67" fmla="*/ 1 h 402"/>
                <a:gd name="T68" fmla="*/ 1 w 241"/>
                <a:gd name="T69" fmla="*/ 1 h 402"/>
                <a:gd name="T70" fmla="*/ 1 w 241"/>
                <a:gd name="T71" fmla="*/ 1 h 402"/>
                <a:gd name="T72" fmla="*/ 1 w 241"/>
                <a:gd name="T73" fmla="*/ 1 h 402"/>
                <a:gd name="T74" fmla="*/ 1 w 241"/>
                <a:gd name="T75" fmla="*/ 1 h 402"/>
                <a:gd name="T76" fmla="*/ 1 w 241"/>
                <a:gd name="T77" fmla="*/ 1 h 402"/>
                <a:gd name="T78" fmla="*/ 1 w 241"/>
                <a:gd name="T79" fmla="*/ 1 h 402"/>
                <a:gd name="T80" fmla="*/ 1 w 241"/>
                <a:gd name="T81" fmla="*/ 1 h 402"/>
                <a:gd name="T82" fmla="*/ 1 w 241"/>
                <a:gd name="T83" fmla="*/ 1 h 402"/>
                <a:gd name="T84" fmla="*/ 1 w 241"/>
                <a:gd name="T85" fmla="*/ 1 h 402"/>
                <a:gd name="T86" fmla="*/ 1 w 241"/>
                <a:gd name="T87" fmla="*/ 1 h 402"/>
                <a:gd name="T88" fmla="*/ 1 w 241"/>
                <a:gd name="T89" fmla="*/ 1 h 402"/>
                <a:gd name="T90" fmla="*/ 1 w 241"/>
                <a:gd name="T91" fmla="*/ 1 h 402"/>
                <a:gd name="T92" fmla="*/ 1 w 241"/>
                <a:gd name="T93" fmla="*/ 1 h 402"/>
                <a:gd name="T94" fmla="*/ 1 w 241"/>
                <a:gd name="T95" fmla="*/ 1 h 402"/>
                <a:gd name="T96" fmla="*/ 1 w 241"/>
                <a:gd name="T97" fmla="*/ 1 h 402"/>
                <a:gd name="T98" fmla="*/ 1 w 241"/>
                <a:gd name="T99" fmla="*/ 1 h 402"/>
                <a:gd name="T100" fmla="*/ 1 w 241"/>
                <a:gd name="T101" fmla="*/ 1 h 402"/>
                <a:gd name="T102" fmla="*/ 0 w 241"/>
                <a:gd name="T103" fmla="*/ 1 h 402"/>
                <a:gd name="T104" fmla="*/ 1 w 241"/>
                <a:gd name="T105" fmla="*/ 1 h 402"/>
                <a:gd name="T106" fmla="*/ 1 w 241"/>
                <a:gd name="T107" fmla="*/ 1 h 402"/>
                <a:gd name="T108" fmla="*/ 1 w 241"/>
                <a:gd name="T109" fmla="*/ 1 h 402"/>
                <a:gd name="T110" fmla="*/ 1 w 241"/>
                <a:gd name="T111" fmla="*/ 1 h 402"/>
                <a:gd name="T112" fmla="*/ 1 w 241"/>
                <a:gd name="T113" fmla="*/ 1 h 402"/>
                <a:gd name="T114" fmla="*/ 1 w 241"/>
                <a:gd name="T115" fmla="*/ 1 h 402"/>
                <a:gd name="T116" fmla="*/ 1 w 241"/>
                <a:gd name="T117" fmla="*/ 1 h 402"/>
                <a:gd name="T118" fmla="*/ 1 w 241"/>
                <a:gd name="T119" fmla="*/ 1 h 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402"/>
                <a:gd name="T182" fmla="*/ 241 w 241"/>
                <a:gd name="T183" fmla="*/ 402 h 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402">
                  <a:moveTo>
                    <a:pt x="103" y="0"/>
                  </a:moveTo>
                  <a:lnTo>
                    <a:pt x="107" y="3"/>
                  </a:lnTo>
                  <a:lnTo>
                    <a:pt x="110" y="22"/>
                  </a:lnTo>
                  <a:lnTo>
                    <a:pt x="114" y="45"/>
                  </a:lnTo>
                  <a:lnTo>
                    <a:pt x="117" y="59"/>
                  </a:lnTo>
                  <a:lnTo>
                    <a:pt x="120" y="62"/>
                  </a:lnTo>
                  <a:lnTo>
                    <a:pt x="127" y="68"/>
                  </a:lnTo>
                  <a:lnTo>
                    <a:pt x="137" y="76"/>
                  </a:lnTo>
                  <a:lnTo>
                    <a:pt x="149" y="86"/>
                  </a:lnTo>
                  <a:lnTo>
                    <a:pt x="161" y="99"/>
                  </a:lnTo>
                  <a:lnTo>
                    <a:pt x="175" y="113"/>
                  </a:lnTo>
                  <a:lnTo>
                    <a:pt x="187" y="128"/>
                  </a:lnTo>
                  <a:lnTo>
                    <a:pt x="198" y="146"/>
                  </a:lnTo>
                  <a:lnTo>
                    <a:pt x="215" y="179"/>
                  </a:lnTo>
                  <a:lnTo>
                    <a:pt x="229" y="200"/>
                  </a:lnTo>
                  <a:lnTo>
                    <a:pt x="237" y="214"/>
                  </a:lnTo>
                  <a:lnTo>
                    <a:pt x="241" y="225"/>
                  </a:lnTo>
                  <a:lnTo>
                    <a:pt x="241" y="232"/>
                  </a:lnTo>
                  <a:lnTo>
                    <a:pt x="240" y="234"/>
                  </a:lnTo>
                  <a:lnTo>
                    <a:pt x="235" y="231"/>
                  </a:lnTo>
                  <a:lnTo>
                    <a:pt x="231" y="220"/>
                  </a:lnTo>
                  <a:lnTo>
                    <a:pt x="226" y="211"/>
                  </a:lnTo>
                  <a:lnTo>
                    <a:pt x="218" y="199"/>
                  </a:lnTo>
                  <a:lnTo>
                    <a:pt x="209" y="183"/>
                  </a:lnTo>
                  <a:lnTo>
                    <a:pt x="198" y="166"/>
                  </a:lnTo>
                  <a:lnTo>
                    <a:pt x="187" y="151"/>
                  </a:lnTo>
                  <a:lnTo>
                    <a:pt x="177" y="136"/>
                  </a:lnTo>
                  <a:lnTo>
                    <a:pt x="169" y="125"/>
                  </a:lnTo>
                  <a:lnTo>
                    <a:pt x="161" y="117"/>
                  </a:lnTo>
                  <a:lnTo>
                    <a:pt x="152" y="109"/>
                  </a:lnTo>
                  <a:lnTo>
                    <a:pt x="143" y="102"/>
                  </a:lnTo>
                  <a:lnTo>
                    <a:pt x="135" y="97"/>
                  </a:lnTo>
                  <a:lnTo>
                    <a:pt x="129" y="96"/>
                  </a:lnTo>
                  <a:lnTo>
                    <a:pt x="127" y="117"/>
                  </a:lnTo>
                  <a:lnTo>
                    <a:pt x="127" y="140"/>
                  </a:lnTo>
                  <a:lnTo>
                    <a:pt x="129" y="163"/>
                  </a:lnTo>
                  <a:lnTo>
                    <a:pt x="130" y="179"/>
                  </a:lnTo>
                  <a:lnTo>
                    <a:pt x="141" y="186"/>
                  </a:lnTo>
                  <a:lnTo>
                    <a:pt x="155" y="199"/>
                  </a:lnTo>
                  <a:lnTo>
                    <a:pt x="171" y="213"/>
                  </a:lnTo>
                  <a:lnTo>
                    <a:pt x="186" y="229"/>
                  </a:lnTo>
                  <a:lnTo>
                    <a:pt x="201" y="249"/>
                  </a:lnTo>
                  <a:lnTo>
                    <a:pt x="214" y="271"/>
                  </a:lnTo>
                  <a:lnTo>
                    <a:pt x="223" y="296"/>
                  </a:lnTo>
                  <a:lnTo>
                    <a:pt x="228" y="322"/>
                  </a:lnTo>
                  <a:lnTo>
                    <a:pt x="228" y="331"/>
                  </a:lnTo>
                  <a:lnTo>
                    <a:pt x="223" y="328"/>
                  </a:lnTo>
                  <a:lnTo>
                    <a:pt x="215" y="314"/>
                  </a:lnTo>
                  <a:lnTo>
                    <a:pt x="206" y="289"/>
                  </a:lnTo>
                  <a:lnTo>
                    <a:pt x="200" y="276"/>
                  </a:lnTo>
                  <a:lnTo>
                    <a:pt x="192" y="262"/>
                  </a:lnTo>
                  <a:lnTo>
                    <a:pt x="181" y="249"/>
                  </a:lnTo>
                  <a:lnTo>
                    <a:pt x="172" y="237"/>
                  </a:lnTo>
                  <a:lnTo>
                    <a:pt x="161" y="228"/>
                  </a:lnTo>
                  <a:lnTo>
                    <a:pt x="150" y="220"/>
                  </a:lnTo>
                  <a:lnTo>
                    <a:pt x="141" y="214"/>
                  </a:lnTo>
                  <a:lnTo>
                    <a:pt x="134" y="211"/>
                  </a:lnTo>
                  <a:lnTo>
                    <a:pt x="146" y="245"/>
                  </a:lnTo>
                  <a:lnTo>
                    <a:pt x="155" y="294"/>
                  </a:lnTo>
                  <a:lnTo>
                    <a:pt x="160" y="346"/>
                  </a:lnTo>
                  <a:lnTo>
                    <a:pt x="158" y="391"/>
                  </a:lnTo>
                  <a:lnTo>
                    <a:pt x="155" y="402"/>
                  </a:lnTo>
                  <a:lnTo>
                    <a:pt x="152" y="402"/>
                  </a:lnTo>
                  <a:lnTo>
                    <a:pt x="150" y="396"/>
                  </a:lnTo>
                  <a:lnTo>
                    <a:pt x="150" y="383"/>
                  </a:lnTo>
                  <a:lnTo>
                    <a:pt x="147" y="354"/>
                  </a:lnTo>
                  <a:lnTo>
                    <a:pt x="137" y="305"/>
                  </a:lnTo>
                  <a:lnTo>
                    <a:pt x="126" y="256"/>
                  </a:lnTo>
                  <a:lnTo>
                    <a:pt x="117" y="228"/>
                  </a:lnTo>
                  <a:lnTo>
                    <a:pt x="109" y="232"/>
                  </a:lnTo>
                  <a:lnTo>
                    <a:pt x="100" y="240"/>
                  </a:lnTo>
                  <a:lnTo>
                    <a:pt x="89" y="251"/>
                  </a:lnTo>
                  <a:lnTo>
                    <a:pt x="80" y="263"/>
                  </a:lnTo>
                  <a:lnTo>
                    <a:pt x="70" y="276"/>
                  </a:lnTo>
                  <a:lnTo>
                    <a:pt x="63" y="289"/>
                  </a:lnTo>
                  <a:lnTo>
                    <a:pt x="58" y="303"/>
                  </a:lnTo>
                  <a:lnTo>
                    <a:pt x="55" y="317"/>
                  </a:lnTo>
                  <a:lnTo>
                    <a:pt x="52" y="326"/>
                  </a:lnTo>
                  <a:lnTo>
                    <a:pt x="47" y="326"/>
                  </a:lnTo>
                  <a:lnTo>
                    <a:pt x="44" y="319"/>
                  </a:lnTo>
                  <a:lnTo>
                    <a:pt x="47" y="303"/>
                  </a:lnTo>
                  <a:lnTo>
                    <a:pt x="52" y="291"/>
                  </a:lnTo>
                  <a:lnTo>
                    <a:pt x="58" y="277"/>
                  </a:lnTo>
                  <a:lnTo>
                    <a:pt x="67" y="262"/>
                  </a:lnTo>
                  <a:lnTo>
                    <a:pt x="77" y="245"/>
                  </a:lnTo>
                  <a:lnTo>
                    <a:pt x="84" y="229"/>
                  </a:lnTo>
                  <a:lnTo>
                    <a:pt x="93" y="216"/>
                  </a:lnTo>
                  <a:lnTo>
                    <a:pt x="101" y="205"/>
                  </a:lnTo>
                  <a:lnTo>
                    <a:pt x="106" y="197"/>
                  </a:lnTo>
                  <a:lnTo>
                    <a:pt x="109" y="169"/>
                  </a:lnTo>
                  <a:lnTo>
                    <a:pt x="109" y="142"/>
                  </a:lnTo>
                  <a:lnTo>
                    <a:pt x="109" y="117"/>
                  </a:lnTo>
                  <a:lnTo>
                    <a:pt x="109" y="100"/>
                  </a:lnTo>
                  <a:lnTo>
                    <a:pt x="97" y="109"/>
                  </a:lnTo>
                  <a:lnTo>
                    <a:pt x="81" y="122"/>
                  </a:lnTo>
                  <a:lnTo>
                    <a:pt x="66" y="137"/>
                  </a:lnTo>
                  <a:lnTo>
                    <a:pt x="50" y="154"/>
                  </a:lnTo>
                  <a:lnTo>
                    <a:pt x="35" y="173"/>
                  </a:lnTo>
                  <a:lnTo>
                    <a:pt x="23" y="191"/>
                  </a:lnTo>
                  <a:lnTo>
                    <a:pt x="13" y="209"/>
                  </a:lnTo>
                  <a:lnTo>
                    <a:pt x="7" y="226"/>
                  </a:lnTo>
                  <a:lnTo>
                    <a:pt x="4" y="234"/>
                  </a:lnTo>
                  <a:lnTo>
                    <a:pt x="1" y="234"/>
                  </a:lnTo>
                  <a:lnTo>
                    <a:pt x="0" y="228"/>
                  </a:lnTo>
                  <a:lnTo>
                    <a:pt x="1" y="216"/>
                  </a:lnTo>
                  <a:lnTo>
                    <a:pt x="6" y="205"/>
                  </a:lnTo>
                  <a:lnTo>
                    <a:pt x="15" y="189"/>
                  </a:lnTo>
                  <a:lnTo>
                    <a:pt x="26" y="169"/>
                  </a:lnTo>
                  <a:lnTo>
                    <a:pt x="41" y="146"/>
                  </a:lnTo>
                  <a:lnTo>
                    <a:pt x="57" y="125"/>
                  </a:lnTo>
                  <a:lnTo>
                    <a:pt x="72" y="103"/>
                  </a:lnTo>
                  <a:lnTo>
                    <a:pt x="86" y="86"/>
                  </a:lnTo>
                  <a:lnTo>
                    <a:pt x="100" y="74"/>
                  </a:lnTo>
                  <a:lnTo>
                    <a:pt x="106" y="60"/>
                  </a:lnTo>
                  <a:lnTo>
                    <a:pt x="104" y="43"/>
                  </a:lnTo>
                  <a:lnTo>
                    <a:pt x="101" y="26"/>
                  </a:lnTo>
                  <a:lnTo>
                    <a:pt x="98" y="16"/>
                  </a:lnTo>
                  <a:lnTo>
                    <a:pt x="98" y="11"/>
                  </a:lnTo>
                  <a:lnTo>
                    <a:pt x="100" y="8"/>
                  </a:lnTo>
                  <a:lnTo>
                    <a:pt x="101" y="5"/>
                  </a:lnTo>
                  <a:lnTo>
                    <a:pt x="103" y="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2" name="Freeform 54"/>
            <p:cNvSpPr>
              <a:spLocks/>
            </p:cNvSpPr>
            <p:nvPr/>
          </p:nvSpPr>
          <p:spPr bwMode="auto">
            <a:xfrm>
              <a:off x="5237" y="702"/>
              <a:ext cx="146" cy="209"/>
            </a:xfrm>
            <a:custGeom>
              <a:avLst/>
              <a:gdLst>
                <a:gd name="T0" fmla="*/ 0 w 293"/>
                <a:gd name="T1" fmla="*/ 1 h 418"/>
                <a:gd name="T2" fmla="*/ 0 w 293"/>
                <a:gd name="T3" fmla="*/ 1 h 418"/>
                <a:gd name="T4" fmla="*/ 0 w 293"/>
                <a:gd name="T5" fmla="*/ 1 h 418"/>
                <a:gd name="T6" fmla="*/ 0 w 293"/>
                <a:gd name="T7" fmla="*/ 1 h 418"/>
                <a:gd name="T8" fmla="*/ 0 w 293"/>
                <a:gd name="T9" fmla="*/ 1 h 418"/>
                <a:gd name="T10" fmla="*/ 0 w 293"/>
                <a:gd name="T11" fmla="*/ 1 h 418"/>
                <a:gd name="T12" fmla="*/ 0 w 293"/>
                <a:gd name="T13" fmla="*/ 1 h 418"/>
                <a:gd name="T14" fmla="*/ 0 w 293"/>
                <a:gd name="T15" fmla="*/ 1 h 418"/>
                <a:gd name="T16" fmla="*/ 0 w 293"/>
                <a:gd name="T17" fmla="*/ 1 h 418"/>
                <a:gd name="T18" fmla="*/ 0 w 293"/>
                <a:gd name="T19" fmla="*/ 1 h 418"/>
                <a:gd name="T20" fmla="*/ 0 w 293"/>
                <a:gd name="T21" fmla="*/ 1 h 418"/>
                <a:gd name="T22" fmla="*/ 0 w 293"/>
                <a:gd name="T23" fmla="*/ 1 h 418"/>
                <a:gd name="T24" fmla="*/ 0 w 293"/>
                <a:gd name="T25" fmla="*/ 1 h 418"/>
                <a:gd name="T26" fmla="*/ 0 w 293"/>
                <a:gd name="T27" fmla="*/ 1 h 418"/>
                <a:gd name="T28" fmla="*/ 0 w 293"/>
                <a:gd name="T29" fmla="*/ 1 h 418"/>
                <a:gd name="T30" fmla="*/ 0 w 293"/>
                <a:gd name="T31" fmla="*/ 1 h 418"/>
                <a:gd name="T32" fmla="*/ 0 w 293"/>
                <a:gd name="T33" fmla="*/ 1 h 418"/>
                <a:gd name="T34" fmla="*/ 0 w 293"/>
                <a:gd name="T35" fmla="*/ 1 h 418"/>
                <a:gd name="T36" fmla="*/ 0 w 293"/>
                <a:gd name="T37" fmla="*/ 1 h 418"/>
                <a:gd name="T38" fmla="*/ 0 w 293"/>
                <a:gd name="T39" fmla="*/ 1 h 418"/>
                <a:gd name="T40" fmla="*/ 0 w 293"/>
                <a:gd name="T41" fmla="*/ 1 h 418"/>
                <a:gd name="T42" fmla="*/ 0 w 293"/>
                <a:gd name="T43" fmla="*/ 1 h 418"/>
                <a:gd name="T44" fmla="*/ 0 w 293"/>
                <a:gd name="T45" fmla="*/ 1 h 418"/>
                <a:gd name="T46" fmla="*/ 0 w 293"/>
                <a:gd name="T47" fmla="*/ 1 h 418"/>
                <a:gd name="T48" fmla="*/ 0 w 293"/>
                <a:gd name="T49" fmla="*/ 0 h 418"/>
                <a:gd name="T50" fmla="*/ 0 w 293"/>
                <a:gd name="T51" fmla="*/ 1 h 418"/>
                <a:gd name="T52" fmla="*/ 0 w 293"/>
                <a:gd name="T53" fmla="*/ 1 h 418"/>
                <a:gd name="T54" fmla="*/ 0 w 293"/>
                <a:gd name="T55" fmla="*/ 1 h 418"/>
                <a:gd name="T56" fmla="*/ 0 w 293"/>
                <a:gd name="T57" fmla="*/ 1 h 418"/>
                <a:gd name="T58" fmla="*/ 0 w 293"/>
                <a:gd name="T59" fmla="*/ 1 h 418"/>
                <a:gd name="T60" fmla="*/ 0 w 293"/>
                <a:gd name="T61" fmla="*/ 1 h 418"/>
                <a:gd name="T62" fmla="*/ 0 w 293"/>
                <a:gd name="T63" fmla="*/ 1 h 418"/>
                <a:gd name="T64" fmla="*/ 0 w 293"/>
                <a:gd name="T65" fmla="*/ 1 h 418"/>
                <a:gd name="T66" fmla="*/ 0 w 293"/>
                <a:gd name="T67" fmla="*/ 1 h 418"/>
                <a:gd name="T68" fmla="*/ 0 w 293"/>
                <a:gd name="T69" fmla="*/ 1 h 418"/>
                <a:gd name="T70" fmla="*/ 0 w 293"/>
                <a:gd name="T71" fmla="*/ 1 h 418"/>
                <a:gd name="T72" fmla="*/ 0 w 293"/>
                <a:gd name="T73" fmla="*/ 1 h 418"/>
                <a:gd name="T74" fmla="*/ 0 w 293"/>
                <a:gd name="T75" fmla="*/ 1 h 418"/>
                <a:gd name="T76" fmla="*/ 0 w 293"/>
                <a:gd name="T77" fmla="*/ 1 h 418"/>
                <a:gd name="T78" fmla="*/ 0 w 293"/>
                <a:gd name="T79" fmla="*/ 1 h 418"/>
                <a:gd name="T80" fmla="*/ 0 w 293"/>
                <a:gd name="T81" fmla="*/ 1 h 418"/>
                <a:gd name="T82" fmla="*/ 0 w 293"/>
                <a:gd name="T83" fmla="*/ 1 h 418"/>
                <a:gd name="T84" fmla="*/ 0 w 293"/>
                <a:gd name="T85" fmla="*/ 1 h 418"/>
                <a:gd name="T86" fmla="*/ 0 w 293"/>
                <a:gd name="T87" fmla="*/ 1 h 418"/>
                <a:gd name="T88" fmla="*/ 0 w 293"/>
                <a:gd name="T89" fmla="*/ 1 h 418"/>
                <a:gd name="T90" fmla="*/ 0 w 293"/>
                <a:gd name="T91" fmla="*/ 1 h 418"/>
                <a:gd name="T92" fmla="*/ 0 w 293"/>
                <a:gd name="T93" fmla="*/ 1 h 418"/>
                <a:gd name="T94" fmla="*/ 0 w 293"/>
                <a:gd name="T95" fmla="*/ 1 h 418"/>
                <a:gd name="T96" fmla="*/ 0 w 293"/>
                <a:gd name="T97" fmla="*/ 1 h 418"/>
                <a:gd name="T98" fmla="*/ 0 w 293"/>
                <a:gd name="T99" fmla="*/ 1 h 418"/>
                <a:gd name="T100" fmla="*/ 0 w 293"/>
                <a:gd name="T101" fmla="*/ 1 h 418"/>
                <a:gd name="T102" fmla="*/ 0 w 293"/>
                <a:gd name="T103" fmla="*/ 1 h 418"/>
                <a:gd name="T104" fmla="*/ 0 w 293"/>
                <a:gd name="T105" fmla="*/ 1 h 418"/>
                <a:gd name="T106" fmla="*/ 0 w 293"/>
                <a:gd name="T107" fmla="*/ 1 h 418"/>
                <a:gd name="T108" fmla="*/ 0 w 293"/>
                <a:gd name="T109" fmla="*/ 1 h 418"/>
                <a:gd name="T110" fmla="*/ 0 w 293"/>
                <a:gd name="T111" fmla="*/ 1 h 418"/>
                <a:gd name="T112" fmla="*/ 0 w 293"/>
                <a:gd name="T113" fmla="*/ 1 h 418"/>
                <a:gd name="T114" fmla="*/ 0 w 293"/>
                <a:gd name="T115" fmla="*/ 1 h 41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3"/>
                <a:gd name="T175" fmla="*/ 0 h 418"/>
                <a:gd name="T176" fmla="*/ 293 w 293"/>
                <a:gd name="T177" fmla="*/ 418 h 41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3" h="418">
                  <a:moveTo>
                    <a:pt x="0" y="418"/>
                  </a:moveTo>
                  <a:lnTo>
                    <a:pt x="10" y="400"/>
                  </a:lnTo>
                  <a:lnTo>
                    <a:pt x="22" y="372"/>
                  </a:lnTo>
                  <a:lnTo>
                    <a:pt x="34" y="344"/>
                  </a:lnTo>
                  <a:lnTo>
                    <a:pt x="42" y="324"/>
                  </a:lnTo>
                  <a:lnTo>
                    <a:pt x="51" y="304"/>
                  </a:lnTo>
                  <a:lnTo>
                    <a:pt x="64" y="277"/>
                  </a:lnTo>
                  <a:lnTo>
                    <a:pt x="74" y="250"/>
                  </a:lnTo>
                  <a:lnTo>
                    <a:pt x="82" y="235"/>
                  </a:lnTo>
                  <a:lnTo>
                    <a:pt x="71" y="224"/>
                  </a:lnTo>
                  <a:lnTo>
                    <a:pt x="62" y="213"/>
                  </a:lnTo>
                  <a:lnTo>
                    <a:pt x="54" y="201"/>
                  </a:lnTo>
                  <a:lnTo>
                    <a:pt x="51" y="186"/>
                  </a:lnTo>
                  <a:lnTo>
                    <a:pt x="53" y="177"/>
                  </a:lnTo>
                  <a:lnTo>
                    <a:pt x="54" y="177"/>
                  </a:lnTo>
                  <a:lnTo>
                    <a:pt x="57" y="184"/>
                  </a:lnTo>
                  <a:lnTo>
                    <a:pt x="61" y="192"/>
                  </a:lnTo>
                  <a:lnTo>
                    <a:pt x="67" y="198"/>
                  </a:lnTo>
                  <a:lnTo>
                    <a:pt x="76" y="204"/>
                  </a:lnTo>
                  <a:lnTo>
                    <a:pt x="85" y="209"/>
                  </a:lnTo>
                  <a:lnTo>
                    <a:pt x="91" y="210"/>
                  </a:lnTo>
                  <a:lnTo>
                    <a:pt x="101" y="200"/>
                  </a:lnTo>
                  <a:lnTo>
                    <a:pt x="111" y="187"/>
                  </a:lnTo>
                  <a:lnTo>
                    <a:pt x="122" y="174"/>
                  </a:lnTo>
                  <a:lnTo>
                    <a:pt x="135" y="160"/>
                  </a:lnTo>
                  <a:lnTo>
                    <a:pt x="144" y="147"/>
                  </a:lnTo>
                  <a:lnTo>
                    <a:pt x="153" y="135"/>
                  </a:lnTo>
                  <a:lnTo>
                    <a:pt x="159" y="126"/>
                  </a:lnTo>
                  <a:lnTo>
                    <a:pt x="162" y="120"/>
                  </a:lnTo>
                  <a:lnTo>
                    <a:pt x="162" y="104"/>
                  </a:lnTo>
                  <a:lnTo>
                    <a:pt x="158" y="80"/>
                  </a:lnTo>
                  <a:lnTo>
                    <a:pt x="150" y="55"/>
                  </a:lnTo>
                  <a:lnTo>
                    <a:pt x="141" y="38"/>
                  </a:lnTo>
                  <a:lnTo>
                    <a:pt x="133" y="27"/>
                  </a:lnTo>
                  <a:lnTo>
                    <a:pt x="130" y="21"/>
                  </a:lnTo>
                  <a:lnTo>
                    <a:pt x="131" y="20"/>
                  </a:lnTo>
                  <a:lnTo>
                    <a:pt x="138" y="24"/>
                  </a:lnTo>
                  <a:lnTo>
                    <a:pt x="148" y="38"/>
                  </a:lnTo>
                  <a:lnTo>
                    <a:pt x="161" y="61"/>
                  </a:lnTo>
                  <a:lnTo>
                    <a:pt x="172" y="86"/>
                  </a:lnTo>
                  <a:lnTo>
                    <a:pt x="175" y="104"/>
                  </a:lnTo>
                  <a:lnTo>
                    <a:pt x="181" y="92"/>
                  </a:lnTo>
                  <a:lnTo>
                    <a:pt x="188" y="78"/>
                  </a:lnTo>
                  <a:lnTo>
                    <a:pt x="196" y="63"/>
                  </a:lnTo>
                  <a:lnTo>
                    <a:pt x="205" y="47"/>
                  </a:lnTo>
                  <a:lnTo>
                    <a:pt x="213" y="34"/>
                  </a:lnTo>
                  <a:lnTo>
                    <a:pt x="222" y="21"/>
                  </a:lnTo>
                  <a:lnTo>
                    <a:pt x="230" y="10"/>
                  </a:lnTo>
                  <a:lnTo>
                    <a:pt x="236" y="4"/>
                  </a:lnTo>
                  <a:lnTo>
                    <a:pt x="245" y="0"/>
                  </a:lnTo>
                  <a:lnTo>
                    <a:pt x="247" y="1"/>
                  </a:lnTo>
                  <a:lnTo>
                    <a:pt x="244" y="7"/>
                  </a:lnTo>
                  <a:lnTo>
                    <a:pt x="238" y="15"/>
                  </a:lnTo>
                  <a:lnTo>
                    <a:pt x="233" y="23"/>
                  </a:lnTo>
                  <a:lnTo>
                    <a:pt x="227" y="35"/>
                  </a:lnTo>
                  <a:lnTo>
                    <a:pt x="221" y="50"/>
                  </a:lnTo>
                  <a:lnTo>
                    <a:pt x="212" y="69"/>
                  </a:lnTo>
                  <a:lnTo>
                    <a:pt x="204" y="86"/>
                  </a:lnTo>
                  <a:lnTo>
                    <a:pt x="195" y="101"/>
                  </a:lnTo>
                  <a:lnTo>
                    <a:pt x="188" y="114"/>
                  </a:lnTo>
                  <a:lnTo>
                    <a:pt x="182" y="120"/>
                  </a:lnTo>
                  <a:lnTo>
                    <a:pt x="196" y="115"/>
                  </a:lnTo>
                  <a:lnTo>
                    <a:pt x="210" y="110"/>
                  </a:lnTo>
                  <a:lnTo>
                    <a:pt x="224" y="107"/>
                  </a:lnTo>
                  <a:lnTo>
                    <a:pt x="236" y="103"/>
                  </a:lnTo>
                  <a:lnTo>
                    <a:pt x="247" y="100"/>
                  </a:lnTo>
                  <a:lnTo>
                    <a:pt x="256" y="97"/>
                  </a:lnTo>
                  <a:lnTo>
                    <a:pt x="265" y="92"/>
                  </a:lnTo>
                  <a:lnTo>
                    <a:pt x="272" y="87"/>
                  </a:lnTo>
                  <a:lnTo>
                    <a:pt x="282" y="81"/>
                  </a:lnTo>
                  <a:lnTo>
                    <a:pt x="290" y="78"/>
                  </a:lnTo>
                  <a:lnTo>
                    <a:pt x="293" y="81"/>
                  </a:lnTo>
                  <a:lnTo>
                    <a:pt x="287" y="89"/>
                  </a:lnTo>
                  <a:lnTo>
                    <a:pt x="279" y="95"/>
                  </a:lnTo>
                  <a:lnTo>
                    <a:pt x="267" y="103"/>
                  </a:lnTo>
                  <a:lnTo>
                    <a:pt x="250" y="110"/>
                  </a:lnTo>
                  <a:lnTo>
                    <a:pt x="233" y="120"/>
                  </a:lnTo>
                  <a:lnTo>
                    <a:pt x="216" y="129"/>
                  </a:lnTo>
                  <a:lnTo>
                    <a:pt x="199" y="135"/>
                  </a:lnTo>
                  <a:lnTo>
                    <a:pt x="187" y="141"/>
                  </a:lnTo>
                  <a:lnTo>
                    <a:pt x="178" y="143"/>
                  </a:lnTo>
                  <a:lnTo>
                    <a:pt x="172" y="146"/>
                  </a:lnTo>
                  <a:lnTo>
                    <a:pt x="164" y="150"/>
                  </a:lnTo>
                  <a:lnTo>
                    <a:pt x="156" y="158"/>
                  </a:lnTo>
                  <a:lnTo>
                    <a:pt x="150" y="166"/>
                  </a:lnTo>
                  <a:lnTo>
                    <a:pt x="142" y="175"/>
                  </a:lnTo>
                  <a:lnTo>
                    <a:pt x="138" y="184"/>
                  </a:lnTo>
                  <a:lnTo>
                    <a:pt x="135" y="190"/>
                  </a:lnTo>
                  <a:lnTo>
                    <a:pt x="135" y="195"/>
                  </a:lnTo>
                  <a:lnTo>
                    <a:pt x="138" y="200"/>
                  </a:lnTo>
                  <a:lnTo>
                    <a:pt x="142" y="203"/>
                  </a:lnTo>
                  <a:lnTo>
                    <a:pt x="148" y="204"/>
                  </a:lnTo>
                  <a:lnTo>
                    <a:pt x="153" y="204"/>
                  </a:lnTo>
                  <a:lnTo>
                    <a:pt x="145" y="210"/>
                  </a:lnTo>
                  <a:lnTo>
                    <a:pt x="138" y="217"/>
                  </a:lnTo>
                  <a:lnTo>
                    <a:pt x="131" y="221"/>
                  </a:lnTo>
                  <a:lnTo>
                    <a:pt x="127" y="226"/>
                  </a:lnTo>
                  <a:lnTo>
                    <a:pt x="122" y="223"/>
                  </a:lnTo>
                  <a:lnTo>
                    <a:pt x="119" y="223"/>
                  </a:lnTo>
                  <a:lnTo>
                    <a:pt x="118" y="223"/>
                  </a:lnTo>
                  <a:lnTo>
                    <a:pt x="116" y="223"/>
                  </a:lnTo>
                  <a:lnTo>
                    <a:pt x="110" y="233"/>
                  </a:lnTo>
                  <a:lnTo>
                    <a:pt x="101" y="250"/>
                  </a:lnTo>
                  <a:lnTo>
                    <a:pt x="90" y="270"/>
                  </a:lnTo>
                  <a:lnTo>
                    <a:pt x="79" y="293"/>
                  </a:lnTo>
                  <a:lnTo>
                    <a:pt x="68" y="318"/>
                  </a:lnTo>
                  <a:lnTo>
                    <a:pt x="61" y="340"/>
                  </a:lnTo>
                  <a:lnTo>
                    <a:pt x="54" y="360"/>
                  </a:lnTo>
                  <a:lnTo>
                    <a:pt x="53" y="375"/>
                  </a:lnTo>
                  <a:lnTo>
                    <a:pt x="50" y="384"/>
                  </a:lnTo>
                  <a:lnTo>
                    <a:pt x="45" y="393"/>
                  </a:lnTo>
                  <a:lnTo>
                    <a:pt x="41" y="401"/>
                  </a:lnTo>
                  <a:lnTo>
                    <a:pt x="36" y="407"/>
                  </a:lnTo>
                  <a:lnTo>
                    <a:pt x="28" y="412"/>
                  </a:lnTo>
                  <a:lnTo>
                    <a:pt x="17" y="415"/>
                  </a:lnTo>
                  <a:lnTo>
                    <a:pt x="8" y="418"/>
                  </a:lnTo>
                  <a:lnTo>
                    <a:pt x="0" y="418"/>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3" name="Freeform 55"/>
            <p:cNvSpPr>
              <a:spLocks/>
            </p:cNvSpPr>
            <p:nvPr/>
          </p:nvSpPr>
          <p:spPr bwMode="auto">
            <a:xfrm>
              <a:off x="5023" y="1035"/>
              <a:ext cx="94" cy="161"/>
            </a:xfrm>
            <a:custGeom>
              <a:avLst/>
              <a:gdLst>
                <a:gd name="T0" fmla="*/ 0 w 190"/>
                <a:gd name="T1" fmla="*/ 0 h 323"/>
                <a:gd name="T2" fmla="*/ 0 w 190"/>
                <a:gd name="T3" fmla="*/ 0 h 323"/>
                <a:gd name="T4" fmla="*/ 0 w 190"/>
                <a:gd name="T5" fmla="*/ 0 h 323"/>
                <a:gd name="T6" fmla="*/ 0 w 190"/>
                <a:gd name="T7" fmla="*/ 0 h 323"/>
                <a:gd name="T8" fmla="*/ 0 w 190"/>
                <a:gd name="T9" fmla="*/ 0 h 323"/>
                <a:gd name="T10" fmla="*/ 0 w 190"/>
                <a:gd name="T11" fmla="*/ 0 h 323"/>
                <a:gd name="T12" fmla="*/ 0 w 190"/>
                <a:gd name="T13" fmla="*/ 0 h 323"/>
                <a:gd name="T14" fmla="*/ 0 w 190"/>
                <a:gd name="T15" fmla="*/ 0 h 323"/>
                <a:gd name="T16" fmla="*/ 0 w 190"/>
                <a:gd name="T17" fmla="*/ 0 h 323"/>
                <a:gd name="T18" fmla="*/ 0 w 190"/>
                <a:gd name="T19" fmla="*/ 0 h 323"/>
                <a:gd name="T20" fmla="*/ 0 w 190"/>
                <a:gd name="T21" fmla="*/ 0 h 323"/>
                <a:gd name="T22" fmla="*/ 0 w 190"/>
                <a:gd name="T23" fmla="*/ 0 h 323"/>
                <a:gd name="T24" fmla="*/ 0 w 190"/>
                <a:gd name="T25" fmla="*/ 0 h 323"/>
                <a:gd name="T26" fmla="*/ 0 w 190"/>
                <a:gd name="T27" fmla="*/ 0 h 323"/>
                <a:gd name="T28" fmla="*/ 0 w 190"/>
                <a:gd name="T29" fmla="*/ 0 h 323"/>
                <a:gd name="T30" fmla="*/ 0 w 190"/>
                <a:gd name="T31" fmla="*/ 0 h 323"/>
                <a:gd name="T32" fmla="*/ 0 w 190"/>
                <a:gd name="T33" fmla="*/ 0 h 323"/>
                <a:gd name="T34" fmla="*/ 0 w 190"/>
                <a:gd name="T35" fmla="*/ 0 h 323"/>
                <a:gd name="T36" fmla="*/ 0 w 190"/>
                <a:gd name="T37" fmla="*/ 0 h 323"/>
                <a:gd name="T38" fmla="*/ 0 w 190"/>
                <a:gd name="T39" fmla="*/ 0 h 323"/>
                <a:gd name="T40" fmla="*/ 0 w 190"/>
                <a:gd name="T41" fmla="*/ 0 h 323"/>
                <a:gd name="T42" fmla="*/ 0 w 190"/>
                <a:gd name="T43" fmla="*/ 0 h 323"/>
                <a:gd name="T44" fmla="*/ 0 w 190"/>
                <a:gd name="T45" fmla="*/ 0 h 323"/>
                <a:gd name="T46" fmla="*/ 0 w 190"/>
                <a:gd name="T47" fmla="*/ 0 h 323"/>
                <a:gd name="T48" fmla="*/ 0 w 190"/>
                <a:gd name="T49" fmla="*/ 0 h 323"/>
                <a:gd name="T50" fmla="*/ 0 w 190"/>
                <a:gd name="T51" fmla="*/ 0 h 323"/>
                <a:gd name="T52" fmla="*/ 0 w 190"/>
                <a:gd name="T53" fmla="*/ 0 h 323"/>
                <a:gd name="T54" fmla="*/ 0 w 190"/>
                <a:gd name="T55" fmla="*/ 0 h 323"/>
                <a:gd name="T56" fmla="*/ 0 w 190"/>
                <a:gd name="T57" fmla="*/ 0 h 323"/>
                <a:gd name="T58" fmla="*/ 0 w 190"/>
                <a:gd name="T59" fmla="*/ 0 h 323"/>
                <a:gd name="T60" fmla="*/ 0 w 190"/>
                <a:gd name="T61" fmla="*/ 0 h 323"/>
                <a:gd name="T62" fmla="*/ 0 w 190"/>
                <a:gd name="T63" fmla="*/ 0 h 323"/>
                <a:gd name="T64" fmla="*/ 0 w 190"/>
                <a:gd name="T65" fmla="*/ 0 h 323"/>
                <a:gd name="T66" fmla="*/ 0 w 190"/>
                <a:gd name="T67" fmla="*/ 0 h 323"/>
                <a:gd name="T68" fmla="*/ 0 w 190"/>
                <a:gd name="T69" fmla="*/ 0 h 323"/>
                <a:gd name="T70" fmla="*/ 0 w 190"/>
                <a:gd name="T71" fmla="*/ 0 h 323"/>
                <a:gd name="T72" fmla="*/ 0 w 190"/>
                <a:gd name="T73" fmla="*/ 0 h 323"/>
                <a:gd name="T74" fmla="*/ 0 w 190"/>
                <a:gd name="T75" fmla="*/ 0 h 323"/>
                <a:gd name="T76" fmla="*/ 0 w 190"/>
                <a:gd name="T77" fmla="*/ 0 h 323"/>
                <a:gd name="T78" fmla="*/ 0 w 190"/>
                <a:gd name="T79" fmla="*/ 0 h 323"/>
                <a:gd name="T80" fmla="*/ 0 w 190"/>
                <a:gd name="T81" fmla="*/ 0 h 323"/>
                <a:gd name="T82" fmla="*/ 0 w 190"/>
                <a:gd name="T83" fmla="*/ 0 h 323"/>
                <a:gd name="T84" fmla="*/ 0 w 190"/>
                <a:gd name="T85" fmla="*/ 0 h 323"/>
                <a:gd name="T86" fmla="*/ 0 w 190"/>
                <a:gd name="T87" fmla="*/ 0 h 323"/>
                <a:gd name="T88" fmla="*/ 0 w 190"/>
                <a:gd name="T89" fmla="*/ 0 h 323"/>
                <a:gd name="T90" fmla="*/ 0 w 190"/>
                <a:gd name="T91" fmla="*/ 0 h 323"/>
                <a:gd name="T92" fmla="*/ 0 w 190"/>
                <a:gd name="T93" fmla="*/ 0 h 323"/>
                <a:gd name="T94" fmla="*/ 0 w 190"/>
                <a:gd name="T95" fmla="*/ 0 h 323"/>
                <a:gd name="T96" fmla="*/ 0 w 190"/>
                <a:gd name="T97" fmla="*/ 0 h 323"/>
                <a:gd name="T98" fmla="*/ 0 w 190"/>
                <a:gd name="T99" fmla="*/ 0 h 323"/>
                <a:gd name="T100" fmla="*/ 0 w 190"/>
                <a:gd name="T101" fmla="*/ 0 h 323"/>
                <a:gd name="T102" fmla="*/ 0 w 190"/>
                <a:gd name="T103" fmla="*/ 0 h 323"/>
                <a:gd name="T104" fmla="*/ 0 w 190"/>
                <a:gd name="T105" fmla="*/ 0 h 323"/>
                <a:gd name="T106" fmla="*/ 0 w 190"/>
                <a:gd name="T107" fmla="*/ 0 h 323"/>
                <a:gd name="T108" fmla="*/ 0 w 190"/>
                <a:gd name="T109" fmla="*/ 0 h 323"/>
                <a:gd name="T110" fmla="*/ 0 w 190"/>
                <a:gd name="T111" fmla="*/ 0 h 323"/>
                <a:gd name="T112" fmla="*/ 0 w 190"/>
                <a:gd name="T113" fmla="*/ 0 h 323"/>
                <a:gd name="T114" fmla="*/ 0 w 190"/>
                <a:gd name="T115" fmla="*/ 0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
                <a:gd name="T175" fmla="*/ 0 h 323"/>
                <a:gd name="T176" fmla="*/ 190 w 190"/>
                <a:gd name="T177" fmla="*/ 323 h 3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 h="323">
                  <a:moveTo>
                    <a:pt x="133" y="6"/>
                  </a:moveTo>
                  <a:lnTo>
                    <a:pt x="123" y="20"/>
                  </a:lnTo>
                  <a:lnTo>
                    <a:pt x="114" y="38"/>
                  </a:lnTo>
                  <a:lnTo>
                    <a:pt x="105" y="57"/>
                  </a:lnTo>
                  <a:lnTo>
                    <a:pt x="102" y="67"/>
                  </a:lnTo>
                  <a:lnTo>
                    <a:pt x="91" y="67"/>
                  </a:lnTo>
                  <a:lnTo>
                    <a:pt x="77" y="72"/>
                  </a:lnTo>
                  <a:lnTo>
                    <a:pt x="62" y="78"/>
                  </a:lnTo>
                  <a:lnTo>
                    <a:pt x="45" y="86"/>
                  </a:lnTo>
                  <a:lnTo>
                    <a:pt x="29" y="95"/>
                  </a:lnTo>
                  <a:lnTo>
                    <a:pt x="17" y="103"/>
                  </a:lnTo>
                  <a:lnTo>
                    <a:pt x="8" y="110"/>
                  </a:lnTo>
                  <a:lnTo>
                    <a:pt x="3" y="115"/>
                  </a:lnTo>
                  <a:lnTo>
                    <a:pt x="0" y="123"/>
                  </a:lnTo>
                  <a:lnTo>
                    <a:pt x="0" y="124"/>
                  </a:lnTo>
                  <a:lnTo>
                    <a:pt x="3" y="124"/>
                  </a:lnTo>
                  <a:lnTo>
                    <a:pt x="9" y="121"/>
                  </a:lnTo>
                  <a:lnTo>
                    <a:pt x="16" y="118"/>
                  </a:lnTo>
                  <a:lnTo>
                    <a:pt x="25" y="112"/>
                  </a:lnTo>
                  <a:lnTo>
                    <a:pt x="36" y="106"/>
                  </a:lnTo>
                  <a:lnTo>
                    <a:pt x="49" y="98"/>
                  </a:lnTo>
                  <a:lnTo>
                    <a:pt x="62" y="92"/>
                  </a:lnTo>
                  <a:lnTo>
                    <a:pt x="74" y="86"/>
                  </a:lnTo>
                  <a:lnTo>
                    <a:pt x="85" y="81"/>
                  </a:lnTo>
                  <a:lnTo>
                    <a:pt x="94" y="80"/>
                  </a:lnTo>
                  <a:lnTo>
                    <a:pt x="90" y="95"/>
                  </a:lnTo>
                  <a:lnTo>
                    <a:pt x="85" y="117"/>
                  </a:lnTo>
                  <a:lnTo>
                    <a:pt x="80" y="138"/>
                  </a:lnTo>
                  <a:lnTo>
                    <a:pt x="79" y="150"/>
                  </a:lnTo>
                  <a:lnTo>
                    <a:pt x="71" y="158"/>
                  </a:lnTo>
                  <a:lnTo>
                    <a:pt x="60" y="169"/>
                  </a:lnTo>
                  <a:lnTo>
                    <a:pt x="49" y="180"/>
                  </a:lnTo>
                  <a:lnTo>
                    <a:pt x="39" y="192"/>
                  </a:lnTo>
                  <a:lnTo>
                    <a:pt x="28" y="204"/>
                  </a:lnTo>
                  <a:lnTo>
                    <a:pt x="17" y="215"/>
                  </a:lnTo>
                  <a:lnTo>
                    <a:pt x="11" y="223"/>
                  </a:lnTo>
                  <a:lnTo>
                    <a:pt x="8" y="229"/>
                  </a:lnTo>
                  <a:lnTo>
                    <a:pt x="6" y="237"/>
                  </a:lnTo>
                  <a:lnTo>
                    <a:pt x="8" y="240"/>
                  </a:lnTo>
                  <a:lnTo>
                    <a:pt x="9" y="240"/>
                  </a:lnTo>
                  <a:lnTo>
                    <a:pt x="16" y="234"/>
                  </a:lnTo>
                  <a:lnTo>
                    <a:pt x="20" y="227"/>
                  </a:lnTo>
                  <a:lnTo>
                    <a:pt x="28" y="220"/>
                  </a:lnTo>
                  <a:lnTo>
                    <a:pt x="37" y="212"/>
                  </a:lnTo>
                  <a:lnTo>
                    <a:pt x="46" y="201"/>
                  </a:lnTo>
                  <a:lnTo>
                    <a:pt x="56" y="194"/>
                  </a:lnTo>
                  <a:lnTo>
                    <a:pt x="65" y="184"/>
                  </a:lnTo>
                  <a:lnTo>
                    <a:pt x="73" y="178"/>
                  </a:lnTo>
                  <a:lnTo>
                    <a:pt x="79" y="175"/>
                  </a:lnTo>
                  <a:lnTo>
                    <a:pt x="80" y="201"/>
                  </a:lnTo>
                  <a:lnTo>
                    <a:pt x="83" y="244"/>
                  </a:lnTo>
                  <a:lnTo>
                    <a:pt x="88" y="287"/>
                  </a:lnTo>
                  <a:lnTo>
                    <a:pt x="93" y="314"/>
                  </a:lnTo>
                  <a:lnTo>
                    <a:pt x="96" y="321"/>
                  </a:lnTo>
                  <a:lnTo>
                    <a:pt x="97" y="323"/>
                  </a:lnTo>
                  <a:lnTo>
                    <a:pt x="97" y="320"/>
                  </a:lnTo>
                  <a:lnTo>
                    <a:pt x="97" y="309"/>
                  </a:lnTo>
                  <a:lnTo>
                    <a:pt x="97" y="280"/>
                  </a:lnTo>
                  <a:lnTo>
                    <a:pt x="96" y="234"/>
                  </a:lnTo>
                  <a:lnTo>
                    <a:pt x="94" y="187"/>
                  </a:lnTo>
                  <a:lnTo>
                    <a:pt x="97" y="160"/>
                  </a:lnTo>
                  <a:lnTo>
                    <a:pt x="100" y="157"/>
                  </a:lnTo>
                  <a:lnTo>
                    <a:pt x="103" y="157"/>
                  </a:lnTo>
                  <a:lnTo>
                    <a:pt x="105" y="161"/>
                  </a:lnTo>
                  <a:lnTo>
                    <a:pt x="106" y="169"/>
                  </a:lnTo>
                  <a:lnTo>
                    <a:pt x="110" y="175"/>
                  </a:lnTo>
                  <a:lnTo>
                    <a:pt x="116" y="186"/>
                  </a:lnTo>
                  <a:lnTo>
                    <a:pt x="125" y="197"/>
                  </a:lnTo>
                  <a:lnTo>
                    <a:pt x="134" y="209"/>
                  </a:lnTo>
                  <a:lnTo>
                    <a:pt x="145" y="221"/>
                  </a:lnTo>
                  <a:lnTo>
                    <a:pt x="156" y="232"/>
                  </a:lnTo>
                  <a:lnTo>
                    <a:pt x="163" y="240"/>
                  </a:lnTo>
                  <a:lnTo>
                    <a:pt x="170" y="243"/>
                  </a:lnTo>
                  <a:lnTo>
                    <a:pt x="176" y="243"/>
                  </a:lnTo>
                  <a:lnTo>
                    <a:pt x="174" y="238"/>
                  </a:lnTo>
                  <a:lnTo>
                    <a:pt x="170" y="230"/>
                  </a:lnTo>
                  <a:lnTo>
                    <a:pt x="160" y="220"/>
                  </a:lnTo>
                  <a:lnTo>
                    <a:pt x="154" y="214"/>
                  </a:lnTo>
                  <a:lnTo>
                    <a:pt x="148" y="204"/>
                  </a:lnTo>
                  <a:lnTo>
                    <a:pt x="140" y="194"/>
                  </a:lnTo>
                  <a:lnTo>
                    <a:pt x="133" y="184"/>
                  </a:lnTo>
                  <a:lnTo>
                    <a:pt x="125" y="174"/>
                  </a:lnTo>
                  <a:lnTo>
                    <a:pt x="119" y="164"/>
                  </a:lnTo>
                  <a:lnTo>
                    <a:pt x="114" y="155"/>
                  </a:lnTo>
                  <a:lnTo>
                    <a:pt x="111" y="149"/>
                  </a:lnTo>
                  <a:lnTo>
                    <a:pt x="110" y="134"/>
                  </a:lnTo>
                  <a:lnTo>
                    <a:pt x="111" y="114"/>
                  </a:lnTo>
                  <a:lnTo>
                    <a:pt x="113" y="95"/>
                  </a:lnTo>
                  <a:lnTo>
                    <a:pt x="116" y="84"/>
                  </a:lnTo>
                  <a:lnTo>
                    <a:pt x="119" y="81"/>
                  </a:lnTo>
                  <a:lnTo>
                    <a:pt x="122" y="81"/>
                  </a:lnTo>
                  <a:lnTo>
                    <a:pt x="125" y="84"/>
                  </a:lnTo>
                  <a:lnTo>
                    <a:pt x="131" y="92"/>
                  </a:lnTo>
                  <a:lnTo>
                    <a:pt x="136" y="97"/>
                  </a:lnTo>
                  <a:lnTo>
                    <a:pt x="143" y="103"/>
                  </a:lnTo>
                  <a:lnTo>
                    <a:pt x="151" y="110"/>
                  </a:lnTo>
                  <a:lnTo>
                    <a:pt x="160" y="118"/>
                  </a:lnTo>
                  <a:lnTo>
                    <a:pt x="170" y="126"/>
                  </a:lnTo>
                  <a:lnTo>
                    <a:pt x="177" y="134"/>
                  </a:lnTo>
                  <a:lnTo>
                    <a:pt x="184" y="138"/>
                  </a:lnTo>
                  <a:lnTo>
                    <a:pt x="188" y="143"/>
                  </a:lnTo>
                  <a:lnTo>
                    <a:pt x="190" y="143"/>
                  </a:lnTo>
                  <a:lnTo>
                    <a:pt x="185" y="135"/>
                  </a:lnTo>
                  <a:lnTo>
                    <a:pt x="177" y="124"/>
                  </a:lnTo>
                  <a:lnTo>
                    <a:pt x="168" y="114"/>
                  </a:lnTo>
                  <a:lnTo>
                    <a:pt x="159" y="103"/>
                  </a:lnTo>
                  <a:lnTo>
                    <a:pt x="150" y="90"/>
                  </a:lnTo>
                  <a:lnTo>
                    <a:pt x="140" y="81"/>
                  </a:lnTo>
                  <a:lnTo>
                    <a:pt x="136" y="74"/>
                  </a:lnTo>
                  <a:lnTo>
                    <a:pt x="134" y="64"/>
                  </a:lnTo>
                  <a:lnTo>
                    <a:pt x="133" y="49"/>
                  </a:lnTo>
                  <a:lnTo>
                    <a:pt x="133" y="32"/>
                  </a:lnTo>
                  <a:lnTo>
                    <a:pt x="139" y="15"/>
                  </a:lnTo>
                  <a:lnTo>
                    <a:pt x="145" y="4"/>
                  </a:lnTo>
                  <a:lnTo>
                    <a:pt x="143" y="0"/>
                  </a:lnTo>
                  <a:lnTo>
                    <a:pt x="139" y="0"/>
                  </a:lnTo>
                  <a:lnTo>
                    <a:pt x="133" y="6"/>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sp>
          <p:nvSpPr>
            <p:cNvPr id="3114" name="Freeform 56"/>
            <p:cNvSpPr>
              <a:spLocks/>
            </p:cNvSpPr>
            <p:nvPr/>
          </p:nvSpPr>
          <p:spPr bwMode="auto">
            <a:xfrm>
              <a:off x="5355" y="963"/>
              <a:ext cx="188" cy="147"/>
            </a:xfrm>
            <a:custGeom>
              <a:avLst/>
              <a:gdLst>
                <a:gd name="T0" fmla="*/ 1 w 376"/>
                <a:gd name="T1" fmla="*/ 1 h 293"/>
                <a:gd name="T2" fmla="*/ 1 w 376"/>
                <a:gd name="T3" fmla="*/ 1 h 293"/>
                <a:gd name="T4" fmla="*/ 1 w 376"/>
                <a:gd name="T5" fmla="*/ 1 h 293"/>
                <a:gd name="T6" fmla="*/ 1 w 376"/>
                <a:gd name="T7" fmla="*/ 1 h 293"/>
                <a:gd name="T8" fmla="*/ 1 w 376"/>
                <a:gd name="T9" fmla="*/ 1 h 293"/>
                <a:gd name="T10" fmla="*/ 1 w 376"/>
                <a:gd name="T11" fmla="*/ 1 h 293"/>
                <a:gd name="T12" fmla="*/ 1 w 376"/>
                <a:gd name="T13" fmla="*/ 1 h 293"/>
                <a:gd name="T14" fmla="*/ 1 w 376"/>
                <a:gd name="T15" fmla="*/ 1 h 293"/>
                <a:gd name="T16" fmla="*/ 1 w 376"/>
                <a:gd name="T17" fmla="*/ 1 h 293"/>
                <a:gd name="T18" fmla="*/ 1 w 376"/>
                <a:gd name="T19" fmla="*/ 1 h 293"/>
                <a:gd name="T20" fmla="*/ 1 w 376"/>
                <a:gd name="T21" fmla="*/ 1 h 293"/>
                <a:gd name="T22" fmla="*/ 1 w 376"/>
                <a:gd name="T23" fmla="*/ 1 h 293"/>
                <a:gd name="T24" fmla="*/ 1 w 376"/>
                <a:gd name="T25" fmla="*/ 1 h 293"/>
                <a:gd name="T26" fmla="*/ 1 w 376"/>
                <a:gd name="T27" fmla="*/ 1 h 293"/>
                <a:gd name="T28" fmla="*/ 1 w 376"/>
                <a:gd name="T29" fmla="*/ 1 h 293"/>
                <a:gd name="T30" fmla="*/ 1 w 376"/>
                <a:gd name="T31" fmla="*/ 1 h 293"/>
                <a:gd name="T32" fmla="*/ 1 w 376"/>
                <a:gd name="T33" fmla="*/ 1 h 293"/>
                <a:gd name="T34" fmla="*/ 1 w 376"/>
                <a:gd name="T35" fmla="*/ 1 h 293"/>
                <a:gd name="T36" fmla="*/ 1 w 376"/>
                <a:gd name="T37" fmla="*/ 1 h 293"/>
                <a:gd name="T38" fmla="*/ 1 w 376"/>
                <a:gd name="T39" fmla="*/ 1 h 293"/>
                <a:gd name="T40" fmla="*/ 1 w 376"/>
                <a:gd name="T41" fmla="*/ 1 h 293"/>
                <a:gd name="T42" fmla="*/ 1 w 376"/>
                <a:gd name="T43" fmla="*/ 1 h 293"/>
                <a:gd name="T44" fmla="*/ 1 w 376"/>
                <a:gd name="T45" fmla="*/ 1 h 293"/>
                <a:gd name="T46" fmla="*/ 1 w 376"/>
                <a:gd name="T47" fmla="*/ 1 h 293"/>
                <a:gd name="T48" fmla="*/ 1 w 376"/>
                <a:gd name="T49" fmla="*/ 1 h 293"/>
                <a:gd name="T50" fmla="*/ 1 w 376"/>
                <a:gd name="T51" fmla="*/ 1 h 293"/>
                <a:gd name="T52" fmla="*/ 1 w 376"/>
                <a:gd name="T53" fmla="*/ 1 h 293"/>
                <a:gd name="T54" fmla="*/ 1 w 376"/>
                <a:gd name="T55" fmla="*/ 1 h 293"/>
                <a:gd name="T56" fmla="*/ 1 w 376"/>
                <a:gd name="T57" fmla="*/ 1 h 293"/>
                <a:gd name="T58" fmla="*/ 1 w 376"/>
                <a:gd name="T59" fmla="*/ 1 h 293"/>
                <a:gd name="T60" fmla="*/ 1 w 376"/>
                <a:gd name="T61" fmla="*/ 1 h 293"/>
                <a:gd name="T62" fmla="*/ 1 w 376"/>
                <a:gd name="T63" fmla="*/ 1 h 293"/>
                <a:gd name="T64" fmla="*/ 1 w 376"/>
                <a:gd name="T65" fmla="*/ 1 h 293"/>
                <a:gd name="T66" fmla="*/ 1 w 376"/>
                <a:gd name="T67" fmla="*/ 1 h 293"/>
                <a:gd name="T68" fmla="*/ 1 w 376"/>
                <a:gd name="T69" fmla="*/ 1 h 293"/>
                <a:gd name="T70" fmla="*/ 1 w 376"/>
                <a:gd name="T71" fmla="*/ 0 h 293"/>
                <a:gd name="T72" fmla="*/ 1 w 376"/>
                <a:gd name="T73" fmla="*/ 1 h 293"/>
                <a:gd name="T74" fmla="*/ 1 w 376"/>
                <a:gd name="T75" fmla="*/ 1 h 293"/>
                <a:gd name="T76" fmla="*/ 1 w 376"/>
                <a:gd name="T77" fmla="*/ 1 h 293"/>
                <a:gd name="T78" fmla="*/ 1 w 376"/>
                <a:gd name="T79" fmla="*/ 1 h 293"/>
                <a:gd name="T80" fmla="*/ 1 w 376"/>
                <a:gd name="T81" fmla="*/ 1 h 293"/>
                <a:gd name="T82" fmla="*/ 1 w 376"/>
                <a:gd name="T83" fmla="*/ 1 h 293"/>
                <a:gd name="T84" fmla="*/ 0 w 376"/>
                <a:gd name="T85" fmla="*/ 1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6"/>
                <a:gd name="T130" fmla="*/ 0 h 293"/>
                <a:gd name="T131" fmla="*/ 376 w 376"/>
                <a:gd name="T132" fmla="*/ 293 h 2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6" h="293">
                  <a:moveTo>
                    <a:pt x="0" y="21"/>
                  </a:moveTo>
                  <a:lnTo>
                    <a:pt x="7" y="29"/>
                  </a:lnTo>
                  <a:lnTo>
                    <a:pt x="18" y="38"/>
                  </a:lnTo>
                  <a:lnTo>
                    <a:pt x="29" y="47"/>
                  </a:lnTo>
                  <a:lnTo>
                    <a:pt x="35" y="52"/>
                  </a:lnTo>
                  <a:lnTo>
                    <a:pt x="38" y="54"/>
                  </a:lnTo>
                  <a:lnTo>
                    <a:pt x="43" y="55"/>
                  </a:lnTo>
                  <a:lnTo>
                    <a:pt x="51" y="58"/>
                  </a:lnTo>
                  <a:lnTo>
                    <a:pt x="58" y="61"/>
                  </a:lnTo>
                  <a:lnTo>
                    <a:pt x="66" y="66"/>
                  </a:lnTo>
                  <a:lnTo>
                    <a:pt x="74" y="69"/>
                  </a:lnTo>
                  <a:lnTo>
                    <a:pt x="80" y="74"/>
                  </a:lnTo>
                  <a:lnTo>
                    <a:pt x="83" y="77"/>
                  </a:lnTo>
                  <a:lnTo>
                    <a:pt x="83" y="104"/>
                  </a:lnTo>
                  <a:lnTo>
                    <a:pt x="83" y="135"/>
                  </a:lnTo>
                  <a:lnTo>
                    <a:pt x="84" y="164"/>
                  </a:lnTo>
                  <a:lnTo>
                    <a:pt x="88" y="186"/>
                  </a:lnTo>
                  <a:lnTo>
                    <a:pt x="92" y="194"/>
                  </a:lnTo>
                  <a:lnTo>
                    <a:pt x="95" y="192"/>
                  </a:lnTo>
                  <a:lnTo>
                    <a:pt x="94" y="186"/>
                  </a:lnTo>
                  <a:lnTo>
                    <a:pt x="92" y="177"/>
                  </a:lnTo>
                  <a:lnTo>
                    <a:pt x="92" y="157"/>
                  </a:lnTo>
                  <a:lnTo>
                    <a:pt x="95" y="126"/>
                  </a:lnTo>
                  <a:lnTo>
                    <a:pt x="100" y="97"/>
                  </a:lnTo>
                  <a:lnTo>
                    <a:pt x="103" y="78"/>
                  </a:lnTo>
                  <a:lnTo>
                    <a:pt x="109" y="83"/>
                  </a:lnTo>
                  <a:lnTo>
                    <a:pt x="117" y="90"/>
                  </a:lnTo>
                  <a:lnTo>
                    <a:pt x="128" y="100"/>
                  </a:lnTo>
                  <a:lnTo>
                    <a:pt x="138" y="109"/>
                  </a:lnTo>
                  <a:lnTo>
                    <a:pt x="149" y="118"/>
                  </a:lnTo>
                  <a:lnTo>
                    <a:pt x="158" y="127"/>
                  </a:lnTo>
                  <a:lnTo>
                    <a:pt x="166" y="134"/>
                  </a:lnTo>
                  <a:lnTo>
                    <a:pt x="172" y="137"/>
                  </a:lnTo>
                  <a:lnTo>
                    <a:pt x="175" y="170"/>
                  </a:lnTo>
                  <a:lnTo>
                    <a:pt x="183" y="217"/>
                  </a:lnTo>
                  <a:lnTo>
                    <a:pt x="194" y="261"/>
                  </a:lnTo>
                  <a:lnTo>
                    <a:pt x="205" y="287"/>
                  </a:lnTo>
                  <a:lnTo>
                    <a:pt x="211" y="293"/>
                  </a:lnTo>
                  <a:lnTo>
                    <a:pt x="212" y="289"/>
                  </a:lnTo>
                  <a:lnTo>
                    <a:pt x="209" y="278"/>
                  </a:lnTo>
                  <a:lnTo>
                    <a:pt x="206" y="266"/>
                  </a:lnTo>
                  <a:lnTo>
                    <a:pt x="202" y="243"/>
                  </a:lnTo>
                  <a:lnTo>
                    <a:pt x="194" y="207"/>
                  </a:lnTo>
                  <a:lnTo>
                    <a:pt x="189" y="172"/>
                  </a:lnTo>
                  <a:lnTo>
                    <a:pt x="189" y="149"/>
                  </a:lnTo>
                  <a:lnTo>
                    <a:pt x="206" y="158"/>
                  </a:lnTo>
                  <a:lnTo>
                    <a:pt x="229" y="172"/>
                  </a:lnTo>
                  <a:lnTo>
                    <a:pt x="257" y="187"/>
                  </a:lnTo>
                  <a:lnTo>
                    <a:pt x="288" y="203"/>
                  </a:lnTo>
                  <a:lnTo>
                    <a:pt x="316" y="220"/>
                  </a:lnTo>
                  <a:lnTo>
                    <a:pt x="340" y="233"/>
                  </a:lnTo>
                  <a:lnTo>
                    <a:pt x="359" y="244"/>
                  </a:lnTo>
                  <a:lnTo>
                    <a:pt x="368" y="250"/>
                  </a:lnTo>
                  <a:lnTo>
                    <a:pt x="373" y="253"/>
                  </a:lnTo>
                  <a:lnTo>
                    <a:pt x="374" y="252"/>
                  </a:lnTo>
                  <a:lnTo>
                    <a:pt x="371" y="246"/>
                  </a:lnTo>
                  <a:lnTo>
                    <a:pt x="360" y="235"/>
                  </a:lnTo>
                  <a:lnTo>
                    <a:pt x="350" y="227"/>
                  </a:lnTo>
                  <a:lnTo>
                    <a:pt x="331" y="215"/>
                  </a:lnTo>
                  <a:lnTo>
                    <a:pt x="306" y="200"/>
                  </a:lnTo>
                  <a:lnTo>
                    <a:pt x="280" y="183"/>
                  </a:lnTo>
                  <a:lnTo>
                    <a:pt x="254" y="167"/>
                  </a:lnTo>
                  <a:lnTo>
                    <a:pt x="231" y="152"/>
                  </a:lnTo>
                  <a:lnTo>
                    <a:pt x="211" y="141"/>
                  </a:lnTo>
                  <a:lnTo>
                    <a:pt x="199" y="135"/>
                  </a:lnTo>
                  <a:lnTo>
                    <a:pt x="191" y="132"/>
                  </a:lnTo>
                  <a:lnTo>
                    <a:pt x="192" y="130"/>
                  </a:lnTo>
                  <a:lnTo>
                    <a:pt x="202" y="129"/>
                  </a:lnTo>
                  <a:lnTo>
                    <a:pt x="215" y="126"/>
                  </a:lnTo>
                  <a:lnTo>
                    <a:pt x="229" y="121"/>
                  </a:lnTo>
                  <a:lnTo>
                    <a:pt x="246" y="117"/>
                  </a:lnTo>
                  <a:lnTo>
                    <a:pt x="268" y="114"/>
                  </a:lnTo>
                  <a:lnTo>
                    <a:pt x="291" y="112"/>
                  </a:lnTo>
                  <a:lnTo>
                    <a:pt x="313" y="112"/>
                  </a:lnTo>
                  <a:lnTo>
                    <a:pt x="334" y="114"/>
                  </a:lnTo>
                  <a:lnTo>
                    <a:pt x="351" y="117"/>
                  </a:lnTo>
                  <a:lnTo>
                    <a:pt x="363" y="121"/>
                  </a:lnTo>
                  <a:lnTo>
                    <a:pt x="376" y="126"/>
                  </a:lnTo>
                  <a:lnTo>
                    <a:pt x="376" y="123"/>
                  </a:lnTo>
                  <a:lnTo>
                    <a:pt x="370" y="115"/>
                  </a:lnTo>
                  <a:lnTo>
                    <a:pt x="359" y="107"/>
                  </a:lnTo>
                  <a:lnTo>
                    <a:pt x="348" y="106"/>
                  </a:lnTo>
                  <a:lnTo>
                    <a:pt x="329" y="104"/>
                  </a:lnTo>
                  <a:lnTo>
                    <a:pt x="305" y="104"/>
                  </a:lnTo>
                  <a:lnTo>
                    <a:pt x="277" y="104"/>
                  </a:lnTo>
                  <a:lnTo>
                    <a:pt x="249" y="106"/>
                  </a:lnTo>
                  <a:lnTo>
                    <a:pt x="225" y="106"/>
                  </a:lnTo>
                  <a:lnTo>
                    <a:pt x="206" y="107"/>
                  </a:lnTo>
                  <a:lnTo>
                    <a:pt x="195" y="107"/>
                  </a:lnTo>
                  <a:lnTo>
                    <a:pt x="188" y="106"/>
                  </a:lnTo>
                  <a:lnTo>
                    <a:pt x="178" y="103"/>
                  </a:lnTo>
                  <a:lnTo>
                    <a:pt x="169" y="95"/>
                  </a:lnTo>
                  <a:lnTo>
                    <a:pt x="158" y="87"/>
                  </a:lnTo>
                  <a:lnTo>
                    <a:pt x="148" y="78"/>
                  </a:lnTo>
                  <a:lnTo>
                    <a:pt x="137" y="70"/>
                  </a:lnTo>
                  <a:lnTo>
                    <a:pt x="129" y="64"/>
                  </a:lnTo>
                  <a:lnTo>
                    <a:pt x="125" y="61"/>
                  </a:lnTo>
                  <a:lnTo>
                    <a:pt x="137" y="55"/>
                  </a:lnTo>
                  <a:lnTo>
                    <a:pt x="151" y="47"/>
                  </a:lnTo>
                  <a:lnTo>
                    <a:pt x="165" y="40"/>
                  </a:lnTo>
                  <a:lnTo>
                    <a:pt x="182" y="30"/>
                  </a:lnTo>
                  <a:lnTo>
                    <a:pt x="195" y="21"/>
                  </a:lnTo>
                  <a:lnTo>
                    <a:pt x="211" y="15"/>
                  </a:lnTo>
                  <a:lnTo>
                    <a:pt x="223" y="9"/>
                  </a:lnTo>
                  <a:lnTo>
                    <a:pt x="232" y="7"/>
                  </a:lnTo>
                  <a:lnTo>
                    <a:pt x="242" y="4"/>
                  </a:lnTo>
                  <a:lnTo>
                    <a:pt x="240" y="0"/>
                  </a:lnTo>
                  <a:lnTo>
                    <a:pt x="229" y="0"/>
                  </a:lnTo>
                  <a:lnTo>
                    <a:pt x="214" y="3"/>
                  </a:lnTo>
                  <a:lnTo>
                    <a:pt x="203" y="7"/>
                  </a:lnTo>
                  <a:lnTo>
                    <a:pt x="189" y="12"/>
                  </a:lnTo>
                  <a:lnTo>
                    <a:pt x="174" y="20"/>
                  </a:lnTo>
                  <a:lnTo>
                    <a:pt x="157" y="27"/>
                  </a:lnTo>
                  <a:lnTo>
                    <a:pt x="142" y="35"/>
                  </a:lnTo>
                  <a:lnTo>
                    <a:pt x="126" y="41"/>
                  </a:lnTo>
                  <a:lnTo>
                    <a:pt x="115" y="46"/>
                  </a:lnTo>
                  <a:lnTo>
                    <a:pt x="109" y="49"/>
                  </a:lnTo>
                  <a:lnTo>
                    <a:pt x="100" y="54"/>
                  </a:lnTo>
                  <a:lnTo>
                    <a:pt x="92" y="54"/>
                  </a:lnTo>
                  <a:lnTo>
                    <a:pt x="81" y="52"/>
                  </a:lnTo>
                  <a:lnTo>
                    <a:pt x="69" y="46"/>
                  </a:lnTo>
                  <a:lnTo>
                    <a:pt x="61" y="41"/>
                  </a:lnTo>
                  <a:lnTo>
                    <a:pt x="52" y="37"/>
                  </a:lnTo>
                  <a:lnTo>
                    <a:pt x="41" y="34"/>
                  </a:lnTo>
                  <a:lnTo>
                    <a:pt x="31" y="29"/>
                  </a:lnTo>
                  <a:lnTo>
                    <a:pt x="20" y="26"/>
                  </a:lnTo>
                  <a:lnTo>
                    <a:pt x="11" y="23"/>
                  </a:lnTo>
                  <a:lnTo>
                    <a:pt x="4" y="21"/>
                  </a:lnTo>
                  <a:lnTo>
                    <a:pt x="0" y="21"/>
                  </a:lnTo>
                  <a:close/>
                </a:path>
              </a:pathLst>
            </a:custGeom>
            <a:solidFill>
              <a:srgbClr val="00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solidFill>
                  <a:prstClr val="black"/>
                </a:solidFill>
                <a:latin typeface="Calibri"/>
              </a:endParaRPr>
            </a:p>
          </p:txBody>
        </p:sp>
      </p:grpSp>
      <p:sp>
        <p:nvSpPr>
          <p:cNvPr id="3078" name="Rectangle 57"/>
          <p:cNvSpPr>
            <a:spLocks noChangeArrowheads="1"/>
          </p:cNvSpPr>
          <p:nvPr/>
        </p:nvSpPr>
        <p:spPr bwMode="auto">
          <a:xfrm>
            <a:off x="2077613" y="-121149"/>
            <a:ext cx="822949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14377" eaLnBrk="1" hangingPunct="1"/>
            <a:endParaRPr lang="en-US" sz="2400" b="1" smtClean="0">
              <a:solidFill>
                <a:srgbClr val="00B0F0"/>
              </a:solidFill>
            </a:endParaRPr>
          </a:p>
          <a:p>
            <a:pPr algn="ctr" defTabSz="914377" eaLnBrk="1" hangingPunct="1"/>
            <a:r>
              <a:rPr lang="en-US" sz="2400" b="1" smtClean="0">
                <a:solidFill>
                  <a:srgbClr val="00B0F0"/>
                </a:solidFill>
              </a:rPr>
              <a:t>ỦY BAN NHÂN DÂN HUYỆN TÂY SƠN</a:t>
            </a:r>
          </a:p>
          <a:p>
            <a:pPr algn="ctr" defTabSz="914377" eaLnBrk="1" hangingPunct="1"/>
            <a:r>
              <a:rPr lang="en-US" sz="2400" b="1" smtClean="0">
                <a:solidFill>
                  <a:srgbClr val="002060"/>
                </a:solidFill>
              </a:rPr>
              <a:t>TRƯỜNG TIỂU HỌC BÌNH TÂN</a:t>
            </a:r>
            <a:endParaRPr lang="en-US" sz="2400" b="1" dirty="0">
              <a:solidFill>
                <a:srgbClr val="002060"/>
              </a:solidFill>
            </a:endParaRPr>
          </a:p>
        </p:txBody>
      </p:sp>
      <p:sp>
        <p:nvSpPr>
          <p:cNvPr id="3079" name="Text Box 60"/>
          <p:cNvSpPr txBox="1">
            <a:spLocks noChangeArrowheads="1"/>
          </p:cNvSpPr>
          <p:nvPr/>
        </p:nvSpPr>
        <p:spPr bwMode="auto">
          <a:xfrm>
            <a:off x="3619501" y="3975331"/>
            <a:ext cx="5995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a:spcBef>
                <a:spcPct val="50000"/>
              </a:spcBef>
            </a:pPr>
            <a:r>
              <a:rPr lang="en-US" sz="3200" b="1" i="1" err="1">
                <a:solidFill>
                  <a:srgbClr val="FF0000"/>
                </a:solidFill>
              </a:rPr>
              <a:t>Giáo</a:t>
            </a:r>
            <a:r>
              <a:rPr lang="en-US" sz="3200" b="1" i="1">
                <a:solidFill>
                  <a:srgbClr val="FF0000"/>
                </a:solidFill>
              </a:rPr>
              <a:t> </a:t>
            </a:r>
            <a:r>
              <a:rPr lang="en-US" sz="3200" b="1" i="1" smtClean="0">
                <a:solidFill>
                  <a:srgbClr val="FF0000"/>
                </a:solidFill>
              </a:rPr>
              <a:t>viên: Nguyễn Thị Mỹ Trâm</a:t>
            </a:r>
            <a:endParaRPr lang="en-US" sz="3200" b="1" i="1" dirty="0">
              <a:solidFill>
                <a:srgbClr val="FF0000"/>
              </a:solidFill>
            </a:endParaRPr>
          </a:p>
        </p:txBody>
      </p:sp>
      <p:pic>
        <p:nvPicPr>
          <p:cNvPr id="3080" name="Picture 61" descr="Humming_bir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096241" y="874771"/>
            <a:ext cx="1847851"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62" descr="z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485499" y="3316034"/>
            <a:ext cx="1276351"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63" descr="white_bir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197905" y="667673"/>
            <a:ext cx="666751"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64" descr="white_bir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361169" y="4989386"/>
            <a:ext cx="666751"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65" descr="Humming_bir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57401" y="3657602"/>
            <a:ext cx="9525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66" descr="z1"/>
          <p:cNvPicPr>
            <a:picLocks noChangeAspect="1" noChangeArrowheads="1" noCrop="1"/>
          </p:cNvPicPr>
          <p:nvPr/>
        </p:nvPicPr>
        <p:blipFill>
          <a:blip r:embed="rId9">
            <a:lum bright="6000" contrast="6000"/>
            <a:extLst>
              <a:ext uri="{28A0092B-C50C-407E-A947-70E740481C1C}">
                <a14:useLocalDpi xmlns:a14="http://schemas.microsoft.com/office/drawing/2010/main" val="0"/>
              </a:ext>
            </a:extLst>
          </a:blip>
          <a:srcRect/>
          <a:stretch>
            <a:fillRect/>
          </a:stretch>
        </p:blipFill>
        <p:spPr bwMode="auto">
          <a:xfrm rot="1806224">
            <a:off x="422105" y="1257981"/>
            <a:ext cx="1524000" cy="112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67" descr="white_bir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950058" y="629966"/>
            <a:ext cx="9429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WordArt 71"/>
          <p:cNvSpPr>
            <a:spLocks noChangeArrowheads="1" noChangeShapeType="1" noTextEdit="1"/>
          </p:cNvSpPr>
          <p:nvPr/>
        </p:nvSpPr>
        <p:spPr bwMode="auto">
          <a:xfrm>
            <a:off x="2085966" y="1525471"/>
            <a:ext cx="7958759" cy="3914219"/>
          </a:xfrm>
          <a:prstGeom prst="rect">
            <a:avLst/>
          </a:prstGeom>
        </p:spPr>
        <p:txBody>
          <a:bodyPr wrap="none" fromWordArt="1">
            <a:prstTxWarp prst="textArchUp">
              <a:avLst/>
            </a:prstTxWarp>
          </a:bodyPr>
          <a:lstStyle/>
          <a:p>
            <a:pPr algn="ctr" defTabSz="914377"/>
            <a:r>
              <a:rPr lang="en-US" sz="3600" kern="10" spc="-360" dirty="0">
                <a:ln w="12700">
                  <a:solidFill>
                    <a:srgbClr val="000099"/>
                  </a:solidFill>
                  <a:round/>
                  <a:headEnd/>
                  <a:tailEnd/>
                </a:ln>
                <a:solidFill>
                  <a:srgbClr val="FF0000"/>
                </a:solidFill>
                <a:latin typeface="Times New Roman" panose="02020603050405020304" pitchFamily="18" charset="0"/>
                <a:cs typeface="Times New Roman" panose="02020603050405020304" pitchFamily="18" charset="0"/>
              </a:rPr>
              <a:t>CHÀO MỪNG QUÝ THẦY  CÔ VỀ  DỰ GIỜ, </a:t>
            </a:r>
            <a:r>
              <a:rPr lang="en-US" sz="3600" kern="10" spc="-360">
                <a:ln w="12700">
                  <a:solidFill>
                    <a:srgbClr val="000099"/>
                  </a:solidFill>
                  <a:round/>
                  <a:headEnd/>
                  <a:tailEnd/>
                </a:ln>
                <a:solidFill>
                  <a:srgbClr val="FF0000"/>
                </a:solidFill>
                <a:latin typeface="Times New Roman" panose="02020603050405020304" pitchFamily="18" charset="0"/>
                <a:cs typeface="Times New Roman" panose="02020603050405020304" pitchFamily="18" charset="0"/>
              </a:rPr>
              <a:t>THĂM  </a:t>
            </a:r>
            <a:r>
              <a:rPr lang="en-US" sz="3600" kern="10" spc="-360" smtClean="0">
                <a:ln w="12700">
                  <a:solidFill>
                    <a:srgbClr val="000099"/>
                  </a:solidFill>
                  <a:round/>
                  <a:headEnd/>
                  <a:tailEnd/>
                </a:ln>
                <a:solidFill>
                  <a:srgbClr val="FF0000"/>
                </a:solidFill>
                <a:latin typeface="Times New Roman" panose="02020603050405020304" pitchFamily="18" charset="0"/>
                <a:cs typeface="Times New Roman" panose="02020603050405020304" pitchFamily="18" charset="0"/>
              </a:rPr>
              <a:t>LỚP 4C</a:t>
            </a:r>
            <a:endParaRPr lang="en-US" sz="3600" kern="10" spc="-360" dirty="0">
              <a:ln w="12700">
                <a:solidFill>
                  <a:srgbClr val="000099"/>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6" name="Text Box 60"/>
          <p:cNvSpPr txBox="1">
            <a:spLocks noChangeArrowheads="1"/>
          </p:cNvSpPr>
          <p:nvPr/>
        </p:nvSpPr>
        <p:spPr bwMode="auto">
          <a:xfrm>
            <a:off x="4163275" y="4700296"/>
            <a:ext cx="483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914377">
              <a:spcBef>
                <a:spcPct val="50000"/>
              </a:spcBef>
            </a:pPr>
            <a:r>
              <a:rPr lang="en-US" sz="3200" b="1" dirty="0" err="1">
                <a:solidFill>
                  <a:prstClr val="black">
                    <a:lumMod val="95000"/>
                    <a:lumOff val="5000"/>
                  </a:prstClr>
                </a:solidFill>
              </a:rPr>
              <a:t>Năm</a:t>
            </a:r>
            <a:r>
              <a:rPr lang="en-US" sz="3200" b="1" dirty="0">
                <a:solidFill>
                  <a:prstClr val="black">
                    <a:lumMod val="95000"/>
                    <a:lumOff val="5000"/>
                  </a:prstClr>
                </a:solidFill>
              </a:rPr>
              <a:t> </a:t>
            </a:r>
            <a:r>
              <a:rPr lang="en-US" sz="3200" b="1" dirty="0" err="1">
                <a:solidFill>
                  <a:prstClr val="black">
                    <a:lumMod val="95000"/>
                    <a:lumOff val="5000"/>
                  </a:prstClr>
                </a:solidFill>
              </a:rPr>
              <a:t>học</a:t>
            </a:r>
            <a:r>
              <a:rPr lang="en-US" sz="3200" b="1" dirty="0">
                <a:solidFill>
                  <a:prstClr val="black">
                    <a:lumMod val="95000"/>
                    <a:lumOff val="5000"/>
                  </a:prstClr>
                </a:solidFill>
              </a:rPr>
              <a:t>: 2024-2025</a:t>
            </a:r>
          </a:p>
        </p:txBody>
      </p:sp>
    </p:spTree>
    <p:extLst>
      <p:ext uri="{BB962C8B-B14F-4D97-AF65-F5344CB8AC3E}">
        <p14:creationId xmlns:p14="http://schemas.microsoft.com/office/powerpoint/2010/main" val="340350913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365125"/>
            <a:ext cx="11698514" cy="6282418"/>
          </a:xfrm>
        </p:spPr>
        <p:txBody>
          <a:bodyPr>
            <a:normAutofit fontScale="90000"/>
          </a:bodyPr>
          <a:lstStyle/>
          <a:p>
            <a:pPr marL="304815" lvl="0" algn="ctr">
              <a:lnSpc>
                <a:spcPct val="150000"/>
              </a:lnSpc>
              <a:spcBef>
                <a:spcPts val="0"/>
              </a:spcBef>
            </a:pPr>
            <a:r>
              <a:rPr lang="vi-VN" sz="4000" b="1">
                <a:solidFill>
                  <a:prstClr val="black"/>
                </a:solidFill>
                <a:latin typeface="UTM Avo" panose="02040603050506020204" pitchFamily="18"/>
              </a:rPr>
              <a:t>1. Đọc </a:t>
            </a:r>
            <a:r>
              <a:rPr lang="vi-VN" sz="4000" b="1" smtClean="0">
                <a:solidFill>
                  <a:prstClr val="black"/>
                </a:solidFill>
                <a:latin typeface="UTM Avo" panose="02040603050506020204" pitchFamily="18"/>
              </a:rPr>
              <a:t>và </a:t>
            </a:r>
            <a:r>
              <a:rPr lang="vi-VN" sz="4000" b="1">
                <a:solidFill>
                  <a:prstClr val="black"/>
                </a:solidFill>
                <a:latin typeface="UTM Avo" panose="02040603050506020204" pitchFamily="18"/>
              </a:rPr>
              <a:t>trả lời câu </a:t>
            </a:r>
            <a:r>
              <a:rPr lang="vi-VN" sz="4000" b="1" smtClean="0">
                <a:solidFill>
                  <a:prstClr val="black"/>
                </a:solidFill>
                <a:latin typeface="UTM Avo" panose="02040603050506020204" pitchFamily="18"/>
              </a:rPr>
              <a:t>hỏi</a:t>
            </a:r>
            <a:r>
              <a:rPr lang="en-US" sz="4000" b="1" smtClean="0">
                <a:solidFill>
                  <a:prstClr val="black"/>
                </a:solidFill>
                <a:latin typeface="UTM Avo" panose="02040603050506020204" pitchFamily="18"/>
              </a:rPr>
              <a:t>:</a:t>
            </a:r>
            <a:r>
              <a:rPr lang="en-US" sz="3600" b="1" smtClean="0">
                <a:solidFill>
                  <a:prstClr val="black"/>
                </a:solidFill>
                <a:latin typeface="UTM Avo" panose="02040603050506020204" pitchFamily="18"/>
              </a:rPr>
              <a:t/>
            </a:r>
            <a:br>
              <a:rPr lang="en-US" sz="3600" b="1" smtClean="0">
                <a:solidFill>
                  <a:prstClr val="black"/>
                </a:solidFill>
                <a:latin typeface="UTM Avo" panose="02040603050506020204" pitchFamily="18"/>
              </a:rPr>
            </a:br>
            <a:r>
              <a:rPr lang="vi-VN" sz="4000" smtClean="0">
                <a:solidFill>
                  <a:prstClr val="black"/>
                </a:solidFill>
                <a:latin typeface="UTM Avo" panose="02040603050506020204" pitchFamily="18"/>
                <a:ea typeface="+mn-ea"/>
                <a:cs typeface="+mn-cs"/>
              </a:rPr>
              <a:t>b. Các từ ngữ về du lịch (tên hoạt động du lịch, khách du lịch, phương tiện đi lại, địa điểm du lịch, hoạt động ở địa điểm du lịch,...) ngoài đoạn văn: </a:t>
            </a:r>
            <a:r>
              <a:rPr lang="vi-VN" sz="4000" i="1" smtClean="0">
                <a:solidFill>
                  <a:srgbClr val="FF0000"/>
                </a:solidFill>
                <a:latin typeface="UTM Avo" panose="02040603050506020204" pitchFamily="18"/>
                <a:ea typeface="+mn-ea"/>
                <a:cs typeface="+mn-cs"/>
              </a:rPr>
              <a:t>du lịch văn hoá, du lịch thể thao, du lịch sinh thái, du lịch nghỉ dưỡng, du lịch mạo hiểm; khách du lịch, khách tham quan; danh lam thắng cảnh, đền chùa, rừng, vườn cây, sông nước, chợ nổi; xe lửa, xe điện, máy bay; câu cá, cắm trại,...</a:t>
            </a:r>
            <a:br>
              <a:rPr lang="vi-VN" sz="4000" i="1" smtClean="0">
                <a:solidFill>
                  <a:srgbClr val="FF0000"/>
                </a:solidFill>
                <a:latin typeface="UTM Avo" panose="02040603050506020204" pitchFamily="18"/>
                <a:ea typeface="+mn-ea"/>
                <a:cs typeface="+mn-cs"/>
              </a:rPr>
            </a:br>
            <a:endParaRPr lang="en-US" sz="4000">
              <a:solidFill>
                <a:srgbClr val="FF0000"/>
              </a:solidFill>
            </a:endParaRPr>
          </a:p>
        </p:txBody>
      </p:sp>
    </p:spTree>
    <p:extLst>
      <p:ext uri="{BB962C8B-B14F-4D97-AF65-F5344CB8AC3E}">
        <p14:creationId xmlns:p14="http://schemas.microsoft.com/office/powerpoint/2010/main" val="12257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0" y="0"/>
            <a:ext cx="12142839" cy="7093975"/>
          </a:xfrm>
          <a:prstGeom prst="rect">
            <a:avLst/>
          </a:prstGeom>
        </p:spPr>
      </p:pic>
      <p:sp>
        <p:nvSpPr>
          <p:cNvPr id="4" name="Title 1"/>
          <p:cNvSpPr>
            <a:spLocks noGrp="1"/>
          </p:cNvSpPr>
          <p:nvPr>
            <p:ph type="title"/>
          </p:nvPr>
        </p:nvSpPr>
        <p:spPr>
          <a:xfrm>
            <a:off x="3200400" y="304800"/>
            <a:ext cx="7391400" cy="1143000"/>
          </a:xfrm>
          <a:prstGeom prst="rect">
            <a:avLst/>
          </a:prstGeom>
        </p:spPr>
        <p:txBody>
          <a:bodyPr>
            <a:normAutofit/>
          </a:bodyPr>
          <a:lstStyle/>
          <a:p>
            <a:pPr>
              <a:lnSpc>
                <a:spcPct val="100000"/>
              </a:lnSpc>
              <a:spcBef>
                <a:spcPts val="0"/>
              </a:spcBef>
              <a:defRPr/>
            </a:pPr>
            <a:r>
              <a:rPr lang="en-US" sz="3200" b="1" i="1" kern="0" smtClean="0">
                <a:solidFill>
                  <a:srgbClr val="00B050"/>
                </a:solidFill>
                <a:latin typeface="Times New Roman" pitchFamily="18" charset="0"/>
                <a:cs typeface="Times New Roman" pitchFamily="18" charset="0"/>
              </a:rPr>
              <a:t>        Thứ năm </a:t>
            </a:r>
            <a:r>
              <a:rPr lang="en-US" sz="3200" b="1" i="1" kern="0" err="1">
                <a:solidFill>
                  <a:srgbClr val="00B050"/>
                </a:solidFill>
                <a:latin typeface="Times New Roman" pitchFamily="18" charset="0"/>
                <a:cs typeface="Times New Roman" pitchFamily="18" charset="0"/>
              </a:rPr>
              <a:t>ngày</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17 </a:t>
            </a:r>
            <a:r>
              <a:rPr lang="en-US" sz="3200" b="1" i="1" kern="0" err="1">
                <a:solidFill>
                  <a:srgbClr val="00B050"/>
                </a:solidFill>
                <a:latin typeface="Times New Roman" pitchFamily="18" charset="0"/>
                <a:cs typeface="Times New Roman" pitchFamily="18" charset="0"/>
              </a:rPr>
              <a:t>tháng</a:t>
            </a:r>
            <a:r>
              <a:rPr lang="en-US" sz="3200" b="1" i="1" kern="0">
                <a:solidFill>
                  <a:srgbClr val="00B050"/>
                </a:solidFill>
                <a:latin typeface="Times New Roman" pitchFamily="18" charset="0"/>
                <a:cs typeface="Times New Roman" pitchFamily="18" charset="0"/>
              </a:rPr>
              <a:t> 4</a:t>
            </a:r>
            <a:r>
              <a:rPr lang="en-US" sz="3200" b="1" i="1" kern="0" smtClean="0">
                <a:solidFill>
                  <a:srgbClr val="00B050"/>
                </a:solidFill>
                <a:latin typeface="Times New Roman" pitchFamily="18" charset="0"/>
                <a:cs typeface="Times New Roman" pitchFamily="18" charset="0"/>
              </a:rPr>
              <a:t> </a:t>
            </a:r>
            <a:r>
              <a:rPr lang="en-US" sz="3200" b="1" i="1" kern="0" err="1">
                <a:solidFill>
                  <a:srgbClr val="00B050"/>
                </a:solidFill>
                <a:latin typeface="Times New Roman" pitchFamily="18" charset="0"/>
                <a:cs typeface="Times New Roman" pitchFamily="18" charset="0"/>
              </a:rPr>
              <a:t>năm</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2025</a:t>
            </a:r>
            <a:endParaRPr lang="en-US" sz="3200" b="1" kern="0" dirty="0">
              <a:solidFill>
                <a:srgbClr val="00B050"/>
              </a:solidFill>
            </a:endParaRPr>
          </a:p>
        </p:txBody>
      </p:sp>
      <p:sp>
        <p:nvSpPr>
          <p:cNvPr id="5" name="Title 1"/>
          <p:cNvSpPr txBox="1">
            <a:spLocks/>
          </p:cNvSpPr>
          <p:nvPr/>
        </p:nvSpPr>
        <p:spPr bwMode="auto">
          <a:xfrm>
            <a:off x="2503714" y="1106714"/>
            <a:ext cx="8229600" cy="129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TIẾNG VIỆT: </a:t>
            </a:r>
            <a:r>
              <a:rPr lang="en-US" sz="3600" b="1" kern="0">
                <a:solidFill>
                  <a:srgbClr val="002060"/>
                </a:solidFill>
                <a:latin typeface="Times New Roman" pitchFamily="18" charset="0"/>
                <a:cs typeface="Times New Roman" pitchFamily="18" charset="0"/>
              </a:rPr>
              <a:t>Luyện từ và câu</a:t>
            </a:r>
            <a:endPar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a:solidFill>
                  <a:srgbClr val="FF0000"/>
                </a:solidFill>
                <a:latin typeface="Times New Roman" pitchFamily="18" charset="0"/>
                <a:cs typeface="Times New Roman" pitchFamily="18" charset="0"/>
              </a:rPr>
              <a:t>M</a:t>
            </a:r>
            <a:r>
              <a:rPr kumimoji="0" lang="en-US"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ở rộng vốn từ: DU LỊCH</a:t>
            </a:r>
          </a:p>
        </p:txBody>
      </p:sp>
      <p:sp>
        <p:nvSpPr>
          <p:cNvPr id="6" name="Title 1"/>
          <p:cNvSpPr txBox="1">
            <a:spLocks/>
          </p:cNvSpPr>
          <p:nvPr/>
        </p:nvSpPr>
        <p:spPr bwMode="auto">
          <a:xfrm>
            <a:off x="2133600" y="2449285"/>
            <a:ext cx="9361714" cy="236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fontAlgn="auto" hangingPunct="1">
              <a:lnSpc>
                <a:spcPct val="150000"/>
              </a:lnSpc>
              <a:spcBef>
                <a:spcPts val="0"/>
              </a:spcBef>
              <a:spcAft>
                <a:spcPts val="0"/>
              </a:spcAft>
            </a:pPr>
            <a:r>
              <a:rPr lang="vi-VN" sz="4000" b="1">
                <a:solidFill>
                  <a:prstClr val="black"/>
                </a:solidFill>
                <a:latin typeface="UTM Avo" panose="02040603050506020204" pitchFamily="18"/>
                <a:ea typeface="+mn-ea"/>
                <a:cs typeface="+mn-cs"/>
              </a:rPr>
              <a:t>2. Viết đoạn văn kể lại hoạt động của em </a:t>
            </a:r>
            <a:endParaRPr lang="en-US" sz="4000" b="1" smtClean="0">
              <a:solidFill>
                <a:prstClr val="black"/>
              </a:solidFill>
              <a:latin typeface="UTM Avo" panose="02040603050506020204" pitchFamily="18"/>
              <a:ea typeface="+mn-ea"/>
              <a:cs typeface="+mn-cs"/>
            </a:endParaRPr>
          </a:p>
          <a:p>
            <a:pPr lvl="0" eaLnBrk="1" fontAlgn="auto" hangingPunct="1">
              <a:lnSpc>
                <a:spcPct val="150000"/>
              </a:lnSpc>
              <a:spcBef>
                <a:spcPts val="0"/>
              </a:spcBef>
              <a:spcAft>
                <a:spcPts val="0"/>
              </a:spcAft>
            </a:pPr>
            <a:r>
              <a:rPr lang="vi-VN" sz="4000" b="1" smtClean="0">
                <a:solidFill>
                  <a:prstClr val="black"/>
                </a:solidFill>
                <a:latin typeface="UTM Avo" panose="02040603050506020204" pitchFamily="18"/>
                <a:ea typeface="+mn-ea"/>
                <a:cs typeface="+mn-cs"/>
              </a:rPr>
              <a:t>trong </a:t>
            </a:r>
            <a:r>
              <a:rPr lang="vi-VN" sz="4000" b="1">
                <a:solidFill>
                  <a:prstClr val="black"/>
                </a:solidFill>
                <a:latin typeface="UTM Avo" panose="02040603050506020204" pitchFamily="18"/>
                <a:ea typeface="+mn-ea"/>
                <a:cs typeface="+mn-cs"/>
              </a:rPr>
              <a:t>một buổi tham quan hoặc </a:t>
            </a:r>
            <a:endParaRPr lang="en-US" sz="4000" b="1" smtClean="0">
              <a:solidFill>
                <a:prstClr val="black"/>
              </a:solidFill>
              <a:latin typeface="UTM Avo" panose="02040603050506020204" pitchFamily="18"/>
              <a:ea typeface="+mn-ea"/>
              <a:cs typeface="+mn-cs"/>
            </a:endParaRPr>
          </a:p>
          <a:p>
            <a:pPr lvl="0" eaLnBrk="1" fontAlgn="auto" hangingPunct="1">
              <a:lnSpc>
                <a:spcPct val="150000"/>
              </a:lnSpc>
              <a:spcBef>
                <a:spcPts val="0"/>
              </a:spcBef>
              <a:spcAft>
                <a:spcPts val="0"/>
              </a:spcAft>
            </a:pPr>
            <a:r>
              <a:rPr lang="vi-VN" sz="4000" b="1" smtClean="0">
                <a:solidFill>
                  <a:prstClr val="black"/>
                </a:solidFill>
                <a:latin typeface="UTM Avo" panose="02040603050506020204" pitchFamily="18"/>
                <a:ea typeface="+mn-ea"/>
                <a:cs typeface="+mn-cs"/>
              </a:rPr>
              <a:t>du </a:t>
            </a:r>
            <a:r>
              <a:rPr lang="vi-VN" sz="4000" b="1">
                <a:solidFill>
                  <a:prstClr val="black"/>
                </a:solidFill>
                <a:latin typeface="UTM Avo" panose="02040603050506020204" pitchFamily="18"/>
                <a:ea typeface="+mn-ea"/>
                <a:cs typeface="+mn-cs"/>
              </a:rPr>
              <a:t>lịch cùng lớp em (hoặc gia đình em).</a:t>
            </a:r>
            <a:endParaRPr lang="vi-VN" sz="4000" b="1" dirty="0">
              <a:solidFill>
                <a:prstClr val="black"/>
              </a:solidFill>
              <a:latin typeface="UTM Avo" panose="02040603050506020204" pitchFamily="18"/>
              <a:ea typeface="+mn-ea"/>
              <a:cs typeface="+mn-cs"/>
            </a:endParaRPr>
          </a:p>
        </p:txBody>
      </p:sp>
    </p:spTree>
    <p:extLst>
      <p:ext uri="{BB962C8B-B14F-4D97-AF65-F5344CB8AC3E}">
        <p14:creationId xmlns:p14="http://schemas.microsoft.com/office/powerpoint/2010/main" val="273755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742" y="1132113"/>
            <a:ext cx="11945257" cy="3106057"/>
          </a:xfrm>
        </p:spPr>
        <p:txBody>
          <a:bodyPr>
            <a:normAutofit fontScale="90000"/>
          </a:bodyPr>
          <a:lstStyle/>
          <a:p>
            <a:pPr lvl="0">
              <a:lnSpc>
                <a:spcPct val="150000"/>
              </a:lnSpc>
              <a:spcBef>
                <a:spcPts val="0"/>
              </a:spcBef>
            </a:pPr>
            <a:r>
              <a:rPr lang="en-US" sz="3600" b="1" smtClean="0">
                <a:latin typeface="UTM Avo" panose="02040603050506020204" pitchFamily="18"/>
                <a:ea typeface="+mn-ea"/>
                <a:cs typeface="+mn-cs"/>
              </a:rPr>
              <a:t/>
            </a:r>
            <a:br>
              <a:rPr lang="en-US" sz="3600" b="1" smtClean="0">
                <a:latin typeface="UTM Avo" panose="02040603050506020204" pitchFamily="18"/>
                <a:ea typeface="+mn-ea"/>
                <a:cs typeface="+mn-cs"/>
              </a:rPr>
            </a:br>
            <a:r>
              <a:rPr lang="en-US" sz="3300" b="1" smtClean="0">
                <a:latin typeface="UTM Avo" panose="02040603050506020204" pitchFamily="18"/>
                <a:ea typeface="+mn-ea"/>
                <a:cs typeface="+mn-cs"/>
              </a:rPr>
              <a:t>Đoạn </a:t>
            </a:r>
            <a:r>
              <a:rPr lang="en-US" sz="3300" b="1" smtClean="0">
                <a:latin typeface="UTM Avo" panose="02040603050506020204" pitchFamily="18"/>
                <a:ea typeface="+mn-ea"/>
                <a:cs typeface="+mn-cs"/>
              </a:rPr>
              <a:t>văn mẫu: </a:t>
            </a:r>
            <a:r>
              <a:rPr lang="vi-VN" sz="3300" smtClean="0">
                <a:solidFill>
                  <a:srgbClr val="FF0000"/>
                </a:solidFill>
                <a:latin typeface="UTM Avo" panose="02040603050506020204" pitchFamily="18"/>
                <a:ea typeface="+mn-ea"/>
                <a:cs typeface="+mn-cs"/>
              </a:rPr>
              <a:t>Cuối </a:t>
            </a:r>
            <a:r>
              <a:rPr lang="vi-VN" sz="3300">
                <a:solidFill>
                  <a:srgbClr val="FF0000"/>
                </a:solidFill>
                <a:latin typeface="UTM Avo" panose="02040603050506020204" pitchFamily="18"/>
                <a:ea typeface="+mn-ea"/>
                <a:cs typeface="+mn-cs"/>
              </a:rPr>
              <a:t>tuần vừa qua, em cùng các bạn trong lớp đi dã ngoại ở </a:t>
            </a:r>
            <a:r>
              <a:rPr lang="vi-VN" sz="3300" smtClean="0">
                <a:solidFill>
                  <a:srgbClr val="FF0000"/>
                </a:solidFill>
                <a:latin typeface="UTM Avo" panose="02040603050506020204" pitchFamily="18"/>
                <a:ea typeface="+mn-ea"/>
                <a:cs typeface="+mn-cs"/>
              </a:rPr>
              <a:t>Happy </a:t>
            </a:r>
            <a:r>
              <a:rPr lang="vi-VN" sz="3300">
                <a:solidFill>
                  <a:srgbClr val="FF0000"/>
                </a:solidFill>
                <a:latin typeface="UTM Avo" panose="02040603050506020204" pitchFamily="18"/>
                <a:ea typeface="+mn-ea"/>
                <a:cs typeface="+mn-cs"/>
              </a:rPr>
              <a:t>Farm. Ở đó, em cùng các bạn cắm trại, câu cá, chơi các trò chơi vận động. Ngoài ra, em còn được thưởng thức những loại trái cây ngon tuyệt ngay tại vườn. Buổi tham quan, dã ngoại diễn ra rất vui. Tất cả các bạn đều hào hứng và mong chờ những buổi dã ngoại tiếp theo.</a:t>
            </a:r>
            <a:br>
              <a:rPr lang="vi-VN" sz="3300">
                <a:solidFill>
                  <a:srgbClr val="FF0000"/>
                </a:solidFill>
                <a:latin typeface="UTM Avo" panose="02040603050506020204" pitchFamily="18"/>
                <a:ea typeface="+mn-ea"/>
                <a:cs typeface="+mn-cs"/>
              </a:rPr>
            </a:br>
            <a:r>
              <a:rPr lang="vi-VN" sz="3300" b="1" smtClean="0">
                <a:solidFill>
                  <a:prstClr val="black"/>
                </a:solidFill>
                <a:latin typeface="UTM Avo" panose="02040603050506020204" pitchFamily="18"/>
                <a:ea typeface="+mn-ea"/>
                <a:cs typeface="+mn-cs"/>
              </a:rPr>
              <a:t/>
            </a:r>
            <a:br>
              <a:rPr lang="vi-VN" sz="3300" b="1" smtClean="0">
                <a:solidFill>
                  <a:prstClr val="black"/>
                </a:solidFill>
                <a:latin typeface="UTM Avo" panose="02040603050506020204" pitchFamily="18"/>
                <a:ea typeface="+mn-ea"/>
                <a:cs typeface="+mn-cs"/>
              </a:rPr>
            </a:br>
            <a:endParaRPr lang="en-US" sz="3300"/>
          </a:p>
        </p:txBody>
      </p:sp>
      <p:pic>
        <p:nvPicPr>
          <p:cNvPr id="3" name="Picture 2"/>
          <p:cNvPicPr>
            <a:picLocks noChangeAspect="1"/>
          </p:cNvPicPr>
          <p:nvPr/>
        </p:nvPicPr>
        <p:blipFill>
          <a:blip r:embed="rId2"/>
          <a:stretch>
            <a:fillRect/>
          </a:stretch>
        </p:blipFill>
        <p:spPr>
          <a:xfrm>
            <a:off x="145142" y="3933371"/>
            <a:ext cx="11654971" cy="2924629"/>
          </a:xfrm>
          <a:prstGeom prst="rect">
            <a:avLst/>
          </a:prstGeom>
        </p:spPr>
      </p:pic>
    </p:spTree>
    <p:extLst>
      <p:ext uri="{BB962C8B-B14F-4D97-AF65-F5344CB8AC3E}">
        <p14:creationId xmlns:p14="http://schemas.microsoft.com/office/powerpoint/2010/main" val="298850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0" y="0"/>
            <a:ext cx="12142839" cy="7093975"/>
          </a:xfrm>
          <a:prstGeom prst="rect">
            <a:avLst/>
          </a:prstGeom>
        </p:spPr>
      </p:pic>
      <p:sp>
        <p:nvSpPr>
          <p:cNvPr id="4" name="Title 1"/>
          <p:cNvSpPr>
            <a:spLocks noGrp="1"/>
          </p:cNvSpPr>
          <p:nvPr>
            <p:ph type="title"/>
          </p:nvPr>
        </p:nvSpPr>
        <p:spPr>
          <a:xfrm>
            <a:off x="3200400" y="304800"/>
            <a:ext cx="7391400" cy="1143000"/>
          </a:xfrm>
          <a:prstGeom prst="rect">
            <a:avLst/>
          </a:prstGeom>
        </p:spPr>
        <p:txBody>
          <a:bodyPr>
            <a:normAutofit/>
          </a:bodyPr>
          <a:lstStyle/>
          <a:p>
            <a:pPr>
              <a:lnSpc>
                <a:spcPct val="100000"/>
              </a:lnSpc>
              <a:spcBef>
                <a:spcPts val="0"/>
              </a:spcBef>
              <a:defRPr/>
            </a:pPr>
            <a:r>
              <a:rPr lang="en-US" sz="3200" b="1" i="1" kern="0" smtClean="0">
                <a:solidFill>
                  <a:srgbClr val="00B050"/>
                </a:solidFill>
                <a:latin typeface="Times New Roman" pitchFamily="18" charset="0"/>
                <a:cs typeface="Times New Roman" pitchFamily="18" charset="0"/>
              </a:rPr>
              <a:t>      Thứ năm </a:t>
            </a:r>
            <a:r>
              <a:rPr lang="en-US" sz="3200" b="1" i="1" kern="0" err="1">
                <a:solidFill>
                  <a:srgbClr val="00B050"/>
                </a:solidFill>
                <a:latin typeface="Times New Roman" pitchFamily="18" charset="0"/>
                <a:cs typeface="Times New Roman" pitchFamily="18" charset="0"/>
              </a:rPr>
              <a:t>ngày</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17 </a:t>
            </a:r>
            <a:r>
              <a:rPr lang="en-US" sz="3200" b="1" i="1" kern="0" err="1">
                <a:solidFill>
                  <a:srgbClr val="00B050"/>
                </a:solidFill>
                <a:latin typeface="Times New Roman" pitchFamily="18" charset="0"/>
                <a:cs typeface="Times New Roman" pitchFamily="18" charset="0"/>
              </a:rPr>
              <a:t>tháng</a:t>
            </a:r>
            <a:r>
              <a:rPr lang="en-US" sz="3200" b="1" i="1" kern="0">
                <a:solidFill>
                  <a:srgbClr val="00B050"/>
                </a:solidFill>
                <a:latin typeface="Times New Roman" pitchFamily="18" charset="0"/>
                <a:cs typeface="Times New Roman" pitchFamily="18" charset="0"/>
              </a:rPr>
              <a:t> 4</a:t>
            </a:r>
            <a:r>
              <a:rPr lang="en-US" sz="3200" b="1" i="1" kern="0" smtClean="0">
                <a:solidFill>
                  <a:srgbClr val="00B050"/>
                </a:solidFill>
                <a:latin typeface="Times New Roman" pitchFamily="18" charset="0"/>
                <a:cs typeface="Times New Roman" pitchFamily="18" charset="0"/>
              </a:rPr>
              <a:t> </a:t>
            </a:r>
            <a:r>
              <a:rPr lang="en-US" sz="3200" b="1" i="1" kern="0" err="1">
                <a:solidFill>
                  <a:srgbClr val="00B050"/>
                </a:solidFill>
                <a:latin typeface="Times New Roman" pitchFamily="18" charset="0"/>
                <a:cs typeface="Times New Roman" pitchFamily="18" charset="0"/>
              </a:rPr>
              <a:t>năm</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2025</a:t>
            </a:r>
            <a:endParaRPr lang="en-US" sz="3200" b="1" kern="0" dirty="0">
              <a:solidFill>
                <a:srgbClr val="00B050"/>
              </a:solidFill>
            </a:endParaRPr>
          </a:p>
        </p:txBody>
      </p:sp>
      <p:sp>
        <p:nvSpPr>
          <p:cNvPr id="5" name="Title 1"/>
          <p:cNvSpPr txBox="1">
            <a:spLocks/>
          </p:cNvSpPr>
          <p:nvPr/>
        </p:nvSpPr>
        <p:spPr bwMode="auto">
          <a:xfrm>
            <a:off x="2590800" y="972458"/>
            <a:ext cx="8229600" cy="169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smtClean="0">
                <a:solidFill>
                  <a:srgbClr val="002060"/>
                </a:solidFill>
                <a:latin typeface="Times New Roman" pitchFamily="18" charset="0"/>
                <a:cs typeface="Times New Roman" pitchFamily="18" charset="0"/>
              </a:rPr>
              <a:t>TIẾNG VIỆT</a:t>
            </a:r>
            <a:r>
              <a:rPr lang="en-US" sz="3600" b="1" kern="0">
                <a:solidFill>
                  <a:srgbClr val="002060"/>
                </a:solidFill>
                <a:latin typeface="Times New Roman" pitchFamily="18" charset="0"/>
                <a:cs typeface="Times New Roman" pitchFamily="18" charset="0"/>
              </a:rPr>
              <a:t>: Luyện từ và câu </a:t>
            </a:r>
            <a:endParaRPr lang="en-US" sz="3600" b="1" kern="0" smtClean="0">
              <a:solidFill>
                <a:srgbClr val="002060"/>
              </a:solidFill>
              <a:latin typeface="Times New Roman" pitchFamily="18" charset="0"/>
              <a:cs typeface="Times New Roman" pitchFamily="18" charset="0"/>
            </a:endParaRPr>
          </a:p>
          <a:p>
            <a:r>
              <a:rPr lang="en-US" b="1" kern="0">
                <a:solidFill>
                  <a:srgbClr val="FF0000"/>
                </a:solidFill>
                <a:latin typeface="Times New Roman" pitchFamily="18" charset="0"/>
                <a:cs typeface="Times New Roman" pitchFamily="18" charset="0"/>
              </a:rPr>
              <a:t>M</a:t>
            </a:r>
            <a:r>
              <a:rPr lang="en-US" b="1" kern="0" smtClean="0">
                <a:solidFill>
                  <a:srgbClr val="FF0000"/>
                </a:solidFill>
                <a:latin typeface="Times New Roman" pitchFamily="18" charset="0"/>
                <a:cs typeface="Times New Roman" pitchFamily="18" charset="0"/>
              </a:rPr>
              <a:t>ở rộng vốn từ: DU LỊCH</a:t>
            </a:r>
          </a:p>
        </p:txBody>
      </p:sp>
      <p:sp>
        <p:nvSpPr>
          <p:cNvPr id="6" name="Title 1"/>
          <p:cNvSpPr txBox="1">
            <a:spLocks/>
          </p:cNvSpPr>
          <p:nvPr/>
        </p:nvSpPr>
        <p:spPr bwMode="auto">
          <a:xfrm>
            <a:off x="3657600" y="3505200"/>
            <a:ext cx="624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0000FF"/>
                </a:solidFill>
                <a:latin typeface="Times New Roman" pitchFamily="18" charset="0"/>
                <a:cs typeface="Times New Roman" pitchFamily="18" charset="0"/>
              </a:rPr>
              <a:t>VẬN DỤNG, TRẢI NGHIỆM</a:t>
            </a:r>
            <a:endParaRPr lang="en-US" sz="3600" kern="0" dirty="0">
              <a:solidFill>
                <a:srgbClr val="000000"/>
              </a:solidFill>
              <a:latin typeface="Arial"/>
            </a:endParaRPr>
          </a:p>
        </p:txBody>
      </p:sp>
    </p:spTree>
    <p:extLst>
      <p:ext uri="{BB962C8B-B14F-4D97-AF65-F5344CB8AC3E}">
        <p14:creationId xmlns:p14="http://schemas.microsoft.com/office/powerpoint/2010/main" val="21447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4567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0" y="0"/>
            <a:ext cx="12142839" cy="7093975"/>
          </a:xfrm>
          <a:prstGeom prst="rect">
            <a:avLst/>
          </a:prstGeom>
        </p:spPr>
      </p:pic>
      <p:sp>
        <p:nvSpPr>
          <p:cNvPr id="4" name="Title 1"/>
          <p:cNvSpPr>
            <a:spLocks noGrp="1"/>
          </p:cNvSpPr>
          <p:nvPr>
            <p:ph type="title"/>
          </p:nvPr>
        </p:nvSpPr>
        <p:spPr>
          <a:xfrm>
            <a:off x="3200400" y="304800"/>
            <a:ext cx="7391400" cy="1143000"/>
          </a:xfrm>
          <a:prstGeom prst="rect">
            <a:avLst/>
          </a:prstGeom>
        </p:spPr>
        <p:txBody>
          <a:bodyPr>
            <a:normAutofit/>
          </a:bodyPr>
          <a:lstStyle/>
          <a:p>
            <a:pPr>
              <a:lnSpc>
                <a:spcPct val="100000"/>
              </a:lnSpc>
              <a:spcBef>
                <a:spcPts val="0"/>
              </a:spcBef>
              <a:defRPr/>
            </a:pPr>
            <a:r>
              <a:rPr lang="en-US" sz="3200" b="1" i="1" kern="0" smtClean="0">
                <a:solidFill>
                  <a:srgbClr val="00B050"/>
                </a:solidFill>
                <a:latin typeface="Times New Roman" pitchFamily="18" charset="0"/>
                <a:cs typeface="Times New Roman" pitchFamily="18" charset="0"/>
              </a:rPr>
              <a:t>      Thứ năm </a:t>
            </a:r>
            <a:r>
              <a:rPr lang="en-US" sz="3200" b="1" i="1" kern="0" err="1">
                <a:solidFill>
                  <a:srgbClr val="00B050"/>
                </a:solidFill>
                <a:latin typeface="Times New Roman" pitchFamily="18" charset="0"/>
                <a:cs typeface="Times New Roman" pitchFamily="18" charset="0"/>
              </a:rPr>
              <a:t>ngày</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17 </a:t>
            </a:r>
            <a:r>
              <a:rPr lang="en-US" sz="3200" b="1" i="1" kern="0" err="1">
                <a:solidFill>
                  <a:srgbClr val="00B050"/>
                </a:solidFill>
                <a:latin typeface="Times New Roman" pitchFamily="18" charset="0"/>
                <a:cs typeface="Times New Roman" pitchFamily="18" charset="0"/>
              </a:rPr>
              <a:t>tháng</a:t>
            </a:r>
            <a:r>
              <a:rPr lang="en-US" sz="3200" b="1" i="1" kern="0">
                <a:solidFill>
                  <a:srgbClr val="00B050"/>
                </a:solidFill>
                <a:latin typeface="Times New Roman" pitchFamily="18" charset="0"/>
                <a:cs typeface="Times New Roman" pitchFamily="18" charset="0"/>
              </a:rPr>
              <a:t> 4</a:t>
            </a:r>
            <a:r>
              <a:rPr lang="en-US" sz="3200" b="1" i="1" kern="0" smtClean="0">
                <a:solidFill>
                  <a:srgbClr val="00B050"/>
                </a:solidFill>
                <a:latin typeface="Times New Roman" pitchFamily="18" charset="0"/>
                <a:cs typeface="Times New Roman" pitchFamily="18" charset="0"/>
              </a:rPr>
              <a:t> </a:t>
            </a:r>
            <a:r>
              <a:rPr lang="en-US" sz="3200" b="1" i="1" kern="0" err="1">
                <a:solidFill>
                  <a:srgbClr val="00B050"/>
                </a:solidFill>
                <a:latin typeface="Times New Roman" pitchFamily="18" charset="0"/>
                <a:cs typeface="Times New Roman" pitchFamily="18" charset="0"/>
              </a:rPr>
              <a:t>năm</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2025</a:t>
            </a:r>
            <a:endParaRPr lang="en-US" sz="3200" b="1" kern="0" dirty="0">
              <a:solidFill>
                <a:srgbClr val="00B050"/>
              </a:solidFill>
            </a:endParaRPr>
          </a:p>
        </p:txBody>
      </p:sp>
      <p:sp>
        <p:nvSpPr>
          <p:cNvPr id="5" name="Title 1"/>
          <p:cNvSpPr txBox="1">
            <a:spLocks/>
          </p:cNvSpPr>
          <p:nvPr/>
        </p:nvSpPr>
        <p:spPr bwMode="auto">
          <a:xfrm>
            <a:off x="2590800" y="1233714"/>
            <a:ext cx="8229600" cy="127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defRPr/>
            </a:pP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TIẾNG VIỆT: </a:t>
            </a:r>
            <a:r>
              <a:rPr lang="en-US" sz="3600" b="1" kern="0">
                <a:solidFill>
                  <a:srgbClr val="002060"/>
                </a:solidFill>
                <a:latin typeface="Times New Roman" pitchFamily="18" charset="0"/>
                <a:cs typeface="Times New Roman" pitchFamily="18" charset="0"/>
              </a:rPr>
              <a:t>Luyện từ và câu</a:t>
            </a:r>
            <a:endPar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t>M</a:t>
            </a:r>
            <a:r>
              <a:rPr kumimoji="0" lang="en-US" b="1" i="0" u="none" strike="noStrike" kern="0" cap="none" spc="0" normalizeH="0" baseline="0" noProof="0" smtClean="0">
                <a:ln>
                  <a:noFill/>
                </a:ln>
                <a:solidFill>
                  <a:srgbClr val="FF0000"/>
                </a:solidFill>
                <a:effectLst/>
                <a:uLnTx/>
                <a:uFillTx/>
                <a:latin typeface="Times New Roman" pitchFamily="18" charset="0"/>
                <a:ea typeface="+mj-ea"/>
                <a:cs typeface="Times New Roman" pitchFamily="18" charset="0"/>
              </a:rPr>
              <a:t>ở rộng vốn từ: DU LỊCH</a:t>
            </a:r>
          </a:p>
        </p:txBody>
      </p:sp>
      <p:sp>
        <p:nvSpPr>
          <p:cNvPr id="6" name="Title 1"/>
          <p:cNvSpPr txBox="1">
            <a:spLocks/>
          </p:cNvSpPr>
          <p:nvPr/>
        </p:nvSpPr>
        <p:spPr bwMode="auto">
          <a:xfrm>
            <a:off x="3657600" y="3505200"/>
            <a:ext cx="624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FF"/>
                </a:solidFill>
                <a:effectLst/>
                <a:uLnTx/>
                <a:uFillTx/>
                <a:latin typeface="Times New Roman" pitchFamily="18" charset="0"/>
                <a:ea typeface="+mj-ea"/>
                <a:cs typeface="Times New Roman" pitchFamily="18" charset="0"/>
              </a:rPr>
              <a:t>VẬN DỤNG, TRẢI NGHIỆM</a:t>
            </a:r>
            <a:endParaRPr kumimoji="0" lang="en-US" sz="3600" b="0" i="0" u="none" strike="noStrike" kern="0" cap="none" spc="0" normalizeH="0" baseline="0" noProof="0" dirty="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77541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0AD7A494-1E0D-410C-B50E-8F8B7A7CAD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22"/>
            <a:ext cx="12158700" cy="687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821B30A5-0FEC-E6C8-5BF6-8B1ACD96DFF2}"/>
              </a:ext>
            </a:extLst>
          </p:cNvPr>
          <p:cNvSpPr/>
          <p:nvPr/>
        </p:nvSpPr>
        <p:spPr>
          <a:xfrm>
            <a:off x="1839194" y="2129562"/>
            <a:ext cx="9713559" cy="1315745"/>
          </a:xfrm>
          <a:prstGeom prst="rect">
            <a:avLst/>
          </a:prstGeom>
          <a:noFill/>
        </p:spPr>
        <p:txBody>
          <a:bodyPr spcFirstLastPara="1" wrap="none" lIns="91440" tIns="45720" rIns="91440" bIns="45720" numCol="1">
            <a:prstTxWarp prst="textArchUp">
              <a:avLst/>
            </a:prstTxWarp>
            <a:spAutoFit/>
          </a:bodyPr>
          <a:lstStyle/>
          <a:p>
            <a:pPr algn="ctr" defTabSz="1219231">
              <a:buClr>
                <a:srgbClr val="000000"/>
              </a:buClr>
              <a:defRPr/>
            </a:pPr>
            <a:r>
              <a:rPr lang="en-US" sz="5400" b="1" kern="0">
                <a:ln w="22225">
                  <a:solidFill>
                    <a:srgbClr val="C0504D"/>
                  </a:solidFill>
                  <a:prstDash val="solid"/>
                </a:ln>
                <a:solidFill>
                  <a:srgbClr val="FF0000"/>
                </a:solidFill>
                <a:latin typeface="Calibri"/>
                <a:cs typeface="Arial"/>
                <a:sym typeface="Arial"/>
              </a:rPr>
              <a:t> </a:t>
            </a:r>
            <a:endParaRPr lang="en-US" sz="5400" b="1" kern="0" dirty="0">
              <a:ln w="22225">
                <a:solidFill>
                  <a:srgbClr val="C0504D"/>
                </a:solidFill>
                <a:prstDash val="solid"/>
              </a:ln>
              <a:solidFill>
                <a:srgbClr val="FF0000"/>
              </a:solidFill>
              <a:latin typeface="Calibri"/>
              <a:cs typeface="Arial"/>
              <a:sym typeface="Arial"/>
            </a:endParaRPr>
          </a:p>
          <a:p>
            <a:pPr algn="ctr" defTabSz="1219231">
              <a:buClr>
                <a:srgbClr val="000000"/>
              </a:buClr>
              <a:defRPr/>
            </a:pPr>
            <a:endParaRPr lang="en-US" sz="5400" b="1" kern="0" dirty="0">
              <a:ln w="22225">
                <a:solidFill>
                  <a:srgbClr val="C0504D"/>
                </a:solidFill>
                <a:prstDash val="solid"/>
              </a:ln>
              <a:solidFill>
                <a:srgbClr val="FF0000"/>
              </a:solidFill>
              <a:latin typeface="Calibri"/>
              <a:cs typeface="Arial"/>
              <a:sym typeface="Arial"/>
            </a:endParaRPr>
          </a:p>
        </p:txBody>
      </p:sp>
      <p:pic>
        <p:nvPicPr>
          <p:cNvPr id="3076" name="Picture 4" descr="Tặng hoa hồng vàng trong ngày sinh nhật có ý nghĩa gì?">
            <a:extLst>
              <a:ext uri="{FF2B5EF4-FFF2-40B4-BE49-F238E27FC236}">
                <a16:creationId xmlns:a16="http://schemas.microsoft.com/office/drawing/2014/main" id="{07572EDE-2A8B-0938-CC80-B517793D7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551" y="1555455"/>
            <a:ext cx="6621564" cy="44193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48867C-8718-CEAC-8385-E86410ABB719}"/>
              </a:ext>
            </a:extLst>
          </p:cNvPr>
          <p:cNvSpPr/>
          <p:nvPr/>
        </p:nvSpPr>
        <p:spPr>
          <a:xfrm rot="175657">
            <a:off x="1839193" y="98341"/>
            <a:ext cx="9713559" cy="7481432"/>
          </a:xfrm>
          <a:prstGeom prst="rect">
            <a:avLst/>
          </a:prstGeom>
          <a:noFill/>
        </p:spPr>
        <p:txBody>
          <a:bodyPr wrap="none" lIns="121384" tIns="60692" rIns="121384" bIns="60692" numCol="1">
            <a:prstTxWarp prst="textArchUpPour">
              <a:avLst/>
            </a:prstTxWarp>
            <a:spAutoFit/>
          </a:bodyPr>
          <a:lstStyle/>
          <a:p>
            <a:pPr algn="ctr" defTabSz="606964">
              <a:defRPr/>
            </a:pPr>
            <a:r>
              <a:rPr lang="en-US" sz="7170" b="1" kern="10" dirty="0" err="1">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Chúc</a:t>
            </a:r>
            <a:r>
              <a:rPr lang="en-US" sz="7170" b="1" kern="10" dirty="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7170" b="1" kern="10" dirty="0" err="1">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quý</a:t>
            </a:r>
            <a:r>
              <a:rPr lang="en-US" sz="7170" b="1" kern="10" dirty="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7170" b="1" kern="10" dirty="0" err="1">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thầy</a:t>
            </a:r>
            <a:r>
              <a:rPr lang="en-US" sz="7170" b="1" kern="10" dirty="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7170" b="1" kern="10" dirty="0" err="1">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cô</a:t>
            </a:r>
            <a:r>
              <a:rPr lang="en-US" sz="7170" b="1" kern="10" dirty="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7170" b="1" kern="10" err="1">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mạnh</a:t>
            </a:r>
            <a:r>
              <a:rPr lang="en-US" sz="7170" b="1" kern="1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vi-VN" sz="7170" b="1" kern="1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khỏe, </a:t>
            </a:r>
            <a:r>
              <a:rPr lang="en-US" sz="7170" b="1" kern="1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hạnh </a:t>
            </a:r>
            <a:r>
              <a:rPr lang="vi-VN" sz="7170" b="1" kern="1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phúc!</a:t>
            </a:r>
            <a:endParaRPr lang="en-US" sz="7170" b="1" kern="10" dirty="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endParaRPr>
          </a:p>
          <a:p>
            <a:pPr algn="ctr" defTabSz="606964">
              <a:defRPr/>
            </a:pPr>
            <a:r>
              <a:rPr lang="vi-VN" sz="7170" b="1" kern="1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Chúc các </a:t>
            </a:r>
            <a:r>
              <a:rPr lang="en-US" sz="7170" b="1" kern="10" smtClean="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em</a:t>
            </a:r>
            <a:r>
              <a:rPr lang="vi-VN" sz="7170" b="1" kern="10" smtClean="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vi-VN" sz="7170" b="1" kern="10">
                <a:ln w="13462">
                  <a:solidFill>
                    <a:srgbClr val="F79646">
                      <a:lumMod val="50000"/>
                    </a:srgbClr>
                  </a:solidFill>
                  <a:prstDash val="solid"/>
                </a:ln>
                <a:solidFill>
                  <a:srgbClr val="FF0000"/>
                </a:solidFill>
                <a:effectLst>
                  <a:outerShdw dist="38100" dir="2700000" algn="bl" rotWithShape="0">
                    <a:srgbClr val="4BACC6"/>
                  </a:outerShdw>
                </a:effectLst>
                <a:latin typeface="Times New Roman" panose="02020603050405020304" pitchFamily="18" charset="0"/>
                <a:cs typeface="Times New Roman" panose="02020603050405020304" pitchFamily="18" charset="0"/>
              </a:rPr>
              <a:t>chăm ngoan, học giỏi !</a:t>
            </a:r>
            <a:endParaRPr lang="en-US" sz="7170" b="1" dirty="0">
              <a:ln w="13462">
                <a:solidFill>
                  <a:srgbClr val="F79646">
                    <a:lumMod val="50000"/>
                  </a:srgbClr>
                </a:solidFill>
                <a:prstDash val="solid"/>
              </a:ln>
              <a:solidFill>
                <a:srgbClr val="FF0000"/>
              </a:solidFill>
              <a:effectLst>
                <a:outerShdw dist="38100" dir="2700000" algn="bl" rotWithShape="0">
                  <a:srgbClr val="4BACC6"/>
                </a:outerShdw>
              </a:effectLst>
              <a:latin typeface="Calibri" panose="020F0502020204030204"/>
            </a:endParaRPr>
          </a:p>
        </p:txBody>
      </p:sp>
    </p:spTree>
    <p:extLst>
      <p:ext uri="{BB962C8B-B14F-4D97-AF65-F5344CB8AC3E}">
        <p14:creationId xmlns:p14="http://schemas.microsoft.com/office/powerpoint/2010/main" val="3372970112"/>
      </p:ext>
    </p:extLst>
  </p:cSld>
  <p:clrMapOvr>
    <a:masterClrMapping/>
  </p:clrMapOvr>
  <mc:AlternateContent xmlns:mc="http://schemas.openxmlformats.org/markup-compatibility/2006" xmlns:p14="http://schemas.microsoft.com/office/powerpoint/2010/main">
    <mc:Choice Requires="p14">
      <p:transition spd="slow" advTm="3000">
        <p14:window/>
      </p:transition>
    </mc:Choice>
    <mc:Fallback xmlns="">
      <p:transition spd="slow"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0" y="0"/>
            <a:ext cx="12142839" cy="7093975"/>
          </a:xfrm>
          <a:prstGeom prst="rect">
            <a:avLst/>
          </a:prstGeom>
        </p:spPr>
      </p:pic>
      <p:sp>
        <p:nvSpPr>
          <p:cNvPr id="4" name="Title 1"/>
          <p:cNvSpPr>
            <a:spLocks noGrp="1"/>
          </p:cNvSpPr>
          <p:nvPr>
            <p:ph type="title"/>
          </p:nvPr>
        </p:nvSpPr>
        <p:spPr>
          <a:xfrm>
            <a:off x="3200400" y="304800"/>
            <a:ext cx="7391400" cy="1143000"/>
          </a:xfrm>
          <a:prstGeom prst="rect">
            <a:avLst/>
          </a:prstGeom>
        </p:spPr>
        <p:txBody>
          <a:bodyPr>
            <a:normAutofit/>
          </a:bodyPr>
          <a:lstStyle/>
          <a:p>
            <a:pPr>
              <a:lnSpc>
                <a:spcPct val="100000"/>
              </a:lnSpc>
              <a:spcBef>
                <a:spcPts val="0"/>
              </a:spcBef>
              <a:defRPr/>
            </a:pPr>
            <a:r>
              <a:rPr lang="en-US" sz="3200" b="1" i="1" kern="0" smtClean="0">
                <a:solidFill>
                  <a:srgbClr val="00B050"/>
                </a:solidFill>
                <a:latin typeface="Times New Roman" pitchFamily="18" charset="0"/>
                <a:cs typeface="Times New Roman" pitchFamily="18" charset="0"/>
              </a:rPr>
              <a:t>         Thứ năm </a:t>
            </a:r>
            <a:r>
              <a:rPr lang="en-US" sz="3200" b="1" i="1" kern="0" err="1">
                <a:solidFill>
                  <a:srgbClr val="00B050"/>
                </a:solidFill>
                <a:latin typeface="Times New Roman" pitchFamily="18" charset="0"/>
                <a:cs typeface="Times New Roman" pitchFamily="18" charset="0"/>
              </a:rPr>
              <a:t>ngày</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17 </a:t>
            </a:r>
            <a:r>
              <a:rPr lang="en-US" sz="3200" b="1" i="1" kern="0" err="1">
                <a:solidFill>
                  <a:srgbClr val="00B050"/>
                </a:solidFill>
                <a:latin typeface="Times New Roman" pitchFamily="18" charset="0"/>
                <a:cs typeface="Times New Roman" pitchFamily="18" charset="0"/>
              </a:rPr>
              <a:t>tháng</a:t>
            </a:r>
            <a:r>
              <a:rPr lang="en-US" sz="3200" b="1" i="1" kern="0">
                <a:solidFill>
                  <a:srgbClr val="00B050"/>
                </a:solidFill>
                <a:latin typeface="Times New Roman" pitchFamily="18" charset="0"/>
                <a:cs typeface="Times New Roman" pitchFamily="18" charset="0"/>
              </a:rPr>
              <a:t> 4</a:t>
            </a:r>
            <a:r>
              <a:rPr lang="en-US" sz="3200" b="1" i="1" kern="0" smtClean="0">
                <a:solidFill>
                  <a:srgbClr val="00B050"/>
                </a:solidFill>
                <a:latin typeface="Times New Roman" pitchFamily="18" charset="0"/>
                <a:cs typeface="Times New Roman" pitchFamily="18" charset="0"/>
              </a:rPr>
              <a:t> </a:t>
            </a:r>
            <a:r>
              <a:rPr lang="en-US" sz="3200" b="1" i="1" kern="0" err="1">
                <a:solidFill>
                  <a:srgbClr val="00B050"/>
                </a:solidFill>
                <a:latin typeface="Times New Roman" pitchFamily="18" charset="0"/>
                <a:cs typeface="Times New Roman" pitchFamily="18" charset="0"/>
              </a:rPr>
              <a:t>năm</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2025</a:t>
            </a:r>
            <a:endParaRPr lang="en-US" sz="3200" b="1" kern="0" dirty="0">
              <a:solidFill>
                <a:srgbClr val="00B050"/>
              </a:solidFill>
            </a:endParaRPr>
          </a:p>
        </p:txBody>
      </p:sp>
      <p:sp>
        <p:nvSpPr>
          <p:cNvPr id="5" name="Title 1"/>
          <p:cNvSpPr txBox="1">
            <a:spLocks/>
          </p:cNvSpPr>
          <p:nvPr/>
        </p:nvSpPr>
        <p:spPr bwMode="auto">
          <a:xfrm>
            <a:off x="2590800" y="1103086"/>
            <a:ext cx="8229600" cy="133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smtClean="0">
                <a:solidFill>
                  <a:srgbClr val="002060"/>
                </a:solidFill>
                <a:latin typeface="Times New Roman" pitchFamily="18" charset="0"/>
                <a:cs typeface="Times New Roman" pitchFamily="18" charset="0"/>
              </a:rPr>
              <a:t>TIẾNG VIỆT: </a:t>
            </a:r>
            <a:r>
              <a:rPr lang="en-US" sz="3600" b="1" kern="0" smtClean="0">
                <a:solidFill>
                  <a:srgbClr val="002060"/>
                </a:solidFill>
                <a:latin typeface="Times New Roman" pitchFamily="18" charset="0"/>
                <a:cs typeface="Times New Roman" pitchFamily="18" charset="0"/>
              </a:rPr>
              <a:t>Luyện từ và câu</a:t>
            </a:r>
            <a:endParaRPr lang="en-US" sz="3600" b="1" kern="0" smtClean="0">
              <a:solidFill>
                <a:srgbClr val="002060"/>
              </a:solidFill>
              <a:latin typeface="Times New Roman" pitchFamily="18" charset="0"/>
              <a:cs typeface="Times New Roman" pitchFamily="18" charset="0"/>
            </a:endParaRPr>
          </a:p>
          <a:p>
            <a:r>
              <a:rPr lang="en-US" b="1" kern="0">
                <a:solidFill>
                  <a:srgbClr val="FF0000"/>
                </a:solidFill>
                <a:latin typeface="Times New Roman" pitchFamily="18" charset="0"/>
                <a:cs typeface="Times New Roman" pitchFamily="18" charset="0"/>
              </a:rPr>
              <a:t>M</a:t>
            </a:r>
            <a:r>
              <a:rPr lang="en-US" b="1" kern="0" smtClean="0">
                <a:solidFill>
                  <a:srgbClr val="FF0000"/>
                </a:solidFill>
                <a:latin typeface="Times New Roman" pitchFamily="18" charset="0"/>
                <a:cs typeface="Times New Roman" pitchFamily="18" charset="0"/>
              </a:rPr>
              <a:t>ở rộng vốn từ: DU LỊCH</a:t>
            </a:r>
          </a:p>
        </p:txBody>
      </p:sp>
      <p:sp>
        <p:nvSpPr>
          <p:cNvPr id="6" name="Title 1"/>
          <p:cNvSpPr txBox="1">
            <a:spLocks/>
          </p:cNvSpPr>
          <p:nvPr/>
        </p:nvSpPr>
        <p:spPr bwMode="auto">
          <a:xfrm>
            <a:off x="3657600" y="3505200"/>
            <a:ext cx="624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400" kern="0" smtClean="0">
                <a:solidFill>
                  <a:srgbClr val="002060"/>
                </a:solidFill>
                <a:latin typeface="Arial"/>
              </a:rPr>
              <a:t>MỞ ĐẦU</a:t>
            </a:r>
            <a:endParaRPr lang="en-US" sz="5400" kern="0" dirty="0">
              <a:solidFill>
                <a:srgbClr val="002060"/>
              </a:solidFill>
              <a:latin typeface="Arial"/>
            </a:endParaRPr>
          </a:p>
        </p:txBody>
      </p:sp>
    </p:spTree>
    <p:extLst>
      <p:ext uri="{BB962C8B-B14F-4D97-AF65-F5344CB8AC3E}">
        <p14:creationId xmlns:p14="http://schemas.microsoft.com/office/powerpoint/2010/main" val="75012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16" y="3953853"/>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67">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1" y="4091436"/>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67">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34" y="2879789"/>
            <a:ext cx="1211607" cy="1211607"/>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67">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22" y="491832"/>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6"/>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67">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58" y="810854"/>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67">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55" y="1216699"/>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algn="ctr" defTabSz="913108">
              <a:defRPr/>
            </a:pPr>
            <a:endParaRPr lang="zh-CN" altLang="en-US" sz="1467">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22422" y="3006473"/>
            <a:ext cx="3988743" cy="1095190"/>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algn="ctr" defTabSz="913108">
              <a:defRPr/>
            </a:pPr>
            <a:r>
              <a:rPr lang="en-US" sz="6667"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6667"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6667"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6667"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5"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37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Quê hương tươi đẹp hát mẫu - Âm nhạc lớp 1- Cùng học để phát triển năng lực - Hà Lực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2093575" cy="6759575"/>
          </a:xfrm>
          <a:prstGeom prst="rect">
            <a:avLst/>
          </a:prstGeom>
        </p:spPr>
      </p:pic>
    </p:spTree>
    <p:extLst>
      <p:ext uri="{BB962C8B-B14F-4D97-AF65-F5344CB8AC3E}">
        <p14:creationId xmlns:p14="http://schemas.microsoft.com/office/powerpoint/2010/main" val="395330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0" y="0"/>
            <a:ext cx="12142839" cy="7093975"/>
          </a:xfrm>
          <a:prstGeom prst="rect">
            <a:avLst/>
          </a:prstGeom>
        </p:spPr>
      </p:pic>
      <p:sp>
        <p:nvSpPr>
          <p:cNvPr id="4" name="Title 1"/>
          <p:cNvSpPr>
            <a:spLocks noGrp="1"/>
          </p:cNvSpPr>
          <p:nvPr>
            <p:ph type="title"/>
          </p:nvPr>
        </p:nvSpPr>
        <p:spPr>
          <a:xfrm>
            <a:off x="3200400" y="304800"/>
            <a:ext cx="7391400" cy="1143000"/>
          </a:xfrm>
          <a:prstGeom prst="rect">
            <a:avLst/>
          </a:prstGeom>
        </p:spPr>
        <p:txBody>
          <a:bodyPr>
            <a:normAutofit/>
          </a:bodyPr>
          <a:lstStyle/>
          <a:p>
            <a:pPr>
              <a:lnSpc>
                <a:spcPct val="100000"/>
              </a:lnSpc>
              <a:spcBef>
                <a:spcPts val="0"/>
              </a:spcBef>
              <a:defRPr/>
            </a:pPr>
            <a:r>
              <a:rPr lang="en-US" sz="3200" b="1" i="1" kern="0" smtClean="0">
                <a:solidFill>
                  <a:srgbClr val="00B050"/>
                </a:solidFill>
                <a:latin typeface="Times New Roman" pitchFamily="18" charset="0"/>
                <a:cs typeface="Times New Roman" pitchFamily="18" charset="0"/>
              </a:rPr>
              <a:t>      Thứ năm </a:t>
            </a:r>
            <a:r>
              <a:rPr lang="en-US" sz="3200" b="1" i="1" kern="0" err="1">
                <a:solidFill>
                  <a:srgbClr val="00B050"/>
                </a:solidFill>
                <a:latin typeface="Times New Roman" pitchFamily="18" charset="0"/>
                <a:cs typeface="Times New Roman" pitchFamily="18" charset="0"/>
              </a:rPr>
              <a:t>ngày</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17 </a:t>
            </a:r>
            <a:r>
              <a:rPr lang="en-US" sz="3200" b="1" i="1" kern="0" err="1">
                <a:solidFill>
                  <a:srgbClr val="00B050"/>
                </a:solidFill>
                <a:latin typeface="Times New Roman" pitchFamily="18" charset="0"/>
                <a:cs typeface="Times New Roman" pitchFamily="18" charset="0"/>
              </a:rPr>
              <a:t>tháng</a:t>
            </a:r>
            <a:r>
              <a:rPr lang="en-US" sz="3200" b="1" i="1" kern="0">
                <a:solidFill>
                  <a:srgbClr val="00B050"/>
                </a:solidFill>
                <a:latin typeface="Times New Roman" pitchFamily="18" charset="0"/>
                <a:cs typeface="Times New Roman" pitchFamily="18" charset="0"/>
              </a:rPr>
              <a:t> 4</a:t>
            </a:r>
            <a:r>
              <a:rPr lang="en-US" sz="3200" b="1" i="1" kern="0" smtClean="0">
                <a:solidFill>
                  <a:srgbClr val="00B050"/>
                </a:solidFill>
                <a:latin typeface="Times New Roman" pitchFamily="18" charset="0"/>
                <a:cs typeface="Times New Roman" pitchFamily="18" charset="0"/>
              </a:rPr>
              <a:t> </a:t>
            </a:r>
            <a:r>
              <a:rPr lang="en-US" sz="3200" b="1" i="1" kern="0" err="1">
                <a:solidFill>
                  <a:srgbClr val="00B050"/>
                </a:solidFill>
                <a:latin typeface="Times New Roman" pitchFamily="18" charset="0"/>
                <a:cs typeface="Times New Roman" pitchFamily="18" charset="0"/>
              </a:rPr>
              <a:t>năm</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2025</a:t>
            </a:r>
            <a:endParaRPr lang="en-US" sz="3200" b="1" kern="0" dirty="0">
              <a:solidFill>
                <a:srgbClr val="00B050"/>
              </a:solidFill>
            </a:endParaRPr>
          </a:p>
        </p:txBody>
      </p:sp>
      <p:sp>
        <p:nvSpPr>
          <p:cNvPr id="5" name="Title 1"/>
          <p:cNvSpPr txBox="1">
            <a:spLocks/>
          </p:cNvSpPr>
          <p:nvPr/>
        </p:nvSpPr>
        <p:spPr bwMode="auto">
          <a:xfrm>
            <a:off x="2590800" y="1132114"/>
            <a:ext cx="8229600" cy="127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smtClean="0">
                <a:solidFill>
                  <a:srgbClr val="002060"/>
                </a:solidFill>
                <a:latin typeface="Times New Roman" pitchFamily="18" charset="0"/>
                <a:cs typeface="Times New Roman" pitchFamily="18" charset="0"/>
              </a:rPr>
              <a:t>TIẾNG VIỆT: </a:t>
            </a:r>
            <a:r>
              <a:rPr lang="en-US" sz="3600" b="1" kern="0">
                <a:solidFill>
                  <a:srgbClr val="002060"/>
                </a:solidFill>
                <a:latin typeface="Times New Roman" pitchFamily="18" charset="0"/>
                <a:cs typeface="Times New Roman" pitchFamily="18" charset="0"/>
              </a:rPr>
              <a:t>Luyện từ và câu</a:t>
            </a:r>
            <a:endParaRPr lang="en-US" sz="3600" b="1" kern="0" smtClean="0">
              <a:solidFill>
                <a:srgbClr val="002060"/>
              </a:solidFill>
              <a:latin typeface="Times New Roman" pitchFamily="18" charset="0"/>
              <a:cs typeface="Times New Roman" pitchFamily="18" charset="0"/>
            </a:endParaRPr>
          </a:p>
          <a:p>
            <a:r>
              <a:rPr lang="en-US" b="1" kern="0">
                <a:solidFill>
                  <a:srgbClr val="FF0000"/>
                </a:solidFill>
                <a:latin typeface="Times New Roman" pitchFamily="18" charset="0"/>
                <a:cs typeface="Times New Roman" pitchFamily="18" charset="0"/>
              </a:rPr>
              <a:t>M</a:t>
            </a:r>
            <a:r>
              <a:rPr lang="en-US" b="1" kern="0" smtClean="0">
                <a:solidFill>
                  <a:srgbClr val="FF0000"/>
                </a:solidFill>
                <a:latin typeface="Times New Roman" pitchFamily="18" charset="0"/>
                <a:cs typeface="Times New Roman" pitchFamily="18" charset="0"/>
              </a:rPr>
              <a:t>ở rộng vốn từ: DU LỊCH</a:t>
            </a:r>
          </a:p>
        </p:txBody>
      </p:sp>
      <p:sp>
        <p:nvSpPr>
          <p:cNvPr id="6" name="Title 1"/>
          <p:cNvSpPr txBox="1">
            <a:spLocks/>
          </p:cNvSpPr>
          <p:nvPr/>
        </p:nvSpPr>
        <p:spPr bwMode="auto">
          <a:xfrm>
            <a:off x="2249713" y="3505200"/>
            <a:ext cx="917302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5400" kern="0" smtClean="0">
                <a:solidFill>
                  <a:srgbClr val="002060"/>
                </a:solidFill>
                <a:latin typeface="Arial"/>
              </a:rPr>
              <a:t>LUYỆN TẬP, THỰC HÀNH</a:t>
            </a:r>
            <a:endParaRPr lang="en-US" sz="5400" kern="0" dirty="0">
              <a:solidFill>
                <a:srgbClr val="002060"/>
              </a:solidFill>
              <a:latin typeface="Arial"/>
            </a:endParaRPr>
          </a:p>
        </p:txBody>
      </p:sp>
    </p:spTree>
    <p:extLst>
      <p:ext uri="{BB962C8B-B14F-4D97-AF65-F5344CB8AC3E}">
        <p14:creationId xmlns:p14="http://schemas.microsoft.com/office/powerpoint/2010/main" val="413976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601"/>
            <a:ext cx="10515600" cy="870856"/>
          </a:xfrm>
        </p:spPr>
        <p:txBody>
          <a:bodyPr>
            <a:noAutofit/>
          </a:bodyPr>
          <a:lstStyle/>
          <a:p>
            <a:pPr lvl="0" algn="ctr">
              <a:lnSpc>
                <a:spcPct val="114000"/>
              </a:lnSpc>
              <a:spcBef>
                <a:spcPts val="0"/>
              </a:spcBef>
            </a:pPr>
            <a:r>
              <a:rPr lang="vi-VN" sz="3200" b="1">
                <a:latin typeface="UTM Avo" panose="02040603050506020204" pitchFamily="18"/>
                <a:ea typeface="+mn-ea"/>
                <a:cs typeface="+mn-cs"/>
              </a:rPr>
              <a:t>1. </a:t>
            </a:r>
            <a:r>
              <a:rPr lang="vi-VN" sz="3200" b="1" smtClean="0">
                <a:latin typeface="UTM Avo" panose="02040603050506020204" pitchFamily="18"/>
                <a:ea typeface="+mn-ea"/>
                <a:cs typeface="+mn-cs"/>
              </a:rPr>
              <a:t>Đọc </a:t>
            </a:r>
            <a:r>
              <a:rPr lang="vi-VN" sz="3200" b="1">
                <a:latin typeface="UTM Avo" panose="02040603050506020204" pitchFamily="18"/>
                <a:ea typeface="+mn-ea"/>
                <a:cs typeface="+mn-cs"/>
              </a:rPr>
              <a:t>và trả lời câu </a:t>
            </a:r>
            <a:r>
              <a:rPr lang="vi-VN" sz="3200" b="1" smtClean="0">
                <a:latin typeface="UTM Avo" panose="02040603050506020204" pitchFamily="18"/>
                <a:ea typeface="+mn-ea"/>
                <a:cs typeface="+mn-cs"/>
              </a:rPr>
              <a:t>hỏi</a:t>
            </a:r>
            <a:r>
              <a:rPr lang="en-US" sz="3200" b="1" smtClean="0">
                <a:latin typeface="UTM Avo" panose="02040603050506020204" pitchFamily="18"/>
                <a:ea typeface="+mn-ea"/>
                <a:cs typeface="+mn-cs"/>
              </a:rPr>
              <a:t>:</a:t>
            </a:r>
            <a:r>
              <a:rPr lang="vi-VN" sz="3200" b="1">
                <a:solidFill>
                  <a:srgbClr val="FF0000"/>
                </a:solidFill>
                <a:latin typeface="UTM Avo" panose="02040603050506020204" pitchFamily="18"/>
                <a:ea typeface="+mn-ea"/>
                <a:cs typeface="+mn-cs"/>
              </a:rPr>
              <a:t/>
            </a:r>
            <a:br>
              <a:rPr lang="vi-VN" sz="3200" b="1">
                <a:solidFill>
                  <a:srgbClr val="FF0000"/>
                </a:solidFill>
                <a:latin typeface="UTM Avo" panose="02040603050506020204" pitchFamily="18"/>
                <a:ea typeface="+mn-ea"/>
                <a:cs typeface="+mn-cs"/>
              </a:rPr>
            </a:br>
            <a:endParaRPr lang="en-US" sz="3200">
              <a:solidFill>
                <a:srgbClr val="FF0000"/>
              </a:solidFill>
            </a:endParaRPr>
          </a:p>
        </p:txBody>
      </p:sp>
      <p:sp>
        <p:nvSpPr>
          <p:cNvPr id="3" name="Content Placeholder 2"/>
          <p:cNvSpPr>
            <a:spLocks noGrp="1"/>
          </p:cNvSpPr>
          <p:nvPr>
            <p:ph idx="1"/>
          </p:nvPr>
        </p:nvSpPr>
        <p:spPr>
          <a:xfrm>
            <a:off x="377371" y="769257"/>
            <a:ext cx="11495316" cy="6088743"/>
          </a:xfrm>
        </p:spPr>
        <p:txBody>
          <a:bodyPr>
            <a:normAutofit lnSpcReduction="10000"/>
          </a:bodyPr>
          <a:lstStyle/>
          <a:p>
            <a:pPr marL="0" lvl="0" indent="0" algn="ctr">
              <a:lnSpc>
                <a:spcPct val="150000"/>
              </a:lnSpc>
              <a:spcBef>
                <a:spcPts val="0"/>
              </a:spcBef>
              <a:buNone/>
            </a:pPr>
            <a:r>
              <a:rPr lang="vi-VN" sz="2600" b="1">
                <a:solidFill>
                  <a:srgbClr val="FF0000"/>
                </a:solidFill>
                <a:latin typeface="+mj-lt"/>
              </a:rPr>
              <a:t>Du lịch khám phá</a:t>
            </a:r>
          </a:p>
          <a:p>
            <a:pPr marL="0" lvl="0" indent="0" algn="just">
              <a:lnSpc>
                <a:spcPct val="150000"/>
              </a:lnSpc>
              <a:spcBef>
                <a:spcPts val="0"/>
              </a:spcBef>
              <a:buNone/>
            </a:pPr>
            <a:r>
              <a:rPr lang="vi-VN" sz="2400" i="1">
                <a:solidFill>
                  <a:srgbClr val="FF0000"/>
                </a:solidFill>
                <a:latin typeface="+mj-lt"/>
              </a:rPr>
              <a:t>	Ngày nay, du lịch khám phá đang trở thành xu hướng ưa thích của nhiều du khách. Du lịch khám phá không chỉ dành cho người lớn mà còn có những hình thức rất hấp dẫn dành cho trẻ em. Một trong những hình thức ấy là trải nghiệm cuộc sống ở các nông trại giáo dục. Vì các nông trại ở không xa thành phố, đường giao thông thuận tiện, du khách có thể đi xe buýt. Đến nông trại, trẻ em sẽ được tham quan các khu cây trồng, vật </a:t>
            </a:r>
            <a:r>
              <a:rPr lang="vi-VN" sz="2400" i="1" smtClean="0">
                <a:solidFill>
                  <a:srgbClr val="FF0000"/>
                </a:solidFill>
                <a:latin typeface="+mj-lt"/>
              </a:rPr>
              <a:t>nuôi</a:t>
            </a:r>
            <a:r>
              <a:rPr lang="en-US" sz="2400" i="1">
                <a:solidFill>
                  <a:srgbClr val="FF0000"/>
                </a:solidFill>
                <a:latin typeface="+mj-lt"/>
              </a:rPr>
              <a:t>;</a:t>
            </a:r>
            <a:r>
              <a:rPr lang="vi-VN" sz="2400" i="1" smtClean="0">
                <a:solidFill>
                  <a:srgbClr val="FF0000"/>
                </a:solidFill>
                <a:latin typeface="+mj-lt"/>
              </a:rPr>
              <a:t> </a:t>
            </a:r>
            <a:r>
              <a:rPr lang="vi-VN" sz="2400" i="1">
                <a:solidFill>
                  <a:srgbClr val="FF0000"/>
                </a:solidFill>
                <a:latin typeface="+mj-lt"/>
              </a:rPr>
              <a:t>tự tay trồng cây, </a:t>
            </a:r>
            <a:r>
              <a:rPr lang="vi-VN" sz="2400" i="1" smtClean="0">
                <a:solidFill>
                  <a:srgbClr val="FF0000"/>
                </a:solidFill>
                <a:latin typeface="+mj-lt"/>
              </a:rPr>
              <a:t>t</a:t>
            </a:r>
            <a:r>
              <a:rPr lang="en-US" sz="2400" i="1" smtClean="0">
                <a:solidFill>
                  <a:srgbClr val="FF0000"/>
                </a:solidFill>
                <a:latin typeface="+mj-lt"/>
              </a:rPr>
              <a:t>ưới</a:t>
            </a:r>
            <a:r>
              <a:rPr lang="vi-VN" sz="2400" i="1" smtClean="0">
                <a:solidFill>
                  <a:srgbClr val="FF0000"/>
                </a:solidFill>
                <a:latin typeface="+mj-lt"/>
              </a:rPr>
              <a:t> </a:t>
            </a:r>
            <a:r>
              <a:rPr lang="vi-VN" sz="2400" i="1">
                <a:solidFill>
                  <a:srgbClr val="FF0000"/>
                </a:solidFill>
                <a:latin typeface="+mj-lt"/>
              </a:rPr>
              <a:t>cây và cho một số vật nuôi như gà, vịt, thỏ, dê,... ăn. Các em còn được cưỡi ngựa, bắt </a:t>
            </a:r>
            <a:r>
              <a:rPr lang="vi-VN" sz="2400" i="1" smtClean="0">
                <a:solidFill>
                  <a:srgbClr val="FF0000"/>
                </a:solidFill>
                <a:latin typeface="+mj-lt"/>
              </a:rPr>
              <a:t>c</a:t>
            </a:r>
            <a:r>
              <a:rPr lang="en-US" sz="2400" i="1">
                <a:solidFill>
                  <a:srgbClr val="FF0000"/>
                </a:solidFill>
                <a:latin typeface="+mj-lt"/>
              </a:rPr>
              <a:t>á</a:t>
            </a:r>
            <a:r>
              <a:rPr lang="vi-VN" sz="2400" i="1" smtClean="0">
                <a:solidFill>
                  <a:srgbClr val="FF0000"/>
                </a:solidFill>
                <a:latin typeface="+mj-lt"/>
              </a:rPr>
              <a:t> </a:t>
            </a:r>
            <a:r>
              <a:rPr lang="vi-VN" sz="2400" i="1">
                <a:solidFill>
                  <a:srgbClr val="FF0000"/>
                </a:solidFill>
                <a:latin typeface="+mj-lt"/>
              </a:rPr>
              <a:t>và tham gia nhiều trò chơi hấp dẫn.</a:t>
            </a:r>
          </a:p>
          <a:p>
            <a:pPr marL="0" lvl="0" indent="0" algn="r">
              <a:lnSpc>
                <a:spcPct val="150000"/>
              </a:lnSpc>
              <a:spcBef>
                <a:spcPts val="0"/>
              </a:spcBef>
              <a:buNone/>
            </a:pPr>
            <a:r>
              <a:rPr lang="vi-VN" sz="2000">
                <a:solidFill>
                  <a:prstClr val="black"/>
                </a:solidFill>
                <a:latin typeface="UTM Avo" panose="02040603050506020204" pitchFamily="18"/>
              </a:rPr>
              <a:t>MINH AN</a:t>
            </a:r>
          </a:p>
          <a:p>
            <a:pPr marL="0" lvl="0" indent="0" algn="just">
              <a:lnSpc>
                <a:spcPct val="150000"/>
              </a:lnSpc>
              <a:spcBef>
                <a:spcPts val="0"/>
              </a:spcBef>
              <a:buNone/>
            </a:pPr>
            <a:r>
              <a:rPr lang="vi-VN" sz="2200" b="1">
                <a:solidFill>
                  <a:prstClr val="black"/>
                </a:solidFill>
                <a:latin typeface="UTM Avo" panose="02040603050506020204" pitchFamily="18"/>
              </a:rPr>
              <a:t>a) Tìm trong đoạn văn trên các từ ngữ về du lịch (tên hoạt động du lịch, khách du lịch, phương tiện đi lại, địa điểm du lịch, hoạt động ở địa điểm du lịch,...).</a:t>
            </a:r>
          </a:p>
          <a:p>
            <a:pPr marL="0" lvl="0" indent="0">
              <a:lnSpc>
                <a:spcPct val="150000"/>
              </a:lnSpc>
              <a:spcBef>
                <a:spcPts val="0"/>
              </a:spcBef>
              <a:buNone/>
            </a:pPr>
            <a:r>
              <a:rPr lang="vi-VN" sz="2200" b="1">
                <a:solidFill>
                  <a:prstClr val="black"/>
                </a:solidFill>
                <a:latin typeface="UTM Avo" panose="02040603050506020204" pitchFamily="18"/>
              </a:rPr>
              <a:t>b) Tìm thêm ở ngoài đoạn văn trên những từ ngữ khác về du lịch.</a:t>
            </a:r>
          </a:p>
          <a:p>
            <a:endParaRPr lang="en-US" sz="2200"/>
          </a:p>
        </p:txBody>
      </p:sp>
    </p:spTree>
    <p:extLst>
      <p:ext uri="{BB962C8B-B14F-4D97-AF65-F5344CB8AC3E}">
        <p14:creationId xmlns:p14="http://schemas.microsoft.com/office/powerpoint/2010/main" val="10500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0" y="0"/>
            <a:ext cx="12142839" cy="7093975"/>
          </a:xfrm>
          <a:prstGeom prst="rect">
            <a:avLst/>
          </a:prstGeom>
        </p:spPr>
      </p:pic>
      <p:sp>
        <p:nvSpPr>
          <p:cNvPr id="4" name="Title 1"/>
          <p:cNvSpPr>
            <a:spLocks noGrp="1"/>
          </p:cNvSpPr>
          <p:nvPr>
            <p:ph type="title"/>
          </p:nvPr>
        </p:nvSpPr>
        <p:spPr>
          <a:xfrm>
            <a:off x="3200400" y="304800"/>
            <a:ext cx="7391400" cy="1143000"/>
          </a:xfrm>
          <a:prstGeom prst="rect">
            <a:avLst/>
          </a:prstGeom>
        </p:spPr>
        <p:txBody>
          <a:bodyPr>
            <a:normAutofit/>
          </a:bodyPr>
          <a:lstStyle/>
          <a:p>
            <a:pPr>
              <a:lnSpc>
                <a:spcPct val="100000"/>
              </a:lnSpc>
              <a:spcBef>
                <a:spcPts val="0"/>
              </a:spcBef>
              <a:defRPr/>
            </a:pPr>
            <a:r>
              <a:rPr lang="en-US" sz="3200" b="1" i="1" kern="0" smtClean="0">
                <a:solidFill>
                  <a:srgbClr val="00B050"/>
                </a:solidFill>
                <a:latin typeface="Times New Roman" pitchFamily="18" charset="0"/>
                <a:cs typeface="Times New Roman" pitchFamily="18" charset="0"/>
              </a:rPr>
              <a:t>      Thứ năm </a:t>
            </a:r>
            <a:r>
              <a:rPr lang="en-US" sz="3200" b="1" i="1" kern="0" err="1">
                <a:solidFill>
                  <a:srgbClr val="00B050"/>
                </a:solidFill>
                <a:latin typeface="Times New Roman" pitchFamily="18" charset="0"/>
                <a:cs typeface="Times New Roman" pitchFamily="18" charset="0"/>
              </a:rPr>
              <a:t>ngày</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17 </a:t>
            </a:r>
            <a:r>
              <a:rPr lang="en-US" sz="3200" b="1" i="1" kern="0" err="1">
                <a:solidFill>
                  <a:srgbClr val="00B050"/>
                </a:solidFill>
                <a:latin typeface="Times New Roman" pitchFamily="18" charset="0"/>
                <a:cs typeface="Times New Roman" pitchFamily="18" charset="0"/>
              </a:rPr>
              <a:t>tháng</a:t>
            </a:r>
            <a:r>
              <a:rPr lang="en-US" sz="3200" b="1" i="1" kern="0">
                <a:solidFill>
                  <a:srgbClr val="00B050"/>
                </a:solidFill>
                <a:latin typeface="Times New Roman" pitchFamily="18" charset="0"/>
                <a:cs typeface="Times New Roman" pitchFamily="18" charset="0"/>
              </a:rPr>
              <a:t> 4</a:t>
            </a:r>
            <a:r>
              <a:rPr lang="en-US" sz="3200" b="1" i="1" kern="0" smtClean="0">
                <a:solidFill>
                  <a:srgbClr val="00B050"/>
                </a:solidFill>
                <a:latin typeface="Times New Roman" pitchFamily="18" charset="0"/>
                <a:cs typeface="Times New Roman" pitchFamily="18" charset="0"/>
              </a:rPr>
              <a:t> </a:t>
            </a:r>
            <a:r>
              <a:rPr lang="en-US" sz="3200" b="1" i="1" kern="0" err="1">
                <a:solidFill>
                  <a:srgbClr val="00B050"/>
                </a:solidFill>
                <a:latin typeface="Times New Roman" pitchFamily="18" charset="0"/>
                <a:cs typeface="Times New Roman" pitchFamily="18" charset="0"/>
              </a:rPr>
              <a:t>năm</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2025</a:t>
            </a:r>
            <a:endParaRPr lang="en-US" sz="3200" b="1" kern="0" dirty="0">
              <a:solidFill>
                <a:srgbClr val="00B050"/>
              </a:solidFill>
            </a:endParaRPr>
          </a:p>
        </p:txBody>
      </p:sp>
      <p:sp>
        <p:nvSpPr>
          <p:cNvPr id="5" name="Title 1"/>
          <p:cNvSpPr txBox="1">
            <a:spLocks/>
          </p:cNvSpPr>
          <p:nvPr/>
        </p:nvSpPr>
        <p:spPr bwMode="auto">
          <a:xfrm>
            <a:off x="2590800" y="1001486"/>
            <a:ext cx="8229600" cy="129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endParaRPr>
          </a:p>
          <a:p>
            <a:pPr lvl="0">
              <a:defRPr/>
            </a:pP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TIẾNG VIỆT</a:t>
            </a: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a:t>
            </a:r>
            <a:r>
              <a:rPr lang="en-US" sz="3600" b="1" kern="0">
                <a:solidFill>
                  <a:srgbClr val="002060"/>
                </a:solidFill>
                <a:latin typeface="Times New Roman" pitchFamily="18" charset="0"/>
                <a:cs typeface="Times New Roman" pitchFamily="18" charset="0"/>
              </a:rPr>
              <a:t> Luyện từ và câu</a:t>
            </a: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 </a:t>
            </a:r>
            <a:endPar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0000"/>
                </a:solidFill>
                <a:effectLst/>
                <a:uLnTx/>
                <a:uFillTx/>
                <a:latin typeface="Times New Roman" pitchFamily="18" charset="0"/>
                <a:ea typeface="+mj-ea"/>
                <a:cs typeface="Times New Roman" pitchFamily="18" charset="0"/>
              </a:rPr>
              <a:t>M</a:t>
            </a:r>
            <a:r>
              <a:rPr kumimoji="0" lang="en-US" sz="4400" b="1" i="0" u="none" strike="noStrike" kern="0" cap="none" spc="0" normalizeH="0" baseline="0" noProof="0" smtClean="0">
                <a:ln>
                  <a:noFill/>
                </a:ln>
                <a:solidFill>
                  <a:srgbClr val="FF0000"/>
                </a:solidFill>
                <a:effectLst/>
                <a:uLnTx/>
                <a:uFillTx/>
                <a:latin typeface="Times New Roman" pitchFamily="18" charset="0"/>
                <a:ea typeface="+mj-ea"/>
                <a:cs typeface="Times New Roman" pitchFamily="18" charset="0"/>
              </a:rPr>
              <a:t>ở rộng vốn từ: DU LỊCH</a:t>
            </a:r>
          </a:p>
        </p:txBody>
      </p:sp>
      <p:sp>
        <p:nvSpPr>
          <p:cNvPr id="6" name="Title 1"/>
          <p:cNvSpPr txBox="1">
            <a:spLocks/>
          </p:cNvSpPr>
          <p:nvPr/>
        </p:nvSpPr>
        <p:spPr bwMode="auto">
          <a:xfrm>
            <a:off x="2394856" y="2859314"/>
            <a:ext cx="9100457" cy="195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gn="just" eaLnBrk="1" fontAlgn="auto" hangingPunct="1">
              <a:lnSpc>
                <a:spcPct val="150000"/>
              </a:lnSpc>
              <a:spcBef>
                <a:spcPts val="0"/>
              </a:spcBef>
              <a:spcAft>
                <a:spcPts val="0"/>
              </a:spcAft>
            </a:pPr>
            <a:endParaRPr lang="en-US" sz="3600" b="1" smtClean="0">
              <a:solidFill>
                <a:prstClr val="black"/>
              </a:solidFill>
              <a:latin typeface="UTM Avo" panose="02040603050506020204" pitchFamily="18"/>
              <a:ea typeface="+mn-ea"/>
              <a:cs typeface="+mn-cs"/>
            </a:endParaRPr>
          </a:p>
          <a:p>
            <a:pPr lvl="0" algn="just" eaLnBrk="1" fontAlgn="auto" hangingPunct="1">
              <a:lnSpc>
                <a:spcPct val="150000"/>
              </a:lnSpc>
              <a:spcBef>
                <a:spcPts val="0"/>
              </a:spcBef>
              <a:spcAft>
                <a:spcPts val="0"/>
              </a:spcAft>
            </a:pPr>
            <a:r>
              <a:rPr lang="vi-VN" sz="3600" b="1" smtClean="0">
                <a:solidFill>
                  <a:prstClr val="black"/>
                </a:solidFill>
                <a:latin typeface="UTM Avo" panose="02040603050506020204" pitchFamily="18"/>
                <a:ea typeface="+mn-ea"/>
                <a:cs typeface="+mn-cs"/>
              </a:rPr>
              <a:t>a</a:t>
            </a:r>
            <a:r>
              <a:rPr lang="vi-VN" sz="3600" b="1">
                <a:solidFill>
                  <a:prstClr val="black"/>
                </a:solidFill>
                <a:latin typeface="UTM Avo" panose="02040603050506020204" pitchFamily="18"/>
                <a:ea typeface="+mn-ea"/>
                <a:cs typeface="+mn-cs"/>
              </a:rPr>
              <a:t>) Tìm trong đoạn văn trên các từ ngữ về du lịch (tên hoạt động du lịch, khách du lịch, phương tiện đi lại, địa điểm du lịch, hoạt động ở địa điểm du lịch,...).</a:t>
            </a:r>
          </a:p>
        </p:txBody>
      </p:sp>
    </p:spTree>
    <p:extLst>
      <p:ext uri="{BB962C8B-B14F-4D97-AF65-F5344CB8AC3E}">
        <p14:creationId xmlns:p14="http://schemas.microsoft.com/office/powerpoint/2010/main" val="198708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99885"/>
          </a:xfrm>
        </p:spPr>
        <p:txBody>
          <a:bodyPr>
            <a:normAutofit/>
          </a:bodyPr>
          <a:lstStyle/>
          <a:p>
            <a:pPr lvl="0" algn="ctr">
              <a:lnSpc>
                <a:spcPct val="114000"/>
              </a:lnSpc>
              <a:spcBef>
                <a:spcPts val="0"/>
              </a:spcBef>
            </a:pPr>
            <a:r>
              <a:rPr lang="vi-VN" sz="3600" b="1">
                <a:solidFill>
                  <a:prstClr val="black"/>
                </a:solidFill>
                <a:latin typeface="UTM Avo" panose="02040603050506020204" pitchFamily="18"/>
                <a:ea typeface="+mn-ea"/>
                <a:cs typeface="+mn-cs"/>
              </a:rPr>
              <a:t>1. Đọc </a:t>
            </a:r>
            <a:r>
              <a:rPr lang="vi-VN" sz="3600" b="1" smtClean="0">
                <a:solidFill>
                  <a:prstClr val="black"/>
                </a:solidFill>
                <a:latin typeface="UTM Avo" panose="02040603050506020204" pitchFamily="18"/>
                <a:ea typeface="+mn-ea"/>
                <a:cs typeface="+mn-cs"/>
              </a:rPr>
              <a:t>và </a:t>
            </a:r>
            <a:r>
              <a:rPr lang="vi-VN" sz="3600" b="1">
                <a:solidFill>
                  <a:prstClr val="black"/>
                </a:solidFill>
                <a:latin typeface="UTM Avo" panose="02040603050506020204" pitchFamily="18"/>
                <a:ea typeface="+mn-ea"/>
                <a:cs typeface="+mn-cs"/>
              </a:rPr>
              <a:t>trả lời câu </a:t>
            </a:r>
            <a:r>
              <a:rPr lang="vi-VN" sz="3600" b="1" smtClean="0">
                <a:solidFill>
                  <a:prstClr val="black"/>
                </a:solidFill>
                <a:latin typeface="UTM Avo" panose="02040603050506020204" pitchFamily="18"/>
                <a:ea typeface="+mn-ea"/>
                <a:cs typeface="+mn-cs"/>
              </a:rPr>
              <a:t>hỏi</a:t>
            </a:r>
            <a:r>
              <a:rPr lang="en-US" sz="3600" b="1" smtClean="0">
                <a:solidFill>
                  <a:prstClr val="black"/>
                </a:solidFill>
                <a:latin typeface="UTM Avo" panose="02040603050506020204" pitchFamily="18"/>
                <a:ea typeface="+mn-ea"/>
                <a:cs typeface="+mn-cs"/>
              </a:rPr>
              <a:t>:</a:t>
            </a:r>
            <a:endParaRPr lang="en-US" sz="3600"/>
          </a:p>
        </p:txBody>
      </p:sp>
      <p:sp>
        <p:nvSpPr>
          <p:cNvPr id="3" name="Content Placeholder 2"/>
          <p:cNvSpPr>
            <a:spLocks noGrp="1"/>
          </p:cNvSpPr>
          <p:nvPr>
            <p:ph idx="1"/>
          </p:nvPr>
        </p:nvSpPr>
        <p:spPr>
          <a:xfrm>
            <a:off x="391886" y="740228"/>
            <a:ext cx="11451771" cy="6117771"/>
          </a:xfrm>
        </p:spPr>
        <p:txBody>
          <a:bodyPr/>
          <a:lstStyle/>
          <a:p>
            <a:pPr marL="0" lvl="0" indent="0" algn="just">
              <a:lnSpc>
                <a:spcPct val="150000"/>
              </a:lnSpc>
              <a:spcBef>
                <a:spcPts val="0"/>
              </a:spcBef>
              <a:buSzPts val="3600"/>
              <a:buNone/>
            </a:pPr>
            <a:r>
              <a:rPr lang="vi-VN" sz="4000">
                <a:latin typeface="UTM Avo" panose="02040603050506020204" pitchFamily="18"/>
              </a:rPr>
              <a:t>a. Các từ ngữ về du lịch (tên hoạt động du lịch, khách du lịch, phương tiện đi lại, địa điểm du lịch, hoạt động ở địa điểm du lịch,...) trong đoạn văn: </a:t>
            </a:r>
            <a:r>
              <a:rPr lang="vi-VN" sz="4000" i="1">
                <a:solidFill>
                  <a:srgbClr val="FF0000"/>
                </a:solidFill>
                <a:latin typeface="UTM Avo" panose="02040603050506020204" pitchFamily="18"/>
              </a:rPr>
              <a:t>du lịch khám phá; </a:t>
            </a:r>
            <a:r>
              <a:rPr lang="vi-VN" sz="4000" i="1" smtClean="0">
                <a:solidFill>
                  <a:srgbClr val="FF0000"/>
                </a:solidFill>
                <a:latin typeface="UTM Avo" panose="02040603050506020204" pitchFamily="18"/>
              </a:rPr>
              <a:t>du </a:t>
            </a:r>
            <a:r>
              <a:rPr lang="vi-VN" sz="4000" i="1">
                <a:solidFill>
                  <a:srgbClr val="FF0000"/>
                </a:solidFill>
                <a:latin typeface="UTM Avo" panose="02040603050506020204" pitchFamily="18"/>
              </a:rPr>
              <a:t>khách; xe buýt; nông trại; tham quan, trồng cây, tưới cây, cưỡi ngựa, bắt cá, cho con vật ăn</a:t>
            </a:r>
            <a:r>
              <a:rPr lang="vi-VN" sz="4000" i="1" smtClean="0">
                <a:solidFill>
                  <a:srgbClr val="FF0000"/>
                </a:solidFill>
                <a:latin typeface="UTM Avo" panose="02040603050506020204" pitchFamily="18"/>
              </a:rPr>
              <a:t>;...</a:t>
            </a:r>
            <a:endParaRPr lang="en-US" sz="4000" i="1" smtClean="0">
              <a:solidFill>
                <a:srgbClr val="FF0000"/>
              </a:solidFill>
              <a:latin typeface="UTM Avo" panose="02040603050506020204" pitchFamily="18"/>
            </a:endParaRPr>
          </a:p>
          <a:p>
            <a:pPr marL="0" lvl="0" indent="0" algn="just">
              <a:lnSpc>
                <a:spcPct val="150000"/>
              </a:lnSpc>
              <a:spcBef>
                <a:spcPts val="0"/>
              </a:spcBef>
              <a:buSzPts val="3600"/>
              <a:buNone/>
            </a:pPr>
            <a:endParaRPr lang="vi-VN" sz="2600">
              <a:solidFill>
                <a:prstClr val="black"/>
              </a:solidFill>
              <a:latin typeface="UTM Avo" panose="02040603050506020204" pitchFamily="18"/>
            </a:endParaRPr>
          </a:p>
          <a:p>
            <a:endParaRPr lang="en-US"/>
          </a:p>
        </p:txBody>
      </p:sp>
    </p:spTree>
    <p:extLst>
      <p:ext uri="{BB962C8B-B14F-4D97-AF65-F5344CB8AC3E}">
        <p14:creationId xmlns:p14="http://schemas.microsoft.com/office/powerpoint/2010/main" val="157965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0" y="0"/>
            <a:ext cx="12142839" cy="7093975"/>
          </a:xfrm>
          <a:prstGeom prst="rect">
            <a:avLst/>
          </a:prstGeom>
        </p:spPr>
      </p:pic>
      <p:sp>
        <p:nvSpPr>
          <p:cNvPr id="4" name="Title 1"/>
          <p:cNvSpPr>
            <a:spLocks noGrp="1"/>
          </p:cNvSpPr>
          <p:nvPr>
            <p:ph type="title"/>
          </p:nvPr>
        </p:nvSpPr>
        <p:spPr>
          <a:xfrm>
            <a:off x="3200400" y="304800"/>
            <a:ext cx="7391400" cy="1143000"/>
          </a:xfrm>
          <a:prstGeom prst="rect">
            <a:avLst/>
          </a:prstGeom>
        </p:spPr>
        <p:txBody>
          <a:bodyPr>
            <a:normAutofit/>
          </a:bodyPr>
          <a:lstStyle/>
          <a:p>
            <a:pPr>
              <a:lnSpc>
                <a:spcPct val="100000"/>
              </a:lnSpc>
              <a:spcBef>
                <a:spcPts val="0"/>
              </a:spcBef>
              <a:defRPr/>
            </a:pPr>
            <a:r>
              <a:rPr lang="en-US" sz="3200" b="1" i="1" kern="0" smtClean="0">
                <a:solidFill>
                  <a:srgbClr val="00B050"/>
                </a:solidFill>
                <a:latin typeface="Times New Roman" pitchFamily="18" charset="0"/>
                <a:cs typeface="Times New Roman" pitchFamily="18" charset="0"/>
              </a:rPr>
              <a:t>      Thứ năm </a:t>
            </a:r>
            <a:r>
              <a:rPr lang="en-US" sz="3200" b="1" i="1" kern="0" err="1">
                <a:solidFill>
                  <a:srgbClr val="00B050"/>
                </a:solidFill>
                <a:latin typeface="Times New Roman" pitchFamily="18" charset="0"/>
                <a:cs typeface="Times New Roman" pitchFamily="18" charset="0"/>
              </a:rPr>
              <a:t>ngày</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17 </a:t>
            </a:r>
            <a:r>
              <a:rPr lang="en-US" sz="3200" b="1" i="1" kern="0" err="1">
                <a:solidFill>
                  <a:srgbClr val="00B050"/>
                </a:solidFill>
                <a:latin typeface="Times New Roman" pitchFamily="18" charset="0"/>
                <a:cs typeface="Times New Roman" pitchFamily="18" charset="0"/>
              </a:rPr>
              <a:t>tháng</a:t>
            </a:r>
            <a:r>
              <a:rPr lang="en-US" sz="3200" b="1" i="1" kern="0">
                <a:solidFill>
                  <a:srgbClr val="00B050"/>
                </a:solidFill>
                <a:latin typeface="Times New Roman" pitchFamily="18" charset="0"/>
                <a:cs typeface="Times New Roman" pitchFamily="18" charset="0"/>
              </a:rPr>
              <a:t> 4</a:t>
            </a:r>
            <a:r>
              <a:rPr lang="en-US" sz="3200" b="1" i="1" kern="0" smtClean="0">
                <a:solidFill>
                  <a:srgbClr val="00B050"/>
                </a:solidFill>
                <a:latin typeface="Times New Roman" pitchFamily="18" charset="0"/>
                <a:cs typeface="Times New Roman" pitchFamily="18" charset="0"/>
              </a:rPr>
              <a:t> </a:t>
            </a:r>
            <a:r>
              <a:rPr lang="en-US" sz="3200" b="1" i="1" kern="0" err="1">
                <a:solidFill>
                  <a:srgbClr val="00B050"/>
                </a:solidFill>
                <a:latin typeface="Times New Roman" pitchFamily="18" charset="0"/>
                <a:cs typeface="Times New Roman" pitchFamily="18" charset="0"/>
              </a:rPr>
              <a:t>năm</a:t>
            </a:r>
            <a:r>
              <a:rPr lang="en-US" sz="3200" b="1" i="1" kern="0">
                <a:solidFill>
                  <a:srgbClr val="00B050"/>
                </a:solidFill>
                <a:latin typeface="Times New Roman" pitchFamily="18" charset="0"/>
                <a:cs typeface="Times New Roman" pitchFamily="18" charset="0"/>
              </a:rPr>
              <a:t> </a:t>
            </a:r>
            <a:r>
              <a:rPr lang="en-US" sz="3200" b="1" i="1" kern="0" smtClean="0">
                <a:solidFill>
                  <a:srgbClr val="00B050"/>
                </a:solidFill>
                <a:latin typeface="Times New Roman" pitchFamily="18" charset="0"/>
                <a:cs typeface="Times New Roman" pitchFamily="18" charset="0"/>
              </a:rPr>
              <a:t>2025</a:t>
            </a:r>
            <a:endParaRPr lang="en-US" sz="3200" b="1" kern="0" dirty="0">
              <a:solidFill>
                <a:srgbClr val="00B050"/>
              </a:solidFill>
            </a:endParaRPr>
          </a:p>
        </p:txBody>
      </p:sp>
      <p:sp>
        <p:nvSpPr>
          <p:cNvPr id="5" name="Title 1"/>
          <p:cNvSpPr txBox="1">
            <a:spLocks/>
          </p:cNvSpPr>
          <p:nvPr/>
        </p:nvSpPr>
        <p:spPr bwMode="auto">
          <a:xfrm>
            <a:off x="2590800" y="1001486"/>
            <a:ext cx="8229600" cy="129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endParaRPr>
          </a:p>
          <a:p>
            <a:pPr lvl="0">
              <a:defRPr/>
            </a:pP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TIẾNG VIỆT</a:t>
            </a: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a:t>
            </a:r>
            <a:r>
              <a:rPr lang="en-US" sz="3600" b="1" kern="0">
                <a:solidFill>
                  <a:srgbClr val="002060"/>
                </a:solidFill>
                <a:latin typeface="Times New Roman" pitchFamily="18" charset="0"/>
                <a:cs typeface="Times New Roman" pitchFamily="18" charset="0"/>
              </a:rPr>
              <a:t> Luyện từ và câu</a:t>
            </a:r>
            <a:r>
              <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rPr>
              <a:t> </a:t>
            </a:r>
            <a:endParaRPr kumimoji="0" lang="en-US" sz="3600" b="1" i="0" u="none" strike="noStrike" kern="0" cap="none" spc="0" normalizeH="0" baseline="0" noProof="0" smtClean="0">
              <a:ln>
                <a:noFill/>
              </a:ln>
              <a:solidFill>
                <a:srgbClr val="002060"/>
              </a:solidFill>
              <a:effectLst/>
              <a:uLnTx/>
              <a:uFillTx/>
              <a:latin typeface="Times New Roman" pitchFamily="18" charset="0"/>
              <a:ea typeface="+mj-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a:solidFill>
                  <a:srgbClr val="FF0000"/>
                </a:solidFill>
                <a:latin typeface="Times New Roman" pitchFamily="18" charset="0"/>
                <a:cs typeface="Times New Roman" pitchFamily="18" charset="0"/>
              </a:rPr>
              <a:t>M</a:t>
            </a:r>
            <a:r>
              <a:rPr kumimoji="0" lang="en-US"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ở rộng vốn từ: DU LỊCH</a:t>
            </a:r>
          </a:p>
        </p:txBody>
      </p:sp>
      <p:sp>
        <p:nvSpPr>
          <p:cNvPr id="6" name="Title 1"/>
          <p:cNvSpPr txBox="1">
            <a:spLocks/>
          </p:cNvSpPr>
          <p:nvPr/>
        </p:nvSpPr>
        <p:spPr bwMode="auto">
          <a:xfrm>
            <a:off x="2133600" y="2449285"/>
            <a:ext cx="9361714" cy="236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algn="l" eaLnBrk="1" fontAlgn="auto" hangingPunct="1">
              <a:lnSpc>
                <a:spcPct val="150000"/>
              </a:lnSpc>
              <a:spcBef>
                <a:spcPts val="0"/>
              </a:spcBef>
              <a:spcAft>
                <a:spcPts val="0"/>
              </a:spcAft>
            </a:pPr>
            <a:r>
              <a:rPr lang="en-US" sz="4800" b="1" smtClean="0">
                <a:solidFill>
                  <a:prstClr val="black"/>
                </a:solidFill>
                <a:latin typeface="UTM Avo" panose="02040603050506020204" pitchFamily="18"/>
                <a:ea typeface="+mn-ea"/>
                <a:cs typeface="+mn-cs"/>
              </a:rPr>
              <a:t>    </a:t>
            </a:r>
            <a:r>
              <a:rPr lang="vi-VN" sz="4800" b="1" smtClean="0">
                <a:solidFill>
                  <a:prstClr val="black"/>
                </a:solidFill>
                <a:latin typeface="UTM Avo" panose="02040603050506020204" pitchFamily="18"/>
                <a:ea typeface="+mn-ea"/>
                <a:cs typeface="+mn-cs"/>
              </a:rPr>
              <a:t>b</a:t>
            </a:r>
            <a:r>
              <a:rPr lang="vi-VN" sz="4800" b="1">
                <a:solidFill>
                  <a:prstClr val="black"/>
                </a:solidFill>
                <a:latin typeface="UTM Avo" panose="02040603050506020204" pitchFamily="18"/>
                <a:ea typeface="+mn-ea"/>
                <a:cs typeface="+mn-cs"/>
              </a:rPr>
              <a:t>) Tìm thêm ở ngoài đoạn văn </a:t>
            </a:r>
            <a:r>
              <a:rPr lang="en-US" sz="4800" b="1" smtClean="0">
                <a:solidFill>
                  <a:prstClr val="black"/>
                </a:solidFill>
                <a:latin typeface="UTM Avo" panose="02040603050506020204" pitchFamily="18"/>
                <a:ea typeface="+mn-ea"/>
                <a:cs typeface="+mn-cs"/>
              </a:rPr>
              <a:t>   </a:t>
            </a:r>
            <a:r>
              <a:rPr lang="vi-VN" sz="4800" b="1" smtClean="0">
                <a:solidFill>
                  <a:prstClr val="black"/>
                </a:solidFill>
                <a:latin typeface="UTM Avo" panose="02040603050506020204" pitchFamily="18"/>
                <a:ea typeface="+mn-ea"/>
                <a:cs typeface="+mn-cs"/>
              </a:rPr>
              <a:t>trên </a:t>
            </a:r>
            <a:r>
              <a:rPr lang="vi-VN" sz="4800" b="1">
                <a:solidFill>
                  <a:prstClr val="black"/>
                </a:solidFill>
                <a:latin typeface="UTM Avo" panose="02040603050506020204" pitchFamily="18"/>
                <a:ea typeface="+mn-ea"/>
                <a:cs typeface="+mn-cs"/>
              </a:rPr>
              <a:t>những từ ngữ khác về du lịch.</a:t>
            </a:r>
          </a:p>
        </p:txBody>
      </p:sp>
    </p:spTree>
    <p:extLst>
      <p:ext uri="{BB962C8B-B14F-4D97-AF65-F5344CB8AC3E}">
        <p14:creationId xmlns:p14="http://schemas.microsoft.com/office/powerpoint/2010/main" val="22094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TotalTime>
  <Words>430</Words>
  <Application>Microsoft Office PowerPoint</Application>
  <PresentationFormat>Widescreen</PresentationFormat>
  <Paragraphs>54</Paragraphs>
  <Slides>16</Slides>
  <Notes>1</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5" baseType="lpstr">
      <vt:lpstr>UTM Avo</vt:lpstr>
      <vt:lpstr>Arial</vt:lpstr>
      <vt:lpstr>Arial-Rounded</vt:lpstr>
      <vt:lpstr>Times New Roman</vt:lpstr>
      <vt:lpstr>等线</vt:lpstr>
      <vt:lpstr>Calibri Light</vt:lpstr>
      <vt:lpstr>Calibri</vt:lpstr>
      <vt:lpstr>2_Office Theme</vt:lpstr>
      <vt:lpstr>Clip</vt:lpstr>
      <vt:lpstr>PowerPoint Presentation</vt:lpstr>
      <vt:lpstr>         Thứ năm ngày 17 tháng 4 năm 2025</vt:lpstr>
      <vt:lpstr>PowerPoint Presentation</vt:lpstr>
      <vt:lpstr>PowerPoint Presentation</vt:lpstr>
      <vt:lpstr>      Thứ năm ngày 17 tháng 4 năm 2025</vt:lpstr>
      <vt:lpstr>1. Đọc và trả lời câu hỏi: </vt:lpstr>
      <vt:lpstr>      Thứ năm ngày 17 tháng 4 năm 2025</vt:lpstr>
      <vt:lpstr>1. Đọc và trả lời câu hỏi:</vt:lpstr>
      <vt:lpstr>      Thứ năm ngày 17 tháng 4 năm 2025</vt:lpstr>
      <vt:lpstr>1. Đọc và trả lời câu hỏi: b. Các từ ngữ về du lịch (tên hoạt động du lịch, khách du lịch, phương tiện đi lại, địa điểm du lịch, hoạt động ở địa điểm du lịch,...) ngoài đoạn văn: du lịch văn hoá, du lịch thể thao, du lịch sinh thái, du lịch nghỉ dưỡng, du lịch mạo hiểm; khách du lịch, khách tham quan; danh lam thắng cảnh, đền chùa, rừng, vườn cây, sông nước, chợ nổi; xe lửa, xe điện, máy bay; câu cá, cắm trại,... </vt:lpstr>
      <vt:lpstr>        Thứ năm ngày 17 tháng 4 năm 2025</vt:lpstr>
      <vt:lpstr> Đoạn văn mẫu: Cuối tuần vừa qua, em cùng các bạn trong lớp đi dã ngoại ở Happy Farm. Ở đó, em cùng các bạn cắm trại, câu cá, chơi các trò chơi vận động. Ngoài ra, em còn được thưởng thức những loại trái cây ngon tuyệt ngay tại vườn. Buổi tham quan, dã ngoại diễn ra rất vui. Tất cả các bạn đều hào hứng và mong chờ những buổi dã ngoại tiếp theo.  </vt:lpstr>
      <vt:lpstr>      Thứ năm ngày 17 tháng 4 năm 2025</vt:lpstr>
      <vt:lpstr>PowerPoint Presentation</vt:lpstr>
      <vt:lpstr>      Thứ năm ngày 17 tháng 4 năm 2025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Windows User</cp:lastModifiedBy>
  <cp:revision>144</cp:revision>
  <dcterms:created xsi:type="dcterms:W3CDTF">2023-10-19T01:39:18Z</dcterms:created>
  <dcterms:modified xsi:type="dcterms:W3CDTF">2025-04-16T23:57:21Z</dcterms:modified>
</cp:coreProperties>
</file>