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 id="2147483684" r:id="rId2"/>
  </p:sldMasterIdLst>
  <p:notesMasterIdLst>
    <p:notesMasterId r:id="rId27"/>
  </p:notesMasterIdLst>
  <p:sldIdLst>
    <p:sldId id="293" r:id="rId3"/>
    <p:sldId id="295" r:id="rId4"/>
    <p:sldId id="327" r:id="rId5"/>
    <p:sldId id="297" r:id="rId6"/>
    <p:sldId id="329" r:id="rId7"/>
    <p:sldId id="330" r:id="rId8"/>
    <p:sldId id="332" r:id="rId9"/>
    <p:sldId id="308" r:id="rId10"/>
    <p:sldId id="299" r:id="rId11"/>
    <p:sldId id="301" r:id="rId12"/>
    <p:sldId id="313" r:id="rId13"/>
    <p:sldId id="323" r:id="rId14"/>
    <p:sldId id="315" r:id="rId15"/>
    <p:sldId id="336" r:id="rId16"/>
    <p:sldId id="338" r:id="rId17"/>
    <p:sldId id="317" r:id="rId18"/>
    <p:sldId id="322" r:id="rId19"/>
    <p:sldId id="320" r:id="rId20"/>
    <p:sldId id="325" r:id="rId21"/>
    <p:sldId id="318" r:id="rId22"/>
    <p:sldId id="307" r:id="rId23"/>
    <p:sldId id="326" r:id="rId24"/>
    <p:sldId id="334" r:id="rId25"/>
    <p:sldId id="305" r:id="rId2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1" roundtripDataSignature="AMtx7mjDzl0zg1wnN98VYnZXEtwQG81E9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A9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2A5427-7535-4A57-A7A2-DA7D668CA69D}" v="103" dt="2024-02-20T11:59:28.7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7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36"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49512 Phạm Ngọc Anh" userId="cefd2df1-5fa3-4dec-87c8-c5040616a0c8" providerId="ADAL" clId="{2E2A5427-7535-4A57-A7A2-DA7D668CA69D}"/>
    <pc:docChg chg="custSel addSld delSld modSld sldOrd">
      <pc:chgData name="a49512 Phạm Ngọc Anh" userId="cefd2df1-5fa3-4dec-87c8-c5040616a0c8" providerId="ADAL" clId="{2E2A5427-7535-4A57-A7A2-DA7D668CA69D}" dt="2024-02-20T11:59:33.491" v="314" actId="1076"/>
      <pc:docMkLst>
        <pc:docMk/>
      </pc:docMkLst>
      <pc:sldChg chg="modSp mod">
        <pc:chgData name="a49512 Phạm Ngọc Anh" userId="cefd2df1-5fa3-4dec-87c8-c5040616a0c8" providerId="ADAL" clId="{2E2A5427-7535-4A57-A7A2-DA7D668CA69D}" dt="2024-02-20T11:43:19.103" v="45" actId="20577"/>
        <pc:sldMkLst>
          <pc:docMk/>
          <pc:sldMk cId="0" sldId="256"/>
        </pc:sldMkLst>
        <pc:spChg chg="mod">
          <ac:chgData name="a49512 Phạm Ngọc Anh" userId="cefd2df1-5fa3-4dec-87c8-c5040616a0c8" providerId="ADAL" clId="{2E2A5427-7535-4A57-A7A2-DA7D668CA69D}" dt="2024-02-20T11:43:19.103" v="45" actId="20577"/>
          <ac:spMkLst>
            <pc:docMk/>
            <pc:sldMk cId="0" sldId="256"/>
            <ac:spMk id="236" creationId="{00000000-0000-0000-0000-000000000000}"/>
          </ac:spMkLst>
        </pc:spChg>
      </pc:sldChg>
      <pc:sldChg chg="del">
        <pc:chgData name="a49512 Phạm Ngọc Anh" userId="cefd2df1-5fa3-4dec-87c8-c5040616a0c8" providerId="ADAL" clId="{2E2A5427-7535-4A57-A7A2-DA7D668CA69D}" dt="2024-02-20T11:44:12.494" v="46" actId="47"/>
        <pc:sldMkLst>
          <pc:docMk/>
          <pc:sldMk cId="0" sldId="257"/>
        </pc:sldMkLst>
      </pc:sldChg>
      <pc:sldChg chg="del">
        <pc:chgData name="a49512 Phạm Ngọc Anh" userId="cefd2df1-5fa3-4dec-87c8-c5040616a0c8" providerId="ADAL" clId="{2E2A5427-7535-4A57-A7A2-DA7D668CA69D}" dt="2024-02-20T11:44:12.494" v="46" actId="47"/>
        <pc:sldMkLst>
          <pc:docMk/>
          <pc:sldMk cId="0" sldId="258"/>
        </pc:sldMkLst>
      </pc:sldChg>
      <pc:sldChg chg="del">
        <pc:chgData name="a49512 Phạm Ngọc Anh" userId="cefd2df1-5fa3-4dec-87c8-c5040616a0c8" providerId="ADAL" clId="{2E2A5427-7535-4A57-A7A2-DA7D668CA69D}" dt="2024-02-20T11:44:12.494" v="46" actId="47"/>
        <pc:sldMkLst>
          <pc:docMk/>
          <pc:sldMk cId="0" sldId="259"/>
        </pc:sldMkLst>
      </pc:sldChg>
      <pc:sldChg chg="modSp">
        <pc:chgData name="a49512 Phạm Ngọc Anh" userId="cefd2df1-5fa3-4dec-87c8-c5040616a0c8" providerId="ADAL" clId="{2E2A5427-7535-4A57-A7A2-DA7D668CA69D}" dt="2024-02-20T11:44:16.162" v="47"/>
        <pc:sldMkLst>
          <pc:docMk/>
          <pc:sldMk cId="0" sldId="260"/>
        </pc:sldMkLst>
        <pc:picChg chg="mod">
          <ac:chgData name="a49512 Phạm Ngọc Anh" userId="cefd2df1-5fa3-4dec-87c8-c5040616a0c8" providerId="ADAL" clId="{2E2A5427-7535-4A57-A7A2-DA7D668CA69D}" dt="2024-02-20T11:44:16.162" v="47"/>
          <ac:picMkLst>
            <pc:docMk/>
            <pc:sldMk cId="0" sldId="260"/>
            <ac:picMk id="2" creationId="{73A54AFB-6534-DFEB-C7EF-27CED7963DB4}"/>
          </ac:picMkLst>
        </pc:picChg>
      </pc:sldChg>
      <pc:sldChg chg="addSp delSp modSp mod modAnim">
        <pc:chgData name="a49512 Phạm Ngọc Anh" userId="cefd2df1-5fa3-4dec-87c8-c5040616a0c8" providerId="ADAL" clId="{2E2A5427-7535-4A57-A7A2-DA7D668CA69D}" dt="2024-02-20T11:44:51.451" v="58" actId="1076"/>
        <pc:sldMkLst>
          <pc:docMk/>
          <pc:sldMk cId="0" sldId="261"/>
        </pc:sldMkLst>
        <pc:spChg chg="add mod">
          <ac:chgData name="a49512 Phạm Ngọc Anh" userId="cefd2df1-5fa3-4dec-87c8-c5040616a0c8" providerId="ADAL" clId="{2E2A5427-7535-4A57-A7A2-DA7D668CA69D}" dt="2024-02-20T11:44:41.411" v="53" actId="1076"/>
          <ac:spMkLst>
            <pc:docMk/>
            <pc:sldMk cId="0" sldId="261"/>
            <ac:spMk id="2" creationId="{BF020A27-C98A-2076-7E99-2937CC62B98F}"/>
          </ac:spMkLst>
        </pc:spChg>
        <pc:spChg chg="add del mod">
          <ac:chgData name="a49512 Phạm Ngọc Anh" userId="cefd2df1-5fa3-4dec-87c8-c5040616a0c8" providerId="ADAL" clId="{2E2A5427-7535-4A57-A7A2-DA7D668CA69D}" dt="2024-02-20T11:44:47.941" v="56" actId="478"/>
          <ac:spMkLst>
            <pc:docMk/>
            <pc:sldMk cId="0" sldId="261"/>
            <ac:spMk id="3" creationId="{F3283F8D-3624-9145-E10E-AEE5EDA4E21A}"/>
          </ac:spMkLst>
        </pc:spChg>
        <pc:spChg chg="add mod">
          <ac:chgData name="a49512 Phạm Ngọc Anh" userId="cefd2df1-5fa3-4dec-87c8-c5040616a0c8" providerId="ADAL" clId="{2E2A5427-7535-4A57-A7A2-DA7D668CA69D}" dt="2024-02-20T11:44:44.280" v="54" actId="1076"/>
          <ac:spMkLst>
            <pc:docMk/>
            <pc:sldMk cId="0" sldId="261"/>
            <ac:spMk id="4" creationId="{71D84078-5890-9233-EFED-9B970565144F}"/>
          </ac:spMkLst>
        </pc:spChg>
        <pc:picChg chg="add mod">
          <ac:chgData name="a49512 Phạm Ngọc Anh" userId="cefd2df1-5fa3-4dec-87c8-c5040616a0c8" providerId="ADAL" clId="{2E2A5427-7535-4A57-A7A2-DA7D668CA69D}" dt="2024-02-20T11:44:46.172" v="55" actId="1076"/>
          <ac:picMkLst>
            <pc:docMk/>
            <pc:sldMk cId="0" sldId="261"/>
            <ac:picMk id="5" creationId="{CA656D2E-E6BC-1D36-C311-710E5DE534A8}"/>
          </ac:picMkLst>
        </pc:picChg>
        <pc:picChg chg="add mod">
          <ac:chgData name="a49512 Phạm Ngọc Anh" userId="cefd2df1-5fa3-4dec-87c8-c5040616a0c8" providerId="ADAL" clId="{2E2A5427-7535-4A57-A7A2-DA7D668CA69D}" dt="2024-02-20T11:44:51.451" v="58" actId="1076"/>
          <ac:picMkLst>
            <pc:docMk/>
            <pc:sldMk cId="0" sldId="261"/>
            <ac:picMk id="6" creationId="{AE3BBBAA-41A2-3082-244E-80C3800B431D}"/>
          </ac:picMkLst>
        </pc:picChg>
      </pc:sldChg>
      <pc:sldChg chg="del">
        <pc:chgData name="a49512 Phạm Ngọc Anh" userId="cefd2df1-5fa3-4dec-87c8-c5040616a0c8" providerId="ADAL" clId="{2E2A5427-7535-4A57-A7A2-DA7D668CA69D}" dt="2024-02-20T11:45:01.856" v="59" actId="47"/>
        <pc:sldMkLst>
          <pc:docMk/>
          <pc:sldMk cId="0" sldId="262"/>
        </pc:sldMkLst>
      </pc:sldChg>
      <pc:sldChg chg="modSp">
        <pc:chgData name="a49512 Phạm Ngọc Anh" userId="cefd2df1-5fa3-4dec-87c8-c5040616a0c8" providerId="ADAL" clId="{2E2A5427-7535-4A57-A7A2-DA7D668CA69D}" dt="2024-02-20T11:45:05.376" v="60"/>
        <pc:sldMkLst>
          <pc:docMk/>
          <pc:sldMk cId="0" sldId="263"/>
        </pc:sldMkLst>
        <pc:picChg chg="mod">
          <ac:chgData name="a49512 Phạm Ngọc Anh" userId="cefd2df1-5fa3-4dec-87c8-c5040616a0c8" providerId="ADAL" clId="{2E2A5427-7535-4A57-A7A2-DA7D668CA69D}" dt="2024-02-20T11:45:05.376" v="60"/>
          <ac:picMkLst>
            <pc:docMk/>
            <pc:sldMk cId="0" sldId="263"/>
            <ac:picMk id="2" creationId="{772D489A-2CCE-3466-4C1D-57DF18F662AE}"/>
          </ac:picMkLst>
        </pc:picChg>
      </pc:sldChg>
      <pc:sldChg chg="addSp modSp del modAnim">
        <pc:chgData name="a49512 Phạm Ngọc Anh" userId="cefd2df1-5fa3-4dec-87c8-c5040616a0c8" providerId="ADAL" clId="{2E2A5427-7535-4A57-A7A2-DA7D668CA69D}" dt="2024-02-20T11:45:17.106" v="62" actId="47"/>
        <pc:sldMkLst>
          <pc:docMk/>
          <pc:sldMk cId="0" sldId="264"/>
        </pc:sldMkLst>
        <pc:spChg chg="add mod">
          <ac:chgData name="a49512 Phạm Ngọc Anh" userId="cefd2df1-5fa3-4dec-87c8-c5040616a0c8" providerId="ADAL" clId="{2E2A5427-7535-4A57-A7A2-DA7D668CA69D}" dt="2024-02-20T11:45:13.065" v="61"/>
          <ac:spMkLst>
            <pc:docMk/>
            <pc:sldMk cId="0" sldId="264"/>
            <ac:spMk id="4" creationId="{FFCF83EA-15EB-6571-05FA-B7DB340A95AA}"/>
          </ac:spMkLst>
        </pc:spChg>
        <pc:picChg chg="add mod">
          <ac:chgData name="a49512 Phạm Ngọc Anh" userId="cefd2df1-5fa3-4dec-87c8-c5040616a0c8" providerId="ADAL" clId="{2E2A5427-7535-4A57-A7A2-DA7D668CA69D}" dt="2024-02-20T11:45:13.065" v="61"/>
          <ac:picMkLst>
            <pc:docMk/>
            <pc:sldMk cId="0" sldId="264"/>
            <ac:picMk id="2" creationId="{92AAB092-6195-58D9-5B03-632DCD35A519}"/>
          </ac:picMkLst>
        </pc:picChg>
        <pc:picChg chg="add mod">
          <ac:chgData name="a49512 Phạm Ngọc Anh" userId="cefd2df1-5fa3-4dec-87c8-c5040616a0c8" providerId="ADAL" clId="{2E2A5427-7535-4A57-A7A2-DA7D668CA69D}" dt="2024-02-20T11:45:13.065" v="61"/>
          <ac:picMkLst>
            <pc:docMk/>
            <pc:sldMk cId="0" sldId="264"/>
            <ac:picMk id="3" creationId="{5E40B0F5-8BA4-DD33-2FF9-CE760FA16D69}"/>
          </ac:picMkLst>
        </pc:picChg>
        <pc:picChg chg="add mod">
          <ac:chgData name="a49512 Phạm Ngọc Anh" userId="cefd2df1-5fa3-4dec-87c8-c5040616a0c8" providerId="ADAL" clId="{2E2A5427-7535-4A57-A7A2-DA7D668CA69D}" dt="2024-02-20T11:45:13.065" v="61"/>
          <ac:picMkLst>
            <pc:docMk/>
            <pc:sldMk cId="0" sldId="264"/>
            <ac:picMk id="5" creationId="{B0F0F835-2289-E575-877D-30334820F912}"/>
          </ac:picMkLst>
        </pc:picChg>
        <pc:picChg chg="add mod">
          <ac:chgData name="a49512 Phạm Ngọc Anh" userId="cefd2df1-5fa3-4dec-87c8-c5040616a0c8" providerId="ADAL" clId="{2E2A5427-7535-4A57-A7A2-DA7D668CA69D}" dt="2024-02-20T11:45:13.065" v="61"/>
          <ac:picMkLst>
            <pc:docMk/>
            <pc:sldMk cId="0" sldId="264"/>
            <ac:picMk id="6" creationId="{DE1AF18C-4183-DBCD-FB46-114FD0DC720A}"/>
          </ac:picMkLst>
        </pc:picChg>
        <pc:picChg chg="add mod">
          <ac:chgData name="a49512 Phạm Ngọc Anh" userId="cefd2df1-5fa3-4dec-87c8-c5040616a0c8" providerId="ADAL" clId="{2E2A5427-7535-4A57-A7A2-DA7D668CA69D}" dt="2024-02-20T11:45:13.065" v="61"/>
          <ac:picMkLst>
            <pc:docMk/>
            <pc:sldMk cId="0" sldId="264"/>
            <ac:picMk id="7" creationId="{56EEFE41-846E-576B-DB01-2FD5F6165EBC}"/>
          </ac:picMkLst>
        </pc:picChg>
        <pc:picChg chg="add mod">
          <ac:chgData name="a49512 Phạm Ngọc Anh" userId="cefd2df1-5fa3-4dec-87c8-c5040616a0c8" providerId="ADAL" clId="{2E2A5427-7535-4A57-A7A2-DA7D668CA69D}" dt="2024-02-20T11:45:13.065" v="61"/>
          <ac:picMkLst>
            <pc:docMk/>
            <pc:sldMk cId="0" sldId="264"/>
            <ac:picMk id="8" creationId="{6342E718-FFD4-4872-0DA2-CF333DF3DEB0}"/>
          </ac:picMkLst>
        </pc:picChg>
        <pc:picChg chg="add mod">
          <ac:chgData name="a49512 Phạm Ngọc Anh" userId="cefd2df1-5fa3-4dec-87c8-c5040616a0c8" providerId="ADAL" clId="{2E2A5427-7535-4A57-A7A2-DA7D668CA69D}" dt="2024-02-20T11:45:13.065" v="61"/>
          <ac:picMkLst>
            <pc:docMk/>
            <pc:sldMk cId="0" sldId="264"/>
            <ac:picMk id="9" creationId="{865C2393-FFFA-8DF0-407E-6C2205C0B255}"/>
          </ac:picMkLst>
        </pc:picChg>
        <pc:picChg chg="add mod">
          <ac:chgData name="a49512 Phạm Ngọc Anh" userId="cefd2df1-5fa3-4dec-87c8-c5040616a0c8" providerId="ADAL" clId="{2E2A5427-7535-4A57-A7A2-DA7D668CA69D}" dt="2024-02-20T11:45:13.065" v="61"/>
          <ac:picMkLst>
            <pc:docMk/>
            <pc:sldMk cId="0" sldId="264"/>
            <ac:picMk id="10" creationId="{B75C0F14-3154-27C3-B159-E4E8F450F3D7}"/>
          </ac:picMkLst>
        </pc:picChg>
      </pc:sldChg>
      <pc:sldChg chg="addSp delSp modSp mod modAnim">
        <pc:chgData name="a49512 Phạm Ngọc Anh" userId="cefd2df1-5fa3-4dec-87c8-c5040616a0c8" providerId="ADAL" clId="{2E2A5427-7535-4A57-A7A2-DA7D668CA69D}" dt="2024-02-20T11:45:57.184" v="77" actId="1076"/>
        <pc:sldMkLst>
          <pc:docMk/>
          <pc:sldMk cId="0" sldId="265"/>
        </pc:sldMkLst>
        <pc:spChg chg="add mod">
          <ac:chgData name="a49512 Phạm Ngọc Anh" userId="cefd2df1-5fa3-4dec-87c8-c5040616a0c8" providerId="ADAL" clId="{2E2A5427-7535-4A57-A7A2-DA7D668CA69D}" dt="2024-02-20T11:45:53.150" v="76" actId="1076"/>
          <ac:spMkLst>
            <pc:docMk/>
            <pc:sldMk cId="0" sldId="265"/>
            <ac:spMk id="4" creationId="{D1995040-66AB-49B8-9213-ADE106628258}"/>
          </ac:spMkLst>
        </pc:spChg>
        <pc:picChg chg="add del mod">
          <ac:chgData name="a49512 Phạm Ngọc Anh" userId="cefd2df1-5fa3-4dec-87c8-c5040616a0c8" providerId="ADAL" clId="{2E2A5427-7535-4A57-A7A2-DA7D668CA69D}" dt="2024-02-20T11:45:31.771" v="70" actId="478"/>
          <ac:picMkLst>
            <pc:docMk/>
            <pc:sldMk cId="0" sldId="265"/>
            <ac:picMk id="2" creationId="{F43BE2AF-D2C1-C642-C318-F2045D98ADE0}"/>
          </ac:picMkLst>
        </pc:picChg>
        <pc:picChg chg="add mod">
          <ac:chgData name="a49512 Phạm Ngọc Anh" userId="cefd2df1-5fa3-4dec-87c8-c5040616a0c8" providerId="ADAL" clId="{2E2A5427-7535-4A57-A7A2-DA7D668CA69D}" dt="2024-02-20T11:45:39.209" v="73" actId="1076"/>
          <ac:picMkLst>
            <pc:docMk/>
            <pc:sldMk cId="0" sldId="265"/>
            <ac:picMk id="3" creationId="{34961420-AFBC-A097-4DBE-EFBE0B222C99}"/>
          </ac:picMkLst>
        </pc:picChg>
        <pc:picChg chg="add mod">
          <ac:chgData name="a49512 Phạm Ngọc Anh" userId="cefd2df1-5fa3-4dec-87c8-c5040616a0c8" providerId="ADAL" clId="{2E2A5427-7535-4A57-A7A2-DA7D668CA69D}" dt="2024-02-20T11:45:57.184" v="77" actId="1076"/>
          <ac:picMkLst>
            <pc:docMk/>
            <pc:sldMk cId="0" sldId="265"/>
            <ac:picMk id="5" creationId="{4E88C215-2743-7308-D3ED-EDC61834115A}"/>
          </ac:picMkLst>
        </pc:picChg>
        <pc:picChg chg="add mod">
          <ac:chgData name="a49512 Phạm Ngọc Anh" userId="cefd2df1-5fa3-4dec-87c8-c5040616a0c8" providerId="ADAL" clId="{2E2A5427-7535-4A57-A7A2-DA7D668CA69D}" dt="2024-02-20T11:45:57.184" v="77" actId="1076"/>
          <ac:picMkLst>
            <pc:docMk/>
            <pc:sldMk cId="0" sldId="265"/>
            <ac:picMk id="6" creationId="{6414FCA5-A64D-E103-3F8A-0B992B8C265F}"/>
          </ac:picMkLst>
        </pc:picChg>
        <pc:picChg chg="add mod">
          <ac:chgData name="a49512 Phạm Ngọc Anh" userId="cefd2df1-5fa3-4dec-87c8-c5040616a0c8" providerId="ADAL" clId="{2E2A5427-7535-4A57-A7A2-DA7D668CA69D}" dt="2024-02-20T11:45:57.184" v="77" actId="1076"/>
          <ac:picMkLst>
            <pc:docMk/>
            <pc:sldMk cId="0" sldId="265"/>
            <ac:picMk id="7" creationId="{3DCA2B39-745F-D821-0419-FEF2AEC4A6FE}"/>
          </ac:picMkLst>
        </pc:picChg>
        <pc:picChg chg="add mod">
          <ac:chgData name="a49512 Phạm Ngọc Anh" userId="cefd2df1-5fa3-4dec-87c8-c5040616a0c8" providerId="ADAL" clId="{2E2A5427-7535-4A57-A7A2-DA7D668CA69D}" dt="2024-02-20T11:45:57.184" v="77" actId="1076"/>
          <ac:picMkLst>
            <pc:docMk/>
            <pc:sldMk cId="0" sldId="265"/>
            <ac:picMk id="8" creationId="{E7E28BFF-70DE-616D-2E03-63F71212839D}"/>
          </ac:picMkLst>
        </pc:picChg>
        <pc:picChg chg="add mod">
          <ac:chgData name="a49512 Phạm Ngọc Anh" userId="cefd2df1-5fa3-4dec-87c8-c5040616a0c8" providerId="ADAL" clId="{2E2A5427-7535-4A57-A7A2-DA7D668CA69D}" dt="2024-02-20T11:45:57.184" v="77" actId="1076"/>
          <ac:picMkLst>
            <pc:docMk/>
            <pc:sldMk cId="0" sldId="265"/>
            <ac:picMk id="9" creationId="{68A2393B-E8BB-708E-586C-0F7F68468F1B}"/>
          </ac:picMkLst>
        </pc:picChg>
        <pc:picChg chg="add mod">
          <ac:chgData name="a49512 Phạm Ngọc Anh" userId="cefd2df1-5fa3-4dec-87c8-c5040616a0c8" providerId="ADAL" clId="{2E2A5427-7535-4A57-A7A2-DA7D668CA69D}" dt="2024-02-20T11:45:57.184" v="77" actId="1076"/>
          <ac:picMkLst>
            <pc:docMk/>
            <pc:sldMk cId="0" sldId="265"/>
            <ac:picMk id="10" creationId="{39A2EAF0-76AD-F6DB-CC1F-1EDF5D9ED83E}"/>
          </ac:picMkLst>
        </pc:picChg>
      </pc:sldChg>
      <pc:sldChg chg="modSp add del setBg">
        <pc:chgData name="a49512 Phạm Ngọc Anh" userId="cefd2df1-5fa3-4dec-87c8-c5040616a0c8" providerId="ADAL" clId="{2E2A5427-7535-4A57-A7A2-DA7D668CA69D}" dt="2024-02-20T11:54:23.772" v="226"/>
        <pc:sldMkLst>
          <pc:docMk/>
          <pc:sldMk cId="0" sldId="266"/>
        </pc:sldMkLst>
        <pc:picChg chg="mod">
          <ac:chgData name="a49512 Phạm Ngọc Anh" userId="cefd2df1-5fa3-4dec-87c8-c5040616a0c8" providerId="ADAL" clId="{2E2A5427-7535-4A57-A7A2-DA7D668CA69D}" dt="2024-02-20T11:54:23.772" v="226"/>
          <ac:picMkLst>
            <pc:docMk/>
            <pc:sldMk cId="0" sldId="266"/>
            <ac:picMk id="2" creationId="{42910508-A1B1-CB0D-8449-76315D0561FC}"/>
          </ac:picMkLst>
        </pc:picChg>
      </pc:sldChg>
      <pc:sldChg chg="addSp modSp add del mod setBg modAnim">
        <pc:chgData name="a49512 Phạm Ngọc Anh" userId="cefd2df1-5fa3-4dec-87c8-c5040616a0c8" providerId="ADAL" clId="{2E2A5427-7535-4A57-A7A2-DA7D668CA69D}" dt="2024-02-20T11:59:06.004" v="307" actId="207"/>
        <pc:sldMkLst>
          <pc:docMk/>
          <pc:sldMk cId="0" sldId="267"/>
        </pc:sldMkLst>
        <pc:spChg chg="add mod">
          <ac:chgData name="a49512 Phạm Ngọc Anh" userId="cefd2df1-5fa3-4dec-87c8-c5040616a0c8" providerId="ADAL" clId="{2E2A5427-7535-4A57-A7A2-DA7D668CA69D}" dt="2024-02-20T11:54:49.427" v="239" actId="1076"/>
          <ac:spMkLst>
            <pc:docMk/>
            <pc:sldMk cId="0" sldId="267"/>
            <ac:spMk id="2" creationId="{35E570BF-5645-58E5-CE76-37EEF9860F11}"/>
          </ac:spMkLst>
        </pc:spChg>
        <pc:spChg chg="add mod">
          <ac:chgData name="a49512 Phạm Ngọc Anh" userId="cefd2df1-5fa3-4dec-87c8-c5040616a0c8" providerId="ADAL" clId="{2E2A5427-7535-4A57-A7A2-DA7D668CA69D}" dt="2024-02-20T11:54:40.291" v="233" actId="1076"/>
          <ac:spMkLst>
            <pc:docMk/>
            <pc:sldMk cId="0" sldId="267"/>
            <ac:spMk id="3" creationId="{306C913D-63E2-2D8A-B63E-5E3BE10FF88F}"/>
          </ac:spMkLst>
        </pc:spChg>
        <pc:spChg chg="add mod">
          <ac:chgData name="a49512 Phạm Ngọc Anh" userId="cefd2df1-5fa3-4dec-87c8-c5040616a0c8" providerId="ADAL" clId="{2E2A5427-7535-4A57-A7A2-DA7D668CA69D}" dt="2024-02-20T11:59:06.004" v="307" actId="207"/>
          <ac:spMkLst>
            <pc:docMk/>
            <pc:sldMk cId="0" sldId="267"/>
            <ac:spMk id="4" creationId="{D201F20D-4C1D-9D9D-323A-5B6A289550FD}"/>
          </ac:spMkLst>
        </pc:spChg>
      </pc:sldChg>
      <pc:sldChg chg="addSp delSp modSp add del mod setBg modAnim">
        <pc:chgData name="a49512 Phạm Ngọc Anh" userId="cefd2df1-5fa3-4dec-87c8-c5040616a0c8" providerId="ADAL" clId="{2E2A5427-7535-4A57-A7A2-DA7D668CA69D}" dt="2024-02-20T11:55:53.800" v="259"/>
        <pc:sldMkLst>
          <pc:docMk/>
          <pc:sldMk cId="0" sldId="268"/>
        </pc:sldMkLst>
        <pc:spChg chg="add del mod">
          <ac:chgData name="a49512 Phạm Ngọc Anh" userId="cefd2df1-5fa3-4dec-87c8-c5040616a0c8" providerId="ADAL" clId="{2E2A5427-7535-4A57-A7A2-DA7D668CA69D}" dt="2024-02-20T11:55:13.448" v="246" actId="478"/>
          <ac:spMkLst>
            <pc:docMk/>
            <pc:sldMk cId="0" sldId="268"/>
            <ac:spMk id="2" creationId="{BD3A617C-5278-1024-5929-45E22FCADECE}"/>
          </ac:spMkLst>
        </pc:spChg>
        <pc:spChg chg="add mod">
          <ac:chgData name="a49512 Phạm Ngọc Anh" userId="cefd2df1-5fa3-4dec-87c8-c5040616a0c8" providerId="ADAL" clId="{2E2A5427-7535-4A57-A7A2-DA7D668CA69D}" dt="2024-02-20T11:55:38.365" v="253" actId="1076"/>
          <ac:spMkLst>
            <pc:docMk/>
            <pc:sldMk cId="0" sldId="268"/>
            <ac:spMk id="3" creationId="{5073D5DE-8956-C2E7-C5CD-7E2861D2CEA5}"/>
          </ac:spMkLst>
        </pc:spChg>
        <pc:spChg chg="add mod">
          <ac:chgData name="a49512 Phạm Ngọc Anh" userId="cefd2df1-5fa3-4dec-87c8-c5040616a0c8" providerId="ADAL" clId="{2E2A5427-7535-4A57-A7A2-DA7D668CA69D}" dt="2024-02-20T11:55:41.218" v="254" actId="1076"/>
          <ac:spMkLst>
            <pc:docMk/>
            <pc:sldMk cId="0" sldId="268"/>
            <ac:spMk id="4" creationId="{1BB5FA3B-CB67-4E9B-FB71-1F99E2F66CA4}"/>
          </ac:spMkLst>
        </pc:spChg>
        <pc:picChg chg="add mod">
          <ac:chgData name="a49512 Phạm Ngọc Anh" userId="cefd2df1-5fa3-4dec-87c8-c5040616a0c8" providerId="ADAL" clId="{2E2A5427-7535-4A57-A7A2-DA7D668CA69D}" dt="2024-02-20T11:55:43.167" v="255" actId="1076"/>
          <ac:picMkLst>
            <pc:docMk/>
            <pc:sldMk cId="0" sldId="268"/>
            <ac:picMk id="5" creationId="{30481A28-D3AE-EE89-1060-FBE7EA00DB28}"/>
          </ac:picMkLst>
        </pc:picChg>
      </pc:sldChg>
      <pc:sldChg chg="modSp">
        <pc:chgData name="a49512 Phạm Ngọc Anh" userId="cefd2df1-5fa3-4dec-87c8-c5040616a0c8" providerId="ADAL" clId="{2E2A5427-7535-4A57-A7A2-DA7D668CA69D}" dt="2024-02-20T11:49:03.376" v="128"/>
        <pc:sldMkLst>
          <pc:docMk/>
          <pc:sldMk cId="0" sldId="269"/>
        </pc:sldMkLst>
        <pc:picChg chg="mod">
          <ac:chgData name="a49512 Phạm Ngọc Anh" userId="cefd2df1-5fa3-4dec-87c8-c5040616a0c8" providerId="ADAL" clId="{2E2A5427-7535-4A57-A7A2-DA7D668CA69D}" dt="2024-02-20T11:49:03.376" v="128"/>
          <ac:picMkLst>
            <pc:docMk/>
            <pc:sldMk cId="0" sldId="269"/>
            <ac:picMk id="2" creationId="{4B7F9D87-49DF-FAB9-35B3-E7EF5C1FAF96}"/>
          </ac:picMkLst>
        </pc:picChg>
      </pc:sldChg>
      <pc:sldChg chg="addSp modSp mod modAnim">
        <pc:chgData name="a49512 Phạm Ngọc Anh" userId="cefd2df1-5fa3-4dec-87c8-c5040616a0c8" providerId="ADAL" clId="{2E2A5427-7535-4A57-A7A2-DA7D668CA69D}" dt="2024-02-20T11:58:52.487" v="306" actId="207"/>
        <pc:sldMkLst>
          <pc:docMk/>
          <pc:sldMk cId="0" sldId="270"/>
        </pc:sldMkLst>
        <pc:spChg chg="add mod">
          <ac:chgData name="a49512 Phạm Ngọc Anh" userId="cefd2df1-5fa3-4dec-87c8-c5040616a0c8" providerId="ADAL" clId="{2E2A5427-7535-4A57-A7A2-DA7D668CA69D}" dt="2024-02-20T11:49:29.179" v="137" actId="1076"/>
          <ac:spMkLst>
            <pc:docMk/>
            <pc:sldMk cId="0" sldId="270"/>
            <ac:spMk id="2" creationId="{BCB2D554-4B0C-B5C2-1253-E9812684D6A9}"/>
          </ac:spMkLst>
        </pc:spChg>
        <pc:spChg chg="add mod">
          <ac:chgData name="a49512 Phạm Ngọc Anh" userId="cefd2df1-5fa3-4dec-87c8-c5040616a0c8" providerId="ADAL" clId="{2E2A5427-7535-4A57-A7A2-DA7D668CA69D}" dt="2024-02-20T11:49:30.598" v="138" actId="1076"/>
          <ac:spMkLst>
            <pc:docMk/>
            <pc:sldMk cId="0" sldId="270"/>
            <ac:spMk id="3" creationId="{6585A301-7440-3C85-8F21-40CB73A7D3A6}"/>
          </ac:spMkLst>
        </pc:spChg>
        <pc:spChg chg="add mod">
          <ac:chgData name="a49512 Phạm Ngọc Anh" userId="cefd2df1-5fa3-4dec-87c8-c5040616a0c8" providerId="ADAL" clId="{2E2A5427-7535-4A57-A7A2-DA7D668CA69D}" dt="2024-02-20T11:58:52.487" v="306" actId="207"/>
          <ac:spMkLst>
            <pc:docMk/>
            <pc:sldMk cId="0" sldId="270"/>
            <ac:spMk id="4" creationId="{FC7BE44B-A809-23ED-A742-DB73612ACA09}"/>
          </ac:spMkLst>
        </pc:spChg>
      </pc:sldChg>
      <pc:sldChg chg="addSp delSp modSp mod modAnim">
        <pc:chgData name="a49512 Phạm Ngọc Anh" userId="cefd2df1-5fa3-4dec-87c8-c5040616a0c8" providerId="ADAL" clId="{2E2A5427-7535-4A57-A7A2-DA7D668CA69D}" dt="2024-02-20T11:50:17.558" v="158" actId="1076"/>
        <pc:sldMkLst>
          <pc:docMk/>
          <pc:sldMk cId="0" sldId="271"/>
        </pc:sldMkLst>
        <pc:spChg chg="add del mod">
          <ac:chgData name="a49512 Phạm Ngọc Anh" userId="cefd2df1-5fa3-4dec-87c8-c5040616a0c8" providerId="ADAL" clId="{2E2A5427-7535-4A57-A7A2-DA7D668CA69D}" dt="2024-02-20T11:50:01.664" v="150" actId="478"/>
          <ac:spMkLst>
            <pc:docMk/>
            <pc:sldMk cId="0" sldId="271"/>
            <ac:spMk id="2" creationId="{326CE89A-15E8-4EFB-E210-7ED1E67BEE85}"/>
          </ac:spMkLst>
        </pc:spChg>
        <pc:spChg chg="add mod">
          <ac:chgData name="a49512 Phạm Ngọc Anh" userId="cefd2df1-5fa3-4dec-87c8-c5040616a0c8" providerId="ADAL" clId="{2E2A5427-7535-4A57-A7A2-DA7D668CA69D}" dt="2024-02-20T11:50:12.581" v="156" actId="1076"/>
          <ac:spMkLst>
            <pc:docMk/>
            <pc:sldMk cId="0" sldId="271"/>
            <ac:spMk id="3" creationId="{352D6D31-9D8D-AB6F-3BD8-BEDAB0C5D7D3}"/>
          </ac:spMkLst>
        </pc:spChg>
        <pc:spChg chg="add mod">
          <ac:chgData name="a49512 Phạm Ngọc Anh" userId="cefd2df1-5fa3-4dec-87c8-c5040616a0c8" providerId="ADAL" clId="{2E2A5427-7535-4A57-A7A2-DA7D668CA69D}" dt="2024-02-20T11:50:17.558" v="158" actId="1076"/>
          <ac:spMkLst>
            <pc:docMk/>
            <pc:sldMk cId="0" sldId="271"/>
            <ac:spMk id="4" creationId="{9C8E6481-C1F0-16FD-B94B-42D41CD4400D}"/>
          </ac:spMkLst>
        </pc:spChg>
        <pc:picChg chg="add mod">
          <ac:chgData name="a49512 Phạm Ngọc Anh" userId="cefd2df1-5fa3-4dec-87c8-c5040616a0c8" providerId="ADAL" clId="{2E2A5427-7535-4A57-A7A2-DA7D668CA69D}" dt="2024-02-20T11:50:09.423" v="154" actId="1076"/>
          <ac:picMkLst>
            <pc:docMk/>
            <pc:sldMk cId="0" sldId="271"/>
            <ac:picMk id="5" creationId="{2A1312BF-159C-1D59-9A35-D878D864C88A}"/>
          </ac:picMkLst>
        </pc:picChg>
      </pc:sldChg>
      <pc:sldChg chg="del">
        <pc:chgData name="a49512 Phạm Ngọc Anh" userId="cefd2df1-5fa3-4dec-87c8-c5040616a0c8" providerId="ADAL" clId="{2E2A5427-7535-4A57-A7A2-DA7D668CA69D}" dt="2024-02-20T11:53:27.471" v="215" actId="47"/>
        <pc:sldMkLst>
          <pc:docMk/>
          <pc:sldMk cId="0" sldId="272"/>
        </pc:sldMkLst>
      </pc:sldChg>
      <pc:sldChg chg="del">
        <pc:chgData name="a49512 Phạm Ngọc Anh" userId="cefd2df1-5fa3-4dec-87c8-c5040616a0c8" providerId="ADAL" clId="{2E2A5427-7535-4A57-A7A2-DA7D668CA69D}" dt="2024-02-20T11:53:27.471" v="215" actId="47"/>
        <pc:sldMkLst>
          <pc:docMk/>
          <pc:sldMk cId="0" sldId="273"/>
        </pc:sldMkLst>
      </pc:sldChg>
      <pc:sldChg chg="del">
        <pc:chgData name="a49512 Phạm Ngọc Anh" userId="cefd2df1-5fa3-4dec-87c8-c5040616a0c8" providerId="ADAL" clId="{2E2A5427-7535-4A57-A7A2-DA7D668CA69D}" dt="2024-02-20T11:53:27.471" v="215" actId="47"/>
        <pc:sldMkLst>
          <pc:docMk/>
          <pc:sldMk cId="0" sldId="274"/>
        </pc:sldMkLst>
      </pc:sldChg>
      <pc:sldChg chg="modSp">
        <pc:chgData name="a49512 Phạm Ngọc Anh" userId="cefd2df1-5fa3-4dec-87c8-c5040616a0c8" providerId="ADAL" clId="{2E2A5427-7535-4A57-A7A2-DA7D668CA69D}" dt="2024-02-20T11:58:21.928" v="305"/>
        <pc:sldMkLst>
          <pc:docMk/>
          <pc:sldMk cId="0" sldId="275"/>
        </pc:sldMkLst>
        <pc:picChg chg="mod">
          <ac:chgData name="a49512 Phạm Ngọc Anh" userId="cefd2df1-5fa3-4dec-87c8-c5040616a0c8" providerId="ADAL" clId="{2E2A5427-7535-4A57-A7A2-DA7D668CA69D}" dt="2024-02-20T11:58:21.928" v="305"/>
          <ac:picMkLst>
            <pc:docMk/>
            <pc:sldMk cId="0" sldId="275"/>
            <ac:picMk id="2" creationId="{1C98FC0D-FB32-E540-A35B-403AAA40CBE7}"/>
          </ac:picMkLst>
        </pc:picChg>
      </pc:sldChg>
      <pc:sldChg chg="addSp delSp modSp mod delAnim modAnim">
        <pc:chgData name="a49512 Phạm Ngọc Anh" userId="cefd2df1-5fa3-4dec-87c8-c5040616a0c8" providerId="ADAL" clId="{2E2A5427-7535-4A57-A7A2-DA7D668CA69D}" dt="2024-02-20T11:59:28.787" v="313"/>
        <pc:sldMkLst>
          <pc:docMk/>
          <pc:sldMk cId="0" sldId="276"/>
        </pc:sldMkLst>
        <pc:spChg chg="add del mod">
          <ac:chgData name="a49512 Phạm Ngọc Anh" userId="cefd2df1-5fa3-4dec-87c8-c5040616a0c8" providerId="ADAL" clId="{2E2A5427-7535-4A57-A7A2-DA7D668CA69D}" dt="2024-02-20T11:58:07.258" v="302" actId="478"/>
          <ac:spMkLst>
            <pc:docMk/>
            <pc:sldMk cId="0" sldId="276"/>
            <ac:spMk id="2" creationId="{D9057EF5-D559-3C6C-9BF2-CD89D32E01BB}"/>
          </ac:spMkLst>
        </pc:spChg>
        <pc:spChg chg="add mod">
          <ac:chgData name="a49512 Phạm Ngọc Anh" userId="cefd2df1-5fa3-4dec-87c8-c5040616a0c8" providerId="ADAL" clId="{2E2A5427-7535-4A57-A7A2-DA7D668CA69D}" dt="2024-02-20T11:58:11.727" v="304" actId="1076"/>
          <ac:spMkLst>
            <pc:docMk/>
            <pc:sldMk cId="0" sldId="276"/>
            <ac:spMk id="3" creationId="{5F3AFEBE-2B85-FB46-A6B4-8FD40F753D13}"/>
          </ac:spMkLst>
        </pc:spChg>
        <pc:spChg chg="add mod">
          <ac:chgData name="a49512 Phạm Ngọc Anh" userId="cefd2df1-5fa3-4dec-87c8-c5040616a0c8" providerId="ADAL" clId="{2E2A5427-7535-4A57-A7A2-DA7D668CA69D}" dt="2024-02-20T11:58:10.468" v="303" actId="1076"/>
          <ac:spMkLst>
            <pc:docMk/>
            <pc:sldMk cId="0" sldId="276"/>
            <ac:spMk id="5" creationId="{3CB2902C-19A9-FC1F-F739-93CD046F4E4D}"/>
          </ac:spMkLst>
        </pc:spChg>
        <pc:picChg chg="add mod">
          <ac:chgData name="a49512 Phạm Ngọc Anh" userId="cefd2df1-5fa3-4dec-87c8-c5040616a0c8" providerId="ADAL" clId="{2E2A5427-7535-4A57-A7A2-DA7D668CA69D}" dt="2024-02-20T11:57:58.926" v="298" actId="1076"/>
          <ac:picMkLst>
            <pc:docMk/>
            <pc:sldMk cId="0" sldId="276"/>
            <ac:picMk id="4" creationId="{DE187EC6-D539-62D1-FA85-E6802478E9E6}"/>
          </ac:picMkLst>
        </pc:picChg>
      </pc:sldChg>
      <pc:sldChg chg="del">
        <pc:chgData name="a49512 Phạm Ngọc Anh" userId="cefd2df1-5fa3-4dec-87c8-c5040616a0c8" providerId="ADAL" clId="{2E2A5427-7535-4A57-A7A2-DA7D668CA69D}" dt="2024-02-20T11:57:43.514" v="291" actId="47"/>
        <pc:sldMkLst>
          <pc:docMk/>
          <pc:sldMk cId="0" sldId="277"/>
        </pc:sldMkLst>
      </pc:sldChg>
      <pc:sldChg chg="addSp modSp add mod modAnim">
        <pc:chgData name="a49512 Phạm Ngọc Anh" userId="cefd2df1-5fa3-4dec-87c8-c5040616a0c8" providerId="ADAL" clId="{2E2A5427-7535-4A57-A7A2-DA7D668CA69D}" dt="2024-02-20T11:46:57.926" v="85" actId="1076"/>
        <pc:sldMkLst>
          <pc:docMk/>
          <pc:sldMk cId="103534699" sldId="280"/>
        </pc:sldMkLst>
        <pc:spChg chg="add mod">
          <ac:chgData name="a49512 Phạm Ngọc Anh" userId="cefd2df1-5fa3-4dec-87c8-c5040616a0c8" providerId="ADAL" clId="{2E2A5427-7535-4A57-A7A2-DA7D668CA69D}" dt="2024-02-20T11:46:26.560" v="81" actId="255"/>
          <ac:spMkLst>
            <pc:docMk/>
            <pc:sldMk cId="103534699" sldId="280"/>
            <ac:spMk id="2" creationId="{60EB30A7-90FA-52BA-4425-32AEDD73300C}"/>
          </ac:spMkLst>
        </pc:spChg>
        <pc:spChg chg="add mod">
          <ac:chgData name="a49512 Phạm Ngọc Anh" userId="cefd2df1-5fa3-4dec-87c8-c5040616a0c8" providerId="ADAL" clId="{2E2A5427-7535-4A57-A7A2-DA7D668CA69D}" dt="2024-02-20T11:46:57.926" v="85" actId="1076"/>
          <ac:spMkLst>
            <pc:docMk/>
            <pc:sldMk cId="103534699" sldId="280"/>
            <ac:spMk id="3" creationId="{74C2BF24-AA11-27C6-7FA9-35BD3B8345DC}"/>
          </ac:spMkLst>
        </pc:spChg>
        <pc:picChg chg="add mod">
          <ac:chgData name="a49512 Phạm Ngọc Anh" userId="cefd2df1-5fa3-4dec-87c8-c5040616a0c8" providerId="ADAL" clId="{2E2A5427-7535-4A57-A7A2-DA7D668CA69D}" dt="2024-02-20T11:46:57.926" v="85" actId="1076"/>
          <ac:picMkLst>
            <pc:docMk/>
            <pc:sldMk cId="103534699" sldId="280"/>
            <ac:picMk id="4" creationId="{0FCC4DC3-2A07-41D1-E14A-C55F663A3160}"/>
          </ac:picMkLst>
        </pc:picChg>
      </pc:sldChg>
      <pc:sldChg chg="addSp modSp add mod modAnim">
        <pc:chgData name="a49512 Phạm Ngọc Anh" userId="cefd2df1-5fa3-4dec-87c8-c5040616a0c8" providerId="ADAL" clId="{2E2A5427-7535-4A57-A7A2-DA7D668CA69D}" dt="2024-02-20T11:47:46.661" v="116" actId="1076"/>
        <pc:sldMkLst>
          <pc:docMk/>
          <pc:sldMk cId="1514695672" sldId="281"/>
        </pc:sldMkLst>
        <pc:spChg chg="add mod">
          <ac:chgData name="a49512 Phạm Ngọc Anh" userId="cefd2df1-5fa3-4dec-87c8-c5040616a0c8" providerId="ADAL" clId="{2E2A5427-7535-4A57-A7A2-DA7D668CA69D}" dt="2024-02-20T11:47:06.812" v="90" actId="1076"/>
          <ac:spMkLst>
            <pc:docMk/>
            <pc:sldMk cId="1514695672" sldId="281"/>
            <ac:spMk id="2" creationId="{D9B1123E-224D-EE9B-6154-B4C91191D865}"/>
          </ac:spMkLst>
        </pc:spChg>
        <pc:spChg chg="add mod">
          <ac:chgData name="a49512 Phạm Ngọc Anh" userId="cefd2df1-5fa3-4dec-87c8-c5040616a0c8" providerId="ADAL" clId="{2E2A5427-7535-4A57-A7A2-DA7D668CA69D}" dt="2024-02-20T11:47:42.885" v="114" actId="1076"/>
          <ac:spMkLst>
            <pc:docMk/>
            <pc:sldMk cId="1514695672" sldId="281"/>
            <ac:spMk id="3" creationId="{7B26601C-6C3A-C44C-F3BD-380A8E54A64E}"/>
          </ac:spMkLst>
        </pc:spChg>
        <pc:spChg chg="add mod">
          <ac:chgData name="a49512 Phạm Ngọc Anh" userId="cefd2df1-5fa3-4dec-87c8-c5040616a0c8" providerId="ADAL" clId="{2E2A5427-7535-4A57-A7A2-DA7D668CA69D}" dt="2024-02-20T11:47:46.661" v="116" actId="1076"/>
          <ac:spMkLst>
            <pc:docMk/>
            <pc:sldMk cId="1514695672" sldId="281"/>
            <ac:spMk id="4" creationId="{73EB03AE-B3C9-A2CF-857B-A291D3BBC3A2}"/>
          </ac:spMkLst>
        </pc:spChg>
        <pc:spChg chg="add mod">
          <ac:chgData name="a49512 Phạm Ngọc Anh" userId="cefd2df1-5fa3-4dec-87c8-c5040616a0c8" providerId="ADAL" clId="{2E2A5427-7535-4A57-A7A2-DA7D668CA69D}" dt="2024-02-20T11:47:40.307" v="113" actId="1076"/>
          <ac:spMkLst>
            <pc:docMk/>
            <pc:sldMk cId="1514695672" sldId="281"/>
            <ac:spMk id="5" creationId="{8ADC19BD-D214-4AB3-332C-3BF62FB649FC}"/>
          </ac:spMkLst>
        </pc:spChg>
        <pc:picChg chg="add mod">
          <ac:chgData name="a49512 Phạm Ngọc Anh" userId="cefd2df1-5fa3-4dec-87c8-c5040616a0c8" providerId="ADAL" clId="{2E2A5427-7535-4A57-A7A2-DA7D668CA69D}" dt="2024-02-20T11:47:13.874" v="94" actId="1076"/>
          <ac:picMkLst>
            <pc:docMk/>
            <pc:sldMk cId="1514695672" sldId="281"/>
            <ac:picMk id="6" creationId="{EE0D92C7-F14B-F45C-F47A-56897F621033}"/>
          </ac:picMkLst>
        </pc:picChg>
      </pc:sldChg>
      <pc:sldChg chg="addSp modSp add mod modAnim">
        <pc:chgData name="a49512 Phạm Ngọc Anh" userId="cefd2df1-5fa3-4dec-87c8-c5040616a0c8" providerId="ADAL" clId="{2E2A5427-7535-4A57-A7A2-DA7D668CA69D}" dt="2024-02-20T11:48:25.405" v="126" actId="1076"/>
        <pc:sldMkLst>
          <pc:docMk/>
          <pc:sldMk cId="1735621975" sldId="282"/>
        </pc:sldMkLst>
        <pc:spChg chg="add mod">
          <ac:chgData name="a49512 Phạm Ngọc Anh" userId="cefd2df1-5fa3-4dec-87c8-c5040616a0c8" providerId="ADAL" clId="{2E2A5427-7535-4A57-A7A2-DA7D668CA69D}" dt="2024-02-20T11:48:25.405" v="126" actId="1076"/>
          <ac:spMkLst>
            <pc:docMk/>
            <pc:sldMk cId="1735621975" sldId="282"/>
            <ac:spMk id="2" creationId="{B7D94A5B-C84E-7DA2-684B-7B941B36C8B7}"/>
          </ac:spMkLst>
        </pc:spChg>
        <pc:spChg chg="add mod">
          <ac:chgData name="a49512 Phạm Ngọc Anh" userId="cefd2df1-5fa3-4dec-87c8-c5040616a0c8" providerId="ADAL" clId="{2E2A5427-7535-4A57-A7A2-DA7D668CA69D}" dt="2024-02-20T11:48:22.495" v="125" actId="1076"/>
          <ac:spMkLst>
            <pc:docMk/>
            <pc:sldMk cId="1735621975" sldId="282"/>
            <ac:spMk id="3" creationId="{D81B7A3E-120F-3CC9-ABAB-5C3EFFC52F95}"/>
          </ac:spMkLst>
        </pc:spChg>
        <pc:spChg chg="add mod">
          <ac:chgData name="a49512 Phạm Ngọc Anh" userId="cefd2df1-5fa3-4dec-87c8-c5040616a0c8" providerId="ADAL" clId="{2E2A5427-7535-4A57-A7A2-DA7D668CA69D}" dt="2024-02-20T11:48:22.495" v="125" actId="1076"/>
          <ac:spMkLst>
            <pc:docMk/>
            <pc:sldMk cId="1735621975" sldId="282"/>
            <ac:spMk id="4" creationId="{2B1D169D-A6D4-5639-17C3-174ACD0B2352}"/>
          </ac:spMkLst>
        </pc:spChg>
        <pc:spChg chg="add mod">
          <ac:chgData name="a49512 Phạm Ngọc Anh" userId="cefd2df1-5fa3-4dec-87c8-c5040616a0c8" providerId="ADAL" clId="{2E2A5427-7535-4A57-A7A2-DA7D668CA69D}" dt="2024-02-20T11:48:22.495" v="125" actId="1076"/>
          <ac:spMkLst>
            <pc:docMk/>
            <pc:sldMk cId="1735621975" sldId="282"/>
            <ac:spMk id="5" creationId="{9ABE8EF5-22BB-5F57-64D2-24EB8A56988D}"/>
          </ac:spMkLst>
        </pc:spChg>
      </pc:sldChg>
      <pc:sldChg chg="addSp modSp add mod modAnim">
        <pc:chgData name="a49512 Phạm Ngọc Anh" userId="cefd2df1-5fa3-4dec-87c8-c5040616a0c8" providerId="ADAL" clId="{2E2A5427-7535-4A57-A7A2-DA7D668CA69D}" dt="2024-02-20T11:50:55.378" v="171" actId="1076"/>
        <pc:sldMkLst>
          <pc:docMk/>
          <pc:sldMk cId="2795598834" sldId="283"/>
        </pc:sldMkLst>
        <pc:spChg chg="add mod">
          <ac:chgData name="a49512 Phạm Ngọc Anh" userId="cefd2df1-5fa3-4dec-87c8-c5040616a0c8" providerId="ADAL" clId="{2E2A5427-7535-4A57-A7A2-DA7D668CA69D}" dt="2024-02-20T11:50:46.292" v="167" actId="1076"/>
          <ac:spMkLst>
            <pc:docMk/>
            <pc:sldMk cId="2795598834" sldId="283"/>
            <ac:spMk id="3" creationId="{F8D95B1C-825E-FCA9-02BD-CDF8F333F251}"/>
          </ac:spMkLst>
        </pc:spChg>
        <pc:spChg chg="add mod">
          <ac:chgData name="a49512 Phạm Ngọc Anh" userId="cefd2df1-5fa3-4dec-87c8-c5040616a0c8" providerId="ADAL" clId="{2E2A5427-7535-4A57-A7A2-DA7D668CA69D}" dt="2024-02-20T11:50:55.378" v="171" actId="1076"/>
          <ac:spMkLst>
            <pc:docMk/>
            <pc:sldMk cId="2795598834" sldId="283"/>
            <ac:spMk id="7" creationId="{9C45259E-7D79-E150-0FE1-8AC7909B00E2}"/>
          </ac:spMkLst>
        </pc:spChg>
        <pc:picChg chg="add mod">
          <ac:chgData name="a49512 Phạm Ngọc Anh" userId="cefd2df1-5fa3-4dec-87c8-c5040616a0c8" providerId="ADAL" clId="{2E2A5427-7535-4A57-A7A2-DA7D668CA69D}" dt="2024-02-20T11:50:29.716" v="161" actId="255"/>
          <ac:picMkLst>
            <pc:docMk/>
            <pc:sldMk cId="2795598834" sldId="283"/>
            <ac:picMk id="2" creationId="{B2630927-5375-91D4-1C0D-80DDA311576D}"/>
          </ac:picMkLst>
        </pc:picChg>
        <pc:picChg chg="add mod">
          <ac:chgData name="a49512 Phạm Ngọc Anh" userId="cefd2df1-5fa3-4dec-87c8-c5040616a0c8" providerId="ADAL" clId="{2E2A5427-7535-4A57-A7A2-DA7D668CA69D}" dt="2024-02-20T11:50:42.865" v="166" actId="1076"/>
          <ac:picMkLst>
            <pc:docMk/>
            <pc:sldMk cId="2795598834" sldId="283"/>
            <ac:picMk id="4" creationId="{B8C27C09-040B-7AFD-3B07-67FEC363C03F}"/>
          </ac:picMkLst>
        </pc:picChg>
        <pc:picChg chg="add mod">
          <ac:chgData name="a49512 Phạm Ngọc Anh" userId="cefd2df1-5fa3-4dec-87c8-c5040616a0c8" providerId="ADAL" clId="{2E2A5427-7535-4A57-A7A2-DA7D668CA69D}" dt="2024-02-20T11:50:46.292" v="167" actId="1076"/>
          <ac:picMkLst>
            <pc:docMk/>
            <pc:sldMk cId="2795598834" sldId="283"/>
            <ac:picMk id="5" creationId="{5ED0571C-083F-2977-421B-8AB1F5E0CC61}"/>
          </ac:picMkLst>
        </pc:picChg>
        <pc:picChg chg="add mod">
          <ac:chgData name="a49512 Phạm Ngọc Anh" userId="cefd2df1-5fa3-4dec-87c8-c5040616a0c8" providerId="ADAL" clId="{2E2A5427-7535-4A57-A7A2-DA7D668CA69D}" dt="2024-02-20T11:50:37.562" v="164" actId="14100"/>
          <ac:picMkLst>
            <pc:docMk/>
            <pc:sldMk cId="2795598834" sldId="283"/>
            <ac:picMk id="6" creationId="{5DB24828-0558-FC7E-1C95-1FF4874615C1}"/>
          </ac:picMkLst>
        </pc:picChg>
        <pc:picChg chg="add mod">
          <ac:chgData name="a49512 Phạm Ngọc Anh" userId="cefd2df1-5fa3-4dec-87c8-c5040616a0c8" providerId="ADAL" clId="{2E2A5427-7535-4A57-A7A2-DA7D668CA69D}" dt="2024-02-20T11:50:48.775" v="168" actId="1076"/>
          <ac:picMkLst>
            <pc:docMk/>
            <pc:sldMk cId="2795598834" sldId="283"/>
            <ac:picMk id="8" creationId="{139E3C36-1D48-BB5B-C261-AB183F0B5775}"/>
          </ac:picMkLst>
        </pc:picChg>
      </pc:sldChg>
      <pc:sldChg chg="addSp modSp add mod modAnim">
        <pc:chgData name="a49512 Phạm Ngọc Anh" userId="cefd2df1-5fa3-4dec-87c8-c5040616a0c8" providerId="ADAL" clId="{2E2A5427-7535-4A57-A7A2-DA7D668CA69D}" dt="2024-02-20T11:51:33.927" v="183" actId="1076"/>
        <pc:sldMkLst>
          <pc:docMk/>
          <pc:sldMk cId="3309711970" sldId="284"/>
        </pc:sldMkLst>
        <pc:spChg chg="add mod">
          <ac:chgData name="a49512 Phạm Ngọc Anh" userId="cefd2df1-5fa3-4dec-87c8-c5040616a0c8" providerId="ADAL" clId="{2E2A5427-7535-4A57-A7A2-DA7D668CA69D}" dt="2024-02-20T11:51:30.400" v="182" actId="1076"/>
          <ac:spMkLst>
            <pc:docMk/>
            <pc:sldMk cId="3309711970" sldId="284"/>
            <ac:spMk id="4" creationId="{4D127BF1-77F5-18EC-F718-38B15ABA9CB5}"/>
          </ac:spMkLst>
        </pc:spChg>
        <pc:spChg chg="add mod">
          <ac:chgData name="a49512 Phạm Ngọc Anh" userId="cefd2df1-5fa3-4dec-87c8-c5040616a0c8" providerId="ADAL" clId="{2E2A5427-7535-4A57-A7A2-DA7D668CA69D}" dt="2024-02-20T11:51:33.927" v="183" actId="1076"/>
          <ac:spMkLst>
            <pc:docMk/>
            <pc:sldMk cId="3309711970" sldId="284"/>
            <ac:spMk id="6" creationId="{41B238DF-BC01-0005-B5FA-F1E6F7E7F065}"/>
          </ac:spMkLst>
        </pc:spChg>
        <pc:picChg chg="add mod">
          <ac:chgData name="a49512 Phạm Ngọc Anh" userId="cefd2df1-5fa3-4dec-87c8-c5040616a0c8" providerId="ADAL" clId="{2E2A5427-7535-4A57-A7A2-DA7D668CA69D}" dt="2024-02-20T11:51:27.119" v="181" actId="1076"/>
          <ac:picMkLst>
            <pc:docMk/>
            <pc:sldMk cId="3309711970" sldId="284"/>
            <ac:picMk id="2" creationId="{39E7EB13-81C2-024F-17C0-F77384AB184E}"/>
          </ac:picMkLst>
        </pc:picChg>
        <pc:picChg chg="add mod">
          <ac:chgData name="a49512 Phạm Ngọc Anh" userId="cefd2df1-5fa3-4dec-87c8-c5040616a0c8" providerId="ADAL" clId="{2E2A5427-7535-4A57-A7A2-DA7D668CA69D}" dt="2024-02-20T11:51:25.511" v="180" actId="1076"/>
          <ac:picMkLst>
            <pc:docMk/>
            <pc:sldMk cId="3309711970" sldId="284"/>
            <ac:picMk id="3" creationId="{82C5E8C7-E953-FDD1-49C1-FB0DEE9A5E1A}"/>
          </ac:picMkLst>
        </pc:picChg>
        <pc:picChg chg="add mod">
          <ac:chgData name="a49512 Phạm Ngọc Anh" userId="cefd2df1-5fa3-4dec-87c8-c5040616a0c8" providerId="ADAL" clId="{2E2A5427-7535-4A57-A7A2-DA7D668CA69D}" dt="2024-02-20T11:51:30.400" v="182" actId="1076"/>
          <ac:picMkLst>
            <pc:docMk/>
            <pc:sldMk cId="3309711970" sldId="284"/>
            <ac:picMk id="5" creationId="{69409354-2584-EDBF-D8EB-923D0B702424}"/>
          </ac:picMkLst>
        </pc:picChg>
        <pc:picChg chg="add mod">
          <ac:chgData name="a49512 Phạm Ngọc Anh" userId="cefd2df1-5fa3-4dec-87c8-c5040616a0c8" providerId="ADAL" clId="{2E2A5427-7535-4A57-A7A2-DA7D668CA69D}" dt="2024-02-20T11:51:33.927" v="183" actId="1076"/>
          <ac:picMkLst>
            <pc:docMk/>
            <pc:sldMk cId="3309711970" sldId="284"/>
            <ac:picMk id="7" creationId="{421041C7-FA41-E035-3702-5FD839E979FE}"/>
          </ac:picMkLst>
        </pc:picChg>
      </pc:sldChg>
      <pc:sldChg chg="addSp modSp add mod modAnim">
        <pc:chgData name="a49512 Phạm Ngọc Anh" userId="cefd2df1-5fa3-4dec-87c8-c5040616a0c8" providerId="ADAL" clId="{2E2A5427-7535-4A57-A7A2-DA7D668CA69D}" dt="2024-02-20T11:52:04.830" v="193" actId="1076"/>
        <pc:sldMkLst>
          <pc:docMk/>
          <pc:sldMk cId="1027019976" sldId="285"/>
        </pc:sldMkLst>
        <pc:spChg chg="add mod">
          <ac:chgData name="a49512 Phạm Ngọc Anh" userId="cefd2df1-5fa3-4dec-87c8-c5040616a0c8" providerId="ADAL" clId="{2E2A5427-7535-4A57-A7A2-DA7D668CA69D}" dt="2024-02-20T11:52:00.435" v="191" actId="1076"/>
          <ac:spMkLst>
            <pc:docMk/>
            <pc:sldMk cId="1027019976" sldId="285"/>
            <ac:spMk id="5" creationId="{FD400890-55B1-22A1-C9CA-1F55BF5BA732}"/>
          </ac:spMkLst>
        </pc:spChg>
        <pc:spChg chg="add mod">
          <ac:chgData name="a49512 Phạm Ngọc Anh" userId="cefd2df1-5fa3-4dec-87c8-c5040616a0c8" providerId="ADAL" clId="{2E2A5427-7535-4A57-A7A2-DA7D668CA69D}" dt="2024-02-20T11:52:04.830" v="193" actId="1076"/>
          <ac:spMkLst>
            <pc:docMk/>
            <pc:sldMk cId="1027019976" sldId="285"/>
            <ac:spMk id="7" creationId="{C608B81F-475E-0E5A-0611-2440CDB29CE2}"/>
          </ac:spMkLst>
        </pc:spChg>
        <pc:picChg chg="add mod">
          <ac:chgData name="a49512 Phạm Ngọc Anh" userId="cefd2df1-5fa3-4dec-87c8-c5040616a0c8" providerId="ADAL" clId="{2E2A5427-7535-4A57-A7A2-DA7D668CA69D}" dt="2024-02-20T11:51:53.739" v="189" actId="1076"/>
          <ac:picMkLst>
            <pc:docMk/>
            <pc:sldMk cId="1027019976" sldId="285"/>
            <ac:picMk id="2" creationId="{C3BB8FC9-DD85-F787-B4D7-8341A20EBF3E}"/>
          </ac:picMkLst>
        </pc:picChg>
        <pc:picChg chg="add mod">
          <ac:chgData name="a49512 Phạm Ngọc Anh" userId="cefd2df1-5fa3-4dec-87c8-c5040616a0c8" providerId="ADAL" clId="{2E2A5427-7535-4A57-A7A2-DA7D668CA69D}" dt="2024-02-20T11:51:57.070" v="190" actId="1076"/>
          <ac:picMkLst>
            <pc:docMk/>
            <pc:sldMk cId="1027019976" sldId="285"/>
            <ac:picMk id="3" creationId="{1B695147-EF2D-FEF2-1956-4C6E11D4BB39}"/>
          </ac:picMkLst>
        </pc:picChg>
        <pc:picChg chg="add mod">
          <ac:chgData name="a49512 Phạm Ngọc Anh" userId="cefd2df1-5fa3-4dec-87c8-c5040616a0c8" providerId="ADAL" clId="{2E2A5427-7535-4A57-A7A2-DA7D668CA69D}" dt="2024-02-20T11:51:52.258" v="188" actId="1076"/>
          <ac:picMkLst>
            <pc:docMk/>
            <pc:sldMk cId="1027019976" sldId="285"/>
            <ac:picMk id="4" creationId="{9C31B327-BF93-E830-2278-C6AB56284DE5}"/>
          </ac:picMkLst>
        </pc:picChg>
        <pc:picChg chg="add mod">
          <ac:chgData name="a49512 Phạm Ngọc Anh" userId="cefd2df1-5fa3-4dec-87c8-c5040616a0c8" providerId="ADAL" clId="{2E2A5427-7535-4A57-A7A2-DA7D668CA69D}" dt="2024-02-20T11:52:00.435" v="191" actId="1076"/>
          <ac:picMkLst>
            <pc:docMk/>
            <pc:sldMk cId="1027019976" sldId="285"/>
            <ac:picMk id="6" creationId="{4FB8A999-455D-27B2-4A62-82E2C2D982B1}"/>
          </ac:picMkLst>
        </pc:picChg>
        <pc:picChg chg="add mod">
          <ac:chgData name="a49512 Phạm Ngọc Anh" userId="cefd2df1-5fa3-4dec-87c8-c5040616a0c8" providerId="ADAL" clId="{2E2A5427-7535-4A57-A7A2-DA7D668CA69D}" dt="2024-02-20T11:52:04.830" v="193" actId="1076"/>
          <ac:picMkLst>
            <pc:docMk/>
            <pc:sldMk cId="1027019976" sldId="285"/>
            <ac:picMk id="8" creationId="{0A332F62-A151-CBC1-982F-02E73E833814}"/>
          </ac:picMkLst>
        </pc:picChg>
      </pc:sldChg>
      <pc:sldChg chg="addSp modSp add del modAnim">
        <pc:chgData name="a49512 Phạm Ngọc Anh" userId="cefd2df1-5fa3-4dec-87c8-c5040616a0c8" providerId="ADAL" clId="{2E2A5427-7535-4A57-A7A2-DA7D668CA69D}" dt="2024-02-20T11:52:32.588" v="199" actId="47"/>
        <pc:sldMkLst>
          <pc:docMk/>
          <pc:sldMk cId="4038659521" sldId="286"/>
        </pc:sldMkLst>
        <pc:spChg chg="add mod">
          <ac:chgData name="a49512 Phạm Ngọc Anh" userId="cefd2df1-5fa3-4dec-87c8-c5040616a0c8" providerId="ADAL" clId="{2E2A5427-7535-4A57-A7A2-DA7D668CA69D}" dt="2024-02-20T11:52:21.552" v="194"/>
          <ac:spMkLst>
            <pc:docMk/>
            <pc:sldMk cId="4038659521" sldId="286"/>
            <ac:spMk id="2" creationId="{731E6266-FFE4-7A09-42A7-E7EB09672A8F}"/>
          </ac:spMkLst>
        </pc:spChg>
        <pc:spChg chg="add mod">
          <ac:chgData name="a49512 Phạm Ngọc Anh" userId="cefd2df1-5fa3-4dec-87c8-c5040616a0c8" providerId="ADAL" clId="{2E2A5427-7535-4A57-A7A2-DA7D668CA69D}" dt="2024-02-20T11:52:21.552" v="194"/>
          <ac:spMkLst>
            <pc:docMk/>
            <pc:sldMk cId="4038659521" sldId="286"/>
            <ac:spMk id="4" creationId="{B7F6884B-216A-BA6E-3C9B-DF33A8E3BBD0}"/>
          </ac:spMkLst>
        </pc:spChg>
        <pc:picChg chg="add mod">
          <ac:chgData name="a49512 Phạm Ngọc Anh" userId="cefd2df1-5fa3-4dec-87c8-c5040616a0c8" providerId="ADAL" clId="{2E2A5427-7535-4A57-A7A2-DA7D668CA69D}" dt="2024-02-20T11:52:21.552" v="194"/>
          <ac:picMkLst>
            <pc:docMk/>
            <pc:sldMk cId="4038659521" sldId="286"/>
            <ac:picMk id="3" creationId="{CAE8FD49-F60D-17DC-2A65-F9F99ACD4931}"/>
          </ac:picMkLst>
        </pc:picChg>
      </pc:sldChg>
      <pc:sldChg chg="add del">
        <pc:chgData name="a49512 Phạm Ngọc Anh" userId="cefd2df1-5fa3-4dec-87c8-c5040616a0c8" providerId="ADAL" clId="{2E2A5427-7535-4A57-A7A2-DA7D668CA69D}" dt="2024-02-20T11:53:14.782" v="214" actId="47"/>
        <pc:sldMkLst>
          <pc:docMk/>
          <pc:sldMk cId="1665149914" sldId="287"/>
        </pc:sldMkLst>
      </pc:sldChg>
      <pc:sldChg chg="addSp delSp modSp add mod ord delAnim modAnim">
        <pc:chgData name="a49512 Phạm Ngọc Anh" userId="cefd2df1-5fa3-4dec-87c8-c5040616a0c8" providerId="ADAL" clId="{2E2A5427-7535-4A57-A7A2-DA7D668CA69D}" dt="2024-02-20T11:53:04.417" v="213" actId="1076"/>
        <pc:sldMkLst>
          <pc:docMk/>
          <pc:sldMk cId="3226685274" sldId="288"/>
        </pc:sldMkLst>
        <pc:spChg chg="del">
          <ac:chgData name="a49512 Phạm Ngọc Anh" userId="cefd2df1-5fa3-4dec-87c8-c5040616a0c8" providerId="ADAL" clId="{2E2A5427-7535-4A57-A7A2-DA7D668CA69D}" dt="2024-02-20T11:52:31.074" v="198" actId="478"/>
          <ac:spMkLst>
            <pc:docMk/>
            <pc:sldMk cId="3226685274" sldId="288"/>
            <ac:spMk id="2" creationId="{B5F8EFCB-83A6-77B2-360B-14E1B3EABE97}"/>
          </ac:spMkLst>
        </pc:spChg>
        <pc:spChg chg="del">
          <ac:chgData name="a49512 Phạm Ngọc Anh" userId="cefd2df1-5fa3-4dec-87c8-c5040616a0c8" providerId="ADAL" clId="{2E2A5427-7535-4A57-A7A2-DA7D668CA69D}" dt="2024-02-20T11:52:31.074" v="198" actId="478"/>
          <ac:spMkLst>
            <pc:docMk/>
            <pc:sldMk cId="3226685274" sldId="288"/>
            <ac:spMk id="3" creationId="{C89DED19-C849-1354-4103-778F6AD764ED}"/>
          </ac:spMkLst>
        </pc:spChg>
        <pc:spChg chg="del">
          <ac:chgData name="a49512 Phạm Ngọc Anh" userId="cefd2df1-5fa3-4dec-87c8-c5040616a0c8" providerId="ADAL" clId="{2E2A5427-7535-4A57-A7A2-DA7D668CA69D}" dt="2024-02-20T11:52:31.074" v="198" actId="478"/>
          <ac:spMkLst>
            <pc:docMk/>
            <pc:sldMk cId="3226685274" sldId="288"/>
            <ac:spMk id="4" creationId="{A0751D6C-58A7-28DF-8671-50460D3D54B3}"/>
          </ac:spMkLst>
        </pc:spChg>
        <pc:spChg chg="add mod">
          <ac:chgData name="a49512 Phạm Ngọc Anh" userId="cefd2df1-5fa3-4dec-87c8-c5040616a0c8" providerId="ADAL" clId="{2E2A5427-7535-4A57-A7A2-DA7D668CA69D}" dt="2024-02-20T11:52:54.551" v="209" actId="1076"/>
          <ac:spMkLst>
            <pc:docMk/>
            <pc:sldMk cId="3226685274" sldId="288"/>
            <ac:spMk id="5" creationId="{ECA6BC88-619A-8472-BD68-87D1DED1D87F}"/>
          </ac:spMkLst>
        </pc:spChg>
        <pc:spChg chg="add mod">
          <ac:chgData name="a49512 Phạm Ngọc Anh" userId="cefd2df1-5fa3-4dec-87c8-c5040616a0c8" providerId="ADAL" clId="{2E2A5427-7535-4A57-A7A2-DA7D668CA69D}" dt="2024-02-20T11:53:04.417" v="213" actId="1076"/>
          <ac:spMkLst>
            <pc:docMk/>
            <pc:sldMk cId="3226685274" sldId="288"/>
            <ac:spMk id="7" creationId="{61620A0F-8E1B-1464-8AB8-7D157CE327ED}"/>
          </ac:spMkLst>
        </pc:spChg>
        <pc:picChg chg="add mod">
          <ac:chgData name="a49512 Phạm Ngọc Anh" userId="cefd2df1-5fa3-4dec-87c8-c5040616a0c8" providerId="ADAL" clId="{2E2A5427-7535-4A57-A7A2-DA7D668CA69D}" dt="2024-02-20T11:52:50.843" v="208" actId="1076"/>
          <ac:picMkLst>
            <pc:docMk/>
            <pc:sldMk cId="3226685274" sldId="288"/>
            <ac:picMk id="6" creationId="{36A918EB-0F45-4063-C3FF-EC8D3F4B1113}"/>
          </ac:picMkLst>
        </pc:picChg>
      </pc:sldChg>
      <pc:sldChg chg="addSp modSp add mod modAnim">
        <pc:chgData name="a49512 Phạm Ngọc Anh" userId="cefd2df1-5fa3-4dec-87c8-c5040616a0c8" providerId="ADAL" clId="{2E2A5427-7535-4A57-A7A2-DA7D668CA69D}" dt="2024-02-20T11:56:18.922" v="269" actId="1076"/>
        <pc:sldMkLst>
          <pc:docMk/>
          <pc:sldMk cId="3822615724" sldId="289"/>
        </pc:sldMkLst>
        <pc:spChg chg="add mod">
          <ac:chgData name="a49512 Phạm Ngọc Anh" userId="cefd2df1-5fa3-4dec-87c8-c5040616a0c8" providerId="ADAL" clId="{2E2A5427-7535-4A57-A7A2-DA7D668CA69D}" dt="2024-02-20T11:56:18.922" v="269" actId="1076"/>
          <ac:spMkLst>
            <pc:docMk/>
            <pc:sldMk cId="3822615724" sldId="289"/>
            <ac:spMk id="2" creationId="{3B564142-6F0D-A6B2-5A92-C0BED9752D64}"/>
          </ac:spMkLst>
        </pc:spChg>
        <pc:spChg chg="add mod">
          <ac:chgData name="a49512 Phạm Ngọc Anh" userId="cefd2df1-5fa3-4dec-87c8-c5040616a0c8" providerId="ADAL" clId="{2E2A5427-7535-4A57-A7A2-DA7D668CA69D}" dt="2024-02-20T11:56:17.160" v="268" actId="1076"/>
          <ac:spMkLst>
            <pc:docMk/>
            <pc:sldMk cId="3822615724" sldId="289"/>
            <ac:spMk id="3" creationId="{4E04EB41-AF6C-A5D6-C851-945EB76C5B2F}"/>
          </ac:spMkLst>
        </pc:spChg>
        <pc:spChg chg="mod">
          <ac:chgData name="a49512 Phạm Ngọc Anh" userId="cefd2df1-5fa3-4dec-87c8-c5040616a0c8" providerId="ADAL" clId="{2E2A5427-7535-4A57-A7A2-DA7D668CA69D}" dt="2024-02-20T11:56:05.218" v="263" actId="207"/>
          <ac:spMkLst>
            <pc:docMk/>
            <pc:sldMk cId="3822615724" sldId="289"/>
            <ac:spMk id="6" creationId="{46308C8B-92DA-CEB5-0BD8-3109AD39F9AA}"/>
          </ac:spMkLst>
        </pc:spChg>
        <pc:spChg chg="mod">
          <ac:chgData name="a49512 Phạm Ngọc Anh" userId="cefd2df1-5fa3-4dec-87c8-c5040616a0c8" providerId="ADAL" clId="{2E2A5427-7535-4A57-A7A2-DA7D668CA69D}" dt="2024-02-20T11:56:05.218" v="263" actId="207"/>
          <ac:spMkLst>
            <pc:docMk/>
            <pc:sldMk cId="3822615724" sldId="289"/>
            <ac:spMk id="9" creationId="{892ADF20-D4BB-5776-2032-9BCCBB812CC8}"/>
          </ac:spMkLst>
        </pc:spChg>
        <pc:grpChg chg="add mod">
          <ac:chgData name="a49512 Phạm Ngọc Anh" userId="cefd2df1-5fa3-4dec-87c8-c5040616a0c8" providerId="ADAL" clId="{2E2A5427-7535-4A57-A7A2-DA7D668CA69D}" dt="2024-02-20T11:56:17.160" v="268" actId="1076"/>
          <ac:grpSpMkLst>
            <pc:docMk/>
            <pc:sldMk cId="3822615724" sldId="289"/>
            <ac:grpSpMk id="4" creationId="{F2C3DDCF-4A91-FEB8-304C-FEC4BED7E569}"/>
          </ac:grpSpMkLst>
        </pc:grpChg>
        <pc:grpChg chg="add mod">
          <ac:chgData name="a49512 Phạm Ngọc Anh" userId="cefd2df1-5fa3-4dec-87c8-c5040616a0c8" providerId="ADAL" clId="{2E2A5427-7535-4A57-A7A2-DA7D668CA69D}" dt="2024-02-20T11:56:17.160" v="268" actId="1076"/>
          <ac:grpSpMkLst>
            <pc:docMk/>
            <pc:sldMk cId="3822615724" sldId="289"/>
            <ac:grpSpMk id="7" creationId="{73BC787A-5977-CF17-52EB-65E4DFBA4F4E}"/>
          </ac:grpSpMkLst>
        </pc:grpChg>
        <pc:picChg chg="mod">
          <ac:chgData name="a49512 Phạm Ngọc Anh" userId="cefd2df1-5fa3-4dec-87c8-c5040616a0c8" providerId="ADAL" clId="{2E2A5427-7535-4A57-A7A2-DA7D668CA69D}" dt="2024-02-20T11:55:59.732" v="260"/>
          <ac:picMkLst>
            <pc:docMk/>
            <pc:sldMk cId="3822615724" sldId="289"/>
            <ac:picMk id="5" creationId="{557E1407-27F6-C1B3-BC3A-6E149C8F02EA}"/>
          </ac:picMkLst>
        </pc:picChg>
        <pc:picChg chg="mod">
          <ac:chgData name="a49512 Phạm Ngọc Anh" userId="cefd2df1-5fa3-4dec-87c8-c5040616a0c8" providerId="ADAL" clId="{2E2A5427-7535-4A57-A7A2-DA7D668CA69D}" dt="2024-02-20T11:55:59.732" v="260"/>
          <ac:picMkLst>
            <pc:docMk/>
            <pc:sldMk cId="3822615724" sldId="289"/>
            <ac:picMk id="8" creationId="{6E2F1A0E-FDA3-6F8A-500E-8C673BCE5F9A}"/>
          </ac:picMkLst>
        </pc:picChg>
      </pc:sldChg>
      <pc:sldChg chg="addSp modSp add mod modAnim">
        <pc:chgData name="a49512 Phạm Ngọc Anh" userId="cefd2df1-5fa3-4dec-87c8-c5040616a0c8" providerId="ADAL" clId="{2E2A5427-7535-4A57-A7A2-DA7D668CA69D}" dt="2024-02-20T11:59:33.491" v="314" actId="1076"/>
        <pc:sldMkLst>
          <pc:docMk/>
          <pc:sldMk cId="2232353337" sldId="290"/>
        </pc:sldMkLst>
        <pc:spChg chg="add mod">
          <ac:chgData name="a49512 Phạm Ngọc Anh" userId="cefd2df1-5fa3-4dec-87c8-c5040616a0c8" providerId="ADAL" clId="{2E2A5427-7535-4A57-A7A2-DA7D668CA69D}" dt="2024-02-20T11:56:48.734" v="278" actId="1076"/>
          <ac:spMkLst>
            <pc:docMk/>
            <pc:sldMk cId="2232353337" sldId="290"/>
            <ac:spMk id="3" creationId="{C4C92DA7-D93C-0666-CE57-E7E23A01ECBF}"/>
          </ac:spMkLst>
        </pc:spChg>
        <pc:spChg chg="mod">
          <ac:chgData name="a49512 Phạm Ngọc Anh" userId="cefd2df1-5fa3-4dec-87c8-c5040616a0c8" providerId="ADAL" clId="{2E2A5427-7535-4A57-A7A2-DA7D668CA69D}" dt="2024-02-20T11:56:31.675" v="273" actId="207"/>
          <ac:spMkLst>
            <pc:docMk/>
            <pc:sldMk cId="2232353337" sldId="290"/>
            <ac:spMk id="6" creationId="{725195F0-CD8E-C1D7-7D29-4039F8C5374A}"/>
          </ac:spMkLst>
        </pc:spChg>
        <pc:spChg chg="mod">
          <ac:chgData name="a49512 Phạm Ngọc Anh" userId="cefd2df1-5fa3-4dec-87c8-c5040616a0c8" providerId="ADAL" clId="{2E2A5427-7535-4A57-A7A2-DA7D668CA69D}" dt="2024-02-20T11:56:51.182" v="279" actId="14100"/>
          <ac:spMkLst>
            <pc:docMk/>
            <pc:sldMk cId="2232353337" sldId="290"/>
            <ac:spMk id="9" creationId="{4638CCE8-8BA0-26E8-4858-A067E4777E57}"/>
          </ac:spMkLst>
        </pc:spChg>
        <pc:spChg chg="mod">
          <ac:chgData name="a49512 Phạm Ngọc Anh" userId="cefd2df1-5fa3-4dec-87c8-c5040616a0c8" providerId="ADAL" clId="{2E2A5427-7535-4A57-A7A2-DA7D668CA69D}" dt="2024-02-20T11:56:31.675" v="273" actId="207"/>
          <ac:spMkLst>
            <pc:docMk/>
            <pc:sldMk cId="2232353337" sldId="290"/>
            <ac:spMk id="12" creationId="{4B39523F-2FE8-5EE5-79BF-EBACE3A19851}"/>
          </ac:spMkLst>
        </pc:spChg>
        <pc:grpChg chg="add mod">
          <ac:chgData name="a49512 Phạm Ngọc Anh" userId="cefd2df1-5fa3-4dec-87c8-c5040616a0c8" providerId="ADAL" clId="{2E2A5427-7535-4A57-A7A2-DA7D668CA69D}" dt="2024-02-20T11:57:03.105" v="280" actId="1076"/>
          <ac:grpSpMkLst>
            <pc:docMk/>
            <pc:sldMk cId="2232353337" sldId="290"/>
            <ac:grpSpMk id="4" creationId="{74213390-8602-2817-BF69-F368CC14978B}"/>
          </ac:grpSpMkLst>
        </pc:grpChg>
        <pc:grpChg chg="add mod">
          <ac:chgData name="a49512 Phạm Ngọc Anh" userId="cefd2df1-5fa3-4dec-87c8-c5040616a0c8" providerId="ADAL" clId="{2E2A5427-7535-4A57-A7A2-DA7D668CA69D}" dt="2024-02-20T11:57:03.105" v="280" actId="1076"/>
          <ac:grpSpMkLst>
            <pc:docMk/>
            <pc:sldMk cId="2232353337" sldId="290"/>
            <ac:grpSpMk id="7" creationId="{1C3A45A9-BD59-DBDE-0FFE-5244D6331976}"/>
          </ac:grpSpMkLst>
        </pc:grpChg>
        <pc:grpChg chg="add mod">
          <ac:chgData name="a49512 Phạm Ngọc Anh" userId="cefd2df1-5fa3-4dec-87c8-c5040616a0c8" providerId="ADAL" clId="{2E2A5427-7535-4A57-A7A2-DA7D668CA69D}" dt="2024-02-20T11:57:03.105" v="280" actId="1076"/>
          <ac:grpSpMkLst>
            <pc:docMk/>
            <pc:sldMk cId="2232353337" sldId="290"/>
            <ac:grpSpMk id="10" creationId="{A85761A8-2107-47F7-5BA0-BF1C51965F55}"/>
          </ac:grpSpMkLst>
        </pc:grpChg>
        <pc:picChg chg="add mod">
          <ac:chgData name="a49512 Phạm Ngọc Anh" userId="cefd2df1-5fa3-4dec-87c8-c5040616a0c8" providerId="ADAL" clId="{2E2A5427-7535-4A57-A7A2-DA7D668CA69D}" dt="2024-02-20T11:59:33.491" v="314" actId="1076"/>
          <ac:picMkLst>
            <pc:docMk/>
            <pc:sldMk cId="2232353337" sldId="290"/>
            <ac:picMk id="2" creationId="{C0871B32-00CC-4700-78E6-A93B34B4BED4}"/>
          </ac:picMkLst>
        </pc:picChg>
        <pc:picChg chg="mod">
          <ac:chgData name="a49512 Phạm Ngọc Anh" userId="cefd2df1-5fa3-4dec-87c8-c5040616a0c8" providerId="ADAL" clId="{2E2A5427-7535-4A57-A7A2-DA7D668CA69D}" dt="2024-02-20T11:56:27.480" v="270"/>
          <ac:picMkLst>
            <pc:docMk/>
            <pc:sldMk cId="2232353337" sldId="290"/>
            <ac:picMk id="5" creationId="{E9C74313-D408-DFE7-8EE7-35768DA18527}"/>
          </ac:picMkLst>
        </pc:picChg>
        <pc:picChg chg="mod">
          <ac:chgData name="a49512 Phạm Ngọc Anh" userId="cefd2df1-5fa3-4dec-87c8-c5040616a0c8" providerId="ADAL" clId="{2E2A5427-7535-4A57-A7A2-DA7D668CA69D}" dt="2024-02-20T11:56:27.480" v="270"/>
          <ac:picMkLst>
            <pc:docMk/>
            <pc:sldMk cId="2232353337" sldId="290"/>
            <ac:picMk id="8" creationId="{325E955C-3E32-67B9-A5C3-016B524F2504}"/>
          </ac:picMkLst>
        </pc:picChg>
        <pc:picChg chg="mod">
          <ac:chgData name="a49512 Phạm Ngọc Anh" userId="cefd2df1-5fa3-4dec-87c8-c5040616a0c8" providerId="ADAL" clId="{2E2A5427-7535-4A57-A7A2-DA7D668CA69D}" dt="2024-02-20T11:56:27.480" v="270"/>
          <ac:picMkLst>
            <pc:docMk/>
            <pc:sldMk cId="2232353337" sldId="290"/>
            <ac:picMk id="11" creationId="{8F3EA27F-FEF6-B7FD-C191-D349E8564CA6}"/>
          </ac:picMkLst>
        </pc:picChg>
      </pc:sldChg>
      <pc:sldChg chg="addSp delSp modSp add mod modAnim">
        <pc:chgData name="a49512 Phạm Ngọc Anh" userId="cefd2df1-5fa3-4dec-87c8-c5040616a0c8" providerId="ADAL" clId="{2E2A5427-7535-4A57-A7A2-DA7D668CA69D}" dt="2024-02-20T11:57:26.898" v="290" actId="1076"/>
        <pc:sldMkLst>
          <pc:docMk/>
          <pc:sldMk cId="3194296602" sldId="291"/>
        </pc:sldMkLst>
        <pc:spChg chg="add del mod">
          <ac:chgData name="a49512 Phạm Ngọc Anh" userId="cefd2df1-5fa3-4dec-87c8-c5040616a0c8" providerId="ADAL" clId="{2E2A5427-7535-4A57-A7A2-DA7D668CA69D}" dt="2024-02-20T11:57:15.813" v="284" actId="478"/>
          <ac:spMkLst>
            <pc:docMk/>
            <pc:sldMk cId="3194296602" sldId="291"/>
            <ac:spMk id="2" creationId="{0852CC43-FF96-3438-1488-F3210254C88C}"/>
          </ac:spMkLst>
        </pc:spChg>
        <pc:spChg chg="add mod">
          <ac:chgData name="a49512 Phạm Ngọc Anh" userId="cefd2df1-5fa3-4dec-87c8-c5040616a0c8" providerId="ADAL" clId="{2E2A5427-7535-4A57-A7A2-DA7D668CA69D}" dt="2024-02-20T11:57:26.898" v="290" actId="1076"/>
          <ac:spMkLst>
            <pc:docMk/>
            <pc:sldMk cId="3194296602" sldId="291"/>
            <ac:spMk id="3" creationId="{9A8137D5-8AAD-E0BC-9531-3427C5B05E07}"/>
          </ac:spMkLst>
        </pc:spChg>
        <pc:spChg chg="mod">
          <ac:chgData name="a49512 Phạm Ngọc Anh" userId="cefd2df1-5fa3-4dec-87c8-c5040616a0c8" providerId="ADAL" clId="{2E2A5427-7535-4A57-A7A2-DA7D668CA69D}" dt="2024-02-20T11:57:18.182" v="285" actId="207"/>
          <ac:spMkLst>
            <pc:docMk/>
            <pc:sldMk cId="3194296602" sldId="291"/>
            <ac:spMk id="6" creationId="{8F7C857F-0969-769A-845C-835F90198724}"/>
          </ac:spMkLst>
        </pc:spChg>
        <pc:spChg chg="mod">
          <ac:chgData name="a49512 Phạm Ngọc Anh" userId="cefd2df1-5fa3-4dec-87c8-c5040616a0c8" providerId="ADAL" clId="{2E2A5427-7535-4A57-A7A2-DA7D668CA69D}" dt="2024-02-20T11:57:18.182" v="285" actId="207"/>
          <ac:spMkLst>
            <pc:docMk/>
            <pc:sldMk cId="3194296602" sldId="291"/>
            <ac:spMk id="9" creationId="{A079F209-E6E8-BB03-0FA6-9B31A539A6E9}"/>
          </ac:spMkLst>
        </pc:spChg>
        <pc:spChg chg="mod">
          <ac:chgData name="a49512 Phạm Ngọc Anh" userId="cefd2df1-5fa3-4dec-87c8-c5040616a0c8" providerId="ADAL" clId="{2E2A5427-7535-4A57-A7A2-DA7D668CA69D}" dt="2024-02-20T11:57:18.182" v="285" actId="207"/>
          <ac:spMkLst>
            <pc:docMk/>
            <pc:sldMk cId="3194296602" sldId="291"/>
            <ac:spMk id="12" creationId="{CFA893ED-BCB2-F5F1-02EE-7B60F10399B1}"/>
          </ac:spMkLst>
        </pc:spChg>
        <pc:grpChg chg="add mod">
          <ac:chgData name="a49512 Phạm Ngọc Anh" userId="cefd2df1-5fa3-4dec-87c8-c5040616a0c8" providerId="ADAL" clId="{2E2A5427-7535-4A57-A7A2-DA7D668CA69D}" dt="2024-02-20T11:57:25.229" v="289" actId="1076"/>
          <ac:grpSpMkLst>
            <pc:docMk/>
            <pc:sldMk cId="3194296602" sldId="291"/>
            <ac:grpSpMk id="4" creationId="{F17AE623-458B-BE4A-9FD5-5FB42E391FD5}"/>
          </ac:grpSpMkLst>
        </pc:grpChg>
        <pc:grpChg chg="add mod">
          <ac:chgData name="a49512 Phạm Ngọc Anh" userId="cefd2df1-5fa3-4dec-87c8-c5040616a0c8" providerId="ADAL" clId="{2E2A5427-7535-4A57-A7A2-DA7D668CA69D}" dt="2024-02-20T11:57:25.229" v="289" actId="1076"/>
          <ac:grpSpMkLst>
            <pc:docMk/>
            <pc:sldMk cId="3194296602" sldId="291"/>
            <ac:grpSpMk id="7" creationId="{7E0B04C9-9162-D773-189D-6EEE302608A2}"/>
          </ac:grpSpMkLst>
        </pc:grpChg>
        <pc:grpChg chg="add mod">
          <ac:chgData name="a49512 Phạm Ngọc Anh" userId="cefd2df1-5fa3-4dec-87c8-c5040616a0c8" providerId="ADAL" clId="{2E2A5427-7535-4A57-A7A2-DA7D668CA69D}" dt="2024-02-20T11:57:25.229" v="289" actId="1076"/>
          <ac:grpSpMkLst>
            <pc:docMk/>
            <pc:sldMk cId="3194296602" sldId="291"/>
            <ac:grpSpMk id="10" creationId="{95F93B98-1B6F-09B6-630E-B1CBD0ED9D28}"/>
          </ac:grpSpMkLst>
        </pc:grpChg>
        <pc:picChg chg="mod">
          <ac:chgData name="a49512 Phạm Ngọc Anh" userId="cefd2df1-5fa3-4dec-87c8-c5040616a0c8" providerId="ADAL" clId="{2E2A5427-7535-4A57-A7A2-DA7D668CA69D}" dt="2024-02-20T11:57:11.727" v="281"/>
          <ac:picMkLst>
            <pc:docMk/>
            <pc:sldMk cId="3194296602" sldId="291"/>
            <ac:picMk id="5" creationId="{FC93D25B-0B9A-0578-64BD-EDA8B567810A}"/>
          </ac:picMkLst>
        </pc:picChg>
        <pc:picChg chg="mod">
          <ac:chgData name="a49512 Phạm Ngọc Anh" userId="cefd2df1-5fa3-4dec-87c8-c5040616a0c8" providerId="ADAL" clId="{2E2A5427-7535-4A57-A7A2-DA7D668CA69D}" dt="2024-02-20T11:57:11.727" v="281"/>
          <ac:picMkLst>
            <pc:docMk/>
            <pc:sldMk cId="3194296602" sldId="291"/>
            <ac:picMk id="8" creationId="{4F683545-CE03-9C37-8ACF-DBFB829151F6}"/>
          </ac:picMkLst>
        </pc:picChg>
        <pc:picChg chg="mod">
          <ac:chgData name="a49512 Phạm Ngọc Anh" userId="cefd2df1-5fa3-4dec-87c8-c5040616a0c8" providerId="ADAL" clId="{2E2A5427-7535-4A57-A7A2-DA7D668CA69D}" dt="2024-02-20T11:57:11.727" v="281"/>
          <ac:picMkLst>
            <pc:docMk/>
            <pc:sldMk cId="3194296602" sldId="291"/>
            <ac:picMk id="11" creationId="{BEA82DF9-CFC1-78C0-9F59-7BAFDFAF6290}"/>
          </ac:picMkLst>
        </pc:picChg>
      </pc:sldChg>
    </pc:docChg>
  </pc:docChgLst>
  <pc:docChgLst>
    <pc:chgData name="a49512 Phạm Ngọc Anh" userId="cefd2df1-5fa3-4dec-87c8-c5040616a0c8" providerId="ADAL" clId="{BAB42B65-9124-41E3-BE4F-A2771373442E}"/>
    <pc:docChg chg="undo custSel modSld">
      <pc:chgData name="a49512 Phạm Ngọc Anh" userId="cefd2df1-5fa3-4dec-87c8-c5040616a0c8" providerId="ADAL" clId="{BAB42B65-9124-41E3-BE4F-A2771373442E}" dt="2024-02-19T15:36:50.517" v="256" actId="20577"/>
      <pc:docMkLst>
        <pc:docMk/>
      </pc:docMkLst>
      <pc:sldChg chg="modSp mod modNotes">
        <pc:chgData name="a49512 Phạm Ngọc Anh" userId="cefd2df1-5fa3-4dec-87c8-c5040616a0c8" providerId="ADAL" clId="{BAB42B65-9124-41E3-BE4F-A2771373442E}" dt="2024-02-19T15:36:50.517" v="256" actId="20577"/>
        <pc:sldMkLst>
          <pc:docMk/>
          <pc:sldMk cId="0" sldId="256"/>
        </pc:sldMkLst>
        <pc:spChg chg="mod">
          <ac:chgData name="a49512 Phạm Ngọc Anh" userId="cefd2df1-5fa3-4dec-87c8-c5040616a0c8" providerId="ADAL" clId="{BAB42B65-9124-41E3-BE4F-A2771373442E}" dt="2023-12-29T15:25:30.851" v="254" actId="20577"/>
          <ac:spMkLst>
            <pc:docMk/>
            <pc:sldMk cId="0" sldId="256"/>
            <ac:spMk id="235" creationId="{00000000-0000-0000-0000-000000000000}"/>
          </ac:spMkLst>
        </pc:spChg>
        <pc:spChg chg="mod">
          <ac:chgData name="a49512 Phạm Ngọc Anh" userId="cefd2df1-5fa3-4dec-87c8-c5040616a0c8" providerId="ADAL" clId="{BAB42B65-9124-41E3-BE4F-A2771373442E}" dt="2024-02-19T15:36:50.517" v="256" actId="20577"/>
          <ac:spMkLst>
            <pc:docMk/>
            <pc:sldMk cId="0" sldId="256"/>
            <ac:spMk id="236" creationId="{00000000-0000-0000-0000-000000000000}"/>
          </ac:spMkLst>
        </pc:spChg>
      </pc:sldChg>
      <pc:sldChg chg="addSp delSp modSp mod setBg">
        <pc:chgData name="a49512 Phạm Ngọc Anh" userId="cefd2df1-5fa3-4dec-87c8-c5040616a0c8" providerId="ADAL" clId="{BAB42B65-9124-41E3-BE4F-A2771373442E}" dt="2023-12-26T02:31:23.422" v="107" actId="1076"/>
        <pc:sldMkLst>
          <pc:docMk/>
          <pc:sldMk cId="0" sldId="257"/>
        </pc:sldMkLst>
        <pc:picChg chg="add mod">
          <ac:chgData name="a49512 Phạm Ngọc Anh" userId="cefd2df1-5fa3-4dec-87c8-c5040616a0c8" providerId="ADAL" clId="{BAB42B65-9124-41E3-BE4F-A2771373442E}" dt="2023-12-26T02:31:23.422" v="107" actId="1076"/>
          <ac:picMkLst>
            <pc:docMk/>
            <pc:sldMk cId="0" sldId="257"/>
            <ac:picMk id="2" creationId="{FD785F84-919B-8B97-D8BA-B88F3891E4AE}"/>
          </ac:picMkLst>
        </pc:picChg>
        <pc:picChg chg="del mod">
          <ac:chgData name="a49512 Phạm Ngọc Anh" userId="cefd2df1-5fa3-4dec-87c8-c5040616a0c8" providerId="ADAL" clId="{BAB42B65-9124-41E3-BE4F-A2771373442E}" dt="2023-12-26T02:22:31.747" v="9" actId="478"/>
          <ac:picMkLst>
            <pc:docMk/>
            <pc:sldMk cId="0" sldId="257"/>
            <ac:picMk id="241" creationId="{00000000-0000-0000-0000-000000000000}"/>
          </ac:picMkLst>
        </pc:picChg>
      </pc:sldChg>
      <pc:sldChg chg="delSp modSp mod setBg">
        <pc:chgData name="a49512 Phạm Ngọc Anh" userId="cefd2df1-5fa3-4dec-87c8-c5040616a0c8" providerId="ADAL" clId="{BAB42B65-9124-41E3-BE4F-A2771373442E}" dt="2023-12-26T02:24:09.414" v="17"/>
        <pc:sldMkLst>
          <pc:docMk/>
          <pc:sldMk cId="0" sldId="258"/>
        </pc:sldMkLst>
        <pc:picChg chg="del mod">
          <ac:chgData name="a49512 Phạm Ngọc Anh" userId="cefd2df1-5fa3-4dec-87c8-c5040616a0c8" providerId="ADAL" clId="{BAB42B65-9124-41E3-BE4F-A2771373442E}" dt="2023-12-26T02:24:04.029" v="14" actId="478"/>
          <ac:picMkLst>
            <pc:docMk/>
            <pc:sldMk cId="0" sldId="258"/>
            <ac:picMk id="246" creationId="{00000000-0000-0000-0000-000000000000}"/>
          </ac:picMkLst>
        </pc:picChg>
      </pc:sldChg>
      <pc:sldChg chg="delSp modSp mod setBg">
        <pc:chgData name="a49512 Phạm Ngọc Anh" userId="cefd2df1-5fa3-4dec-87c8-c5040616a0c8" providerId="ADAL" clId="{BAB42B65-9124-41E3-BE4F-A2771373442E}" dt="2023-12-26T02:24:30.346" v="22"/>
        <pc:sldMkLst>
          <pc:docMk/>
          <pc:sldMk cId="0" sldId="259"/>
        </pc:sldMkLst>
        <pc:picChg chg="del mod">
          <ac:chgData name="a49512 Phạm Ngọc Anh" userId="cefd2df1-5fa3-4dec-87c8-c5040616a0c8" providerId="ADAL" clId="{BAB42B65-9124-41E3-BE4F-A2771373442E}" dt="2023-12-26T02:24:25.291" v="19" actId="478"/>
          <ac:picMkLst>
            <pc:docMk/>
            <pc:sldMk cId="0" sldId="259"/>
            <ac:picMk id="251" creationId="{00000000-0000-0000-0000-000000000000}"/>
          </ac:picMkLst>
        </pc:picChg>
      </pc:sldChg>
      <pc:sldChg chg="addSp delSp modSp mod setBg">
        <pc:chgData name="a49512 Phạm Ngọc Anh" userId="cefd2df1-5fa3-4dec-87c8-c5040616a0c8" providerId="ADAL" clId="{BAB42B65-9124-41E3-BE4F-A2771373442E}" dt="2023-12-26T02:31:41.561" v="108"/>
        <pc:sldMkLst>
          <pc:docMk/>
          <pc:sldMk cId="0" sldId="260"/>
        </pc:sldMkLst>
        <pc:picChg chg="add mod">
          <ac:chgData name="a49512 Phạm Ngọc Anh" userId="cefd2df1-5fa3-4dec-87c8-c5040616a0c8" providerId="ADAL" clId="{BAB42B65-9124-41E3-BE4F-A2771373442E}" dt="2023-12-26T02:31:41.561" v="108"/>
          <ac:picMkLst>
            <pc:docMk/>
            <pc:sldMk cId="0" sldId="260"/>
            <ac:picMk id="2" creationId="{73A54AFB-6534-DFEB-C7EF-27CED7963DB4}"/>
          </ac:picMkLst>
        </pc:picChg>
        <pc:picChg chg="del mod">
          <ac:chgData name="a49512 Phạm Ngọc Anh" userId="cefd2df1-5fa3-4dec-87c8-c5040616a0c8" providerId="ADAL" clId="{BAB42B65-9124-41E3-BE4F-A2771373442E}" dt="2023-12-26T02:24:36.884" v="24" actId="478"/>
          <ac:picMkLst>
            <pc:docMk/>
            <pc:sldMk cId="0" sldId="260"/>
            <ac:picMk id="256" creationId="{00000000-0000-0000-0000-000000000000}"/>
          </ac:picMkLst>
        </pc:picChg>
      </pc:sldChg>
      <pc:sldChg chg="delSp mod setBg">
        <pc:chgData name="a49512 Phạm Ngọc Anh" userId="cefd2df1-5fa3-4dec-87c8-c5040616a0c8" providerId="ADAL" clId="{BAB42B65-9124-41E3-BE4F-A2771373442E}" dt="2023-12-26T02:24:58.088" v="32"/>
        <pc:sldMkLst>
          <pc:docMk/>
          <pc:sldMk cId="0" sldId="261"/>
        </pc:sldMkLst>
        <pc:picChg chg="del">
          <ac:chgData name="a49512 Phạm Ngọc Anh" userId="cefd2df1-5fa3-4dec-87c8-c5040616a0c8" providerId="ADAL" clId="{BAB42B65-9124-41E3-BE4F-A2771373442E}" dt="2023-12-26T02:24:46.351" v="29" actId="478"/>
          <ac:picMkLst>
            <pc:docMk/>
            <pc:sldMk cId="0" sldId="261"/>
            <ac:picMk id="261" creationId="{00000000-0000-0000-0000-000000000000}"/>
          </ac:picMkLst>
        </pc:picChg>
      </pc:sldChg>
      <pc:sldChg chg="delSp modSp mod setBg">
        <pc:chgData name="a49512 Phạm Ngọc Anh" userId="cefd2df1-5fa3-4dec-87c8-c5040616a0c8" providerId="ADAL" clId="{BAB42B65-9124-41E3-BE4F-A2771373442E}" dt="2023-12-26T02:27:01.640" v="53"/>
        <pc:sldMkLst>
          <pc:docMk/>
          <pc:sldMk cId="0" sldId="262"/>
        </pc:sldMkLst>
        <pc:picChg chg="del mod">
          <ac:chgData name="a49512 Phạm Ngọc Anh" userId="cefd2df1-5fa3-4dec-87c8-c5040616a0c8" providerId="ADAL" clId="{BAB42B65-9124-41E3-BE4F-A2771373442E}" dt="2023-12-26T02:25:31.610" v="35" actId="478"/>
          <ac:picMkLst>
            <pc:docMk/>
            <pc:sldMk cId="0" sldId="262"/>
            <ac:picMk id="266" creationId="{00000000-0000-0000-0000-000000000000}"/>
          </ac:picMkLst>
        </pc:picChg>
      </pc:sldChg>
      <pc:sldChg chg="addSp delSp modSp mod setBg">
        <pc:chgData name="a49512 Phạm Ngọc Anh" userId="cefd2df1-5fa3-4dec-87c8-c5040616a0c8" providerId="ADAL" clId="{BAB42B65-9124-41E3-BE4F-A2771373442E}" dt="2023-12-26T02:31:45.076" v="109"/>
        <pc:sldMkLst>
          <pc:docMk/>
          <pc:sldMk cId="0" sldId="263"/>
        </pc:sldMkLst>
        <pc:picChg chg="add mod">
          <ac:chgData name="a49512 Phạm Ngọc Anh" userId="cefd2df1-5fa3-4dec-87c8-c5040616a0c8" providerId="ADAL" clId="{BAB42B65-9124-41E3-BE4F-A2771373442E}" dt="2023-12-26T02:31:45.076" v="109"/>
          <ac:picMkLst>
            <pc:docMk/>
            <pc:sldMk cId="0" sldId="263"/>
            <ac:picMk id="2" creationId="{772D489A-2CCE-3466-4C1D-57DF18F662AE}"/>
          </ac:picMkLst>
        </pc:picChg>
        <pc:picChg chg="del">
          <ac:chgData name="a49512 Phạm Ngọc Anh" userId="cefd2df1-5fa3-4dec-87c8-c5040616a0c8" providerId="ADAL" clId="{BAB42B65-9124-41E3-BE4F-A2771373442E}" dt="2023-12-26T02:25:37.400" v="36" actId="478"/>
          <ac:picMkLst>
            <pc:docMk/>
            <pc:sldMk cId="0" sldId="263"/>
            <ac:picMk id="271" creationId="{00000000-0000-0000-0000-000000000000}"/>
          </ac:picMkLst>
        </pc:picChg>
      </pc:sldChg>
      <pc:sldChg chg="delSp mod setBg">
        <pc:chgData name="a49512 Phạm Ngọc Anh" userId="cefd2df1-5fa3-4dec-87c8-c5040616a0c8" providerId="ADAL" clId="{BAB42B65-9124-41E3-BE4F-A2771373442E}" dt="2023-12-26T02:27:12.892" v="59"/>
        <pc:sldMkLst>
          <pc:docMk/>
          <pc:sldMk cId="0" sldId="264"/>
        </pc:sldMkLst>
        <pc:picChg chg="del">
          <ac:chgData name="a49512 Phạm Ngọc Anh" userId="cefd2df1-5fa3-4dec-87c8-c5040616a0c8" providerId="ADAL" clId="{BAB42B65-9124-41E3-BE4F-A2771373442E}" dt="2023-12-26T02:25:42.437" v="37" actId="478"/>
          <ac:picMkLst>
            <pc:docMk/>
            <pc:sldMk cId="0" sldId="264"/>
            <ac:picMk id="276" creationId="{00000000-0000-0000-0000-000000000000}"/>
          </ac:picMkLst>
        </pc:picChg>
      </pc:sldChg>
      <pc:sldChg chg="delSp mod setBg">
        <pc:chgData name="a49512 Phạm Ngọc Anh" userId="cefd2df1-5fa3-4dec-87c8-c5040616a0c8" providerId="ADAL" clId="{BAB42B65-9124-41E3-BE4F-A2771373442E}" dt="2023-12-26T02:27:20.184" v="62"/>
        <pc:sldMkLst>
          <pc:docMk/>
          <pc:sldMk cId="0" sldId="265"/>
        </pc:sldMkLst>
        <pc:picChg chg="del">
          <ac:chgData name="a49512 Phạm Ngọc Anh" userId="cefd2df1-5fa3-4dec-87c8-c5040616a0c8" providerId="ADAL" clId="{BAB42B65-9124-41E3-BE4F-A2771373442E}" dt="2023-12-26T02:25:47.337" v="38" actId="478"/>
          <ac:picMkLst>
            <pc:docMk/>
            <pc:sldMk cId="0" sldId="265"/>
            <ac:picMk id="281" creationId="{00000000-0000-0000-0000-000000000000}"/>
          </ac:picMkLst>
        </pc:picChg>
      </pc:sldChg>
      <pc:sldChg chg="addSp delSp modSp mod setBg">
        <pc:chgData name="a49512 Phạm Ngọc Anh" userId="cefd2df1-5fa3-4dec-87c8-c5040616a0c8" providerId="ADAL" clId="{BAB42B65-9124-41E3-BE4F-A2771373442E}" dt="2023-12-26T02:31:48.233" v="110"/>
        <pc:sldMkLst>
          <pc:docMk/>
          <pc:sldMk cId="0" sldId="266"/>
        </pc:sldMkLst>
        <pc:picChg chg="add mod">
          <ac:chgData name="a49512 Phạm Ngọc Anh" userId="cefd2df1-5fa3-4dec-87c8-c5040616a0c8" providerId="ADAL" clId="{BAB42B65-9124-41E3-BE4F-A2771373442E}" dt="2023-12-26T02:31:48.233" v="110"/>
          <ac:picMkLst>
            <pc:docMk/>
            <pc:sldMk cId="0" sldId="266"/>
            <ac:picMk id="2" creationId="{42910508-A1B1-CB0D-8449-76315D0561FC}"/>
          </ac:picMkLst>
        </pc:picChg>
        <pc:picChg chg="del">
          <ac:chgData name="a49512 Phạm Ngọc Anh" userId="cefd2df1-5fa3-4dec-87c8-c5040616a0c8" providerId="ADAL" clId="{BAB42B65-9124-41E3-BE4F-A2771373442E}" dt="2023-12-26T02:25:53.221" v="39" actId="478"/>
          <ac:picMkLst>
            <pc:docMk/>
            <pc:sldMk cId="0" sldId="266"/>
            <ac:picMk id="286" creationId="{00000000-0000-0000-0000-000000000000}"/>
          </ac:picMkLst>
        </pc:picChg>
      </pc:sldChg>
      <pc:sldChg chg="delSp mod setBg">
        <pc:chgData name="a49512 Phạm Ngọc Anh" userId="cefd2df1-5fa3-4dec-87c8-c5040616a0c8" providerId="ADAL" clId="{BAB42B65-9124-41E3-BE4F-A2771373442E}" dt="2023-12-26T02:27:34.370" v="68"/>
        <pc:sldMkLst>
          <pc:docMk/>
          <pc:sldMk cId="0" sldId="267"/>
        </pc:sldMkLst>
        <pc:picChg chg="del">
          <ac:chgData name="a49512 Phạm Ngọc Anh" userId="cefd2df1-5fa3-4dec-87c8-c5040616a0c8" providerId="ADAL" clId="{BAB42B65-9124-41E3-BE4F-A2771373442E}" dt="2023-12-26T02:25:58.166" v="40" actId="478"/>
          <ac:picMkLst>
            <pc:docMk/>
            <pc:sldMk cId="0" sldId="267"/>
            <ac:picMk id="291" creationId="{00000000-0000-0000-0000-000000000000}"/>
          </ac:picMkLst>
        </pc:picChg>
      </pc:sldChg>
      <pc:sldChg chg="delSp mod setBg">
        <pc:chgData name="a49512 Phạm Ngọc Anh" userId="cefd2df1-5fa3-4dec-87c8-c5040616a0c8" providerId="ADAL" clId="{BAB42B65-9124-41E3-BE4F-A2771373442E}" dt="2023-12-26T02:27:40.813" v="71"/>
        <pc:sldMkLst>
          <pc:docMk/>
          <pc:sldMk cId="0" sldId="268"/>
        </pc:sldMkLst>
        <pc:picChg chg="del">
          <ac:chgData name="a49512 Phạm Ngọc Anh" userId="cefd2df1-5fa3-4dec-87c8-c5040616a0c8" providerId="ADAL" clId="{BAB42B65-9124-41E3-BE4F-A2771373442E}" dt="2023-12-26T02:26:03.277" v="41" actId="478"/>
          <ac:picMkLst>
            <pc:docMk/>
            <pc:sldMk cId="0" sldId="268"/>
            <ac:picMk id="296" creationId="{00000000-0000-0000-0000-000000000000}"/>
          </ac:picMkLst>
        </pc:picChg>
      </pc:sldChg>
      <pc:sldChg chg="addSp delSp modSp mod setBg">
        <pc:chgData name="a49512 Phạm Ngọc Anh" userId="cefd2df1-5fa3-4dec-87c8-c5040616a0c8" providerId="ADAL" clId="{BAB42B65-9124-41E3-BE4F-A2771373442E}" dt="2023-12-26T02:31:49.588" v="111"/>
        <pc:sldMkLst>
          <pc:docMk/>
          <pc:sldMk cId="0" sldId="269"/>
        </pc:sldMkLst>
        <pc:picChg chg="add mod">
          <ac:chgData name="a49512 Phạm Ngọc Anh" userId="cefd2df1-5fa3-4dec-87c8-c5040616a0c8" providerId="ADAL" clId="{BAB42B65-9124-41E3-BE4F-A2771373442E}" dt="2023-12-26T02:31:49.588" v="111"/>
          <ac:picMkLst>
            <pc:docMk/>
            <pc:sldMk cId="0" sldId="269"/>
            <ac:picMk id="2" creationId="{4B7F9D87-49DF-FAB9-35B3-E7EF5C1FAF96}"/>
          </ac:picMkLst>
        </pc:picChg>
        <pc:picChg chg="del">
          <ac:chgData name="a49512 Phạm Ngọc Anh" userId="cefd2df1-5fa3-4dec-87c8-c5040616a0c8" providerId="ADAL" clId="{BAB42B65-9124-41E3-BE4F-A2771373442E}" dt="2023-12-26T02:26:07.874" v="42" actId="478"/>
          <ac:picMkLst>
            <pc:docMk/>
            <pc:sldMk cId="0" sldId="269"/>
            <ac:picMk id="301" creationId="{00000000-0000-0000-0000-000000000000}"/>
          </ac:picMkLst>
        </pc:picChg>
      </pc:sldChg>
      <pc:sldChg chg="delSp mod setBg">
        <pc:chgData name="a49512 Phạm Ngọc Anh" userId="cefd2df1-5fa3-4dec-87c8-c5040616a0c8" providerId="ADAL" clId="{BAB42B65-9124-41E3-BE4F-A2771373442E}" dt="2023-12-26T02:28:03.560" v="77"/>
        <pc:sldMkLst>
          <pc:docMk/>
          <pc:sldMk cId="0" sldId="270"/>
        </pc:sldMkLst>
        <pc:picChg chg="del">
          <ac:chgData name="a49512 Phạm Ngọc Anh" userId="cefd2df1-5fa3-4dec-87c8-c5040616a0c8" providerId="ADAL" clId="{BAB42B65-9124-41E3-BE4F-A2771373442E}" dt="2023-12-26T02:26:11.933" v="43" actId="478"/>
          <ac:picMkLst>
            <pc:docMk/>
            <pc:sldMk cId="0" sldId="270"/>
            <ac:picMk id="306" creationId="{00000000-0000-0000-0000-000000000000}"/>
          </ac:picMkLst>
        </pc:picChg>
      </pc:sldChg>
      <pc:sldChg chg="delSp mod setBg">
        <pc:chgData name="a49512 Phạm Ngọc Anh" userId="cefd2df1-5fa3-4dec-87c8-c5040616a0c8" providerId="ADAL" clId="{BAB42B65-9124-41E3-BE4F-A2771373442E}" dt="2023-12-26T02:28:09.285" v="80"/>
        <pc:sldMkLst>
          <pc:docMk/>
          <pc:sldMk cId="0" sldId="271"/>
        </pc:sldMkLst>
        <pc:picChg chg="del">
          <ac:chgData name="a49512 Phạm Ngọc Anh" userId="cefd2df1-5fa3-4dec-87c8-c5040616a0c8" providerId="ADAL" clId="{BAB42B65-9124-41E3-BE4F-A2771373442E}" dt="2023-12-26T02:26:16.014" v="44" actId="478"/>
          <ac:picMkLst>
            <pc:docMk/>
            <pc:sldMk cId="0" sldId="271"/>
            <ac:picMk id="311" creationId="{00000000-0000-0000-0000-000000000000}"/>
          </ac:picMkLst>
        </pc:picChg>
      </pc:sldChg>
      <pc:sldChg chg="addSp delSp modSp mod setBg">
        <pc:chgData name="a49512 Phạm Ngọc Anh" userId="cefd2df1-5fa3-4dec-87c8-c5040616a0c8" providerId="ADAL" clId="{BAB42B65-9124-41E3-BE4F-A2771373442E}" dt="2023-12-26T02:31:51.731" v="112"/>
        <pc:sldMkLst>
          <pc:docMk/>
          <pc:sldMk cId="0" sldId="272"/>
        </pc:sldMkLst>
        <pc:picChg chg="add mod">
          <ac:chgData name="a49512 Phạm Ngọc Anh" userId="cefd2df1-5fa3-4dec-87c8-c5040616a0c8" providerId="ADAL" clId="{BAB42B65-9124-41E3-BE4F-A2771373442E}" dt="2023-12-26T02:31:51.731" v="112"/>
          <ac:picMkLst>
            <pc:docMk/>
            <pc:sldMk cId="0" sldId="272"/>
            <ac:picMk id="2" creationId="{EF1C20AB-6247-7D5F-2663-2523A9AAF8AC}"/>
          </ac:picMkLst>
        </pc:picChg>
        <pc:picChg chg="del">
          <ac:chgData name="a49512 Phạm Ngọc Anh" userId="cefd2df1-5fa3-4dec-87c8-c5040616a0c8" providerId="ADAL" clId="{BAB42B65-9124-41E3-BE4F-A2771373442E}" dt="2023-12-26T02:26:20.480" v="45" actId="478"/>
          <ac:picMkLst>
            <pc:docMk/>
            <pc:sldMk cId="0" sldId="272"/>
            <ac:picMk id="316" creationId="{00000000-0000-0000-0000-000000000000}"/>
          </ac:picMkLst>
        </pc:picChg>
      </pc:sldChg>
      <pc:sldChg chg="delSp mod setBg">
        <pc:chgData name="a49512 Phạm Ngọc Anh" userId="cefd2df1-5fa3-4dec-87c8-c5040616a0c8" providerId="ADAL" clId="{BAB42B65-9124-41E3-BE4F-A2771373442E}" dt="2023-12-26T02:28:24.420" v="86"/>
        <pc:sldMkLst>
          <pc:docMk/>
          <pc:sldMk cId="0" sldId="273"/>
        </pc:sldMkLst>
        <pc:picChg chg="del">
          <ac:chgData name="a49512 Phạm Ngọc Anh" userId="cefd2df1-5fa3-4dec-87c8-c5040616a0c8" providerId="ADAL" clId="{BAB42B65-9124-41E3-BE4F-A2771373442E}" dt="2023-12-26T02:26:24.660" v="46" actId="478"/>
          <ac:picMkLst>
            <pc:docMk/>
            <pc:sldMk cId="0" sldId="273"/>
            <ac:picMk id="321" creationId="{00000000-0000-0000-0000-000000000000}"/>
          </ac:picMkLst>
        </pc:picChg>
      </pc:sldChg>
      <pc:sldChg chg="delSp mod setBg">
        <pc:chgData name="a49512 Phạm Ngọc Anh" userId="cefd2df1-5fa3-4dec-87c8-c5040616a0c8" providerId="ADAL" clId="{BAB42B65-9124-41E3-BE4F-A2771373442E}" dt="2023-12-26T02:28:31.600" v="89"/>
        <pc:sldMkLst>
          <pc:docMk/>
          <pc:sldMk cId="0" sldId="274"/>
        </pc:sldMkLst>
        <pc:picChg chg="del">
          <ac:chgData name="a49512 Phạm Ngọc Anh" userId="cefd2df1-5fa3-4dec-87c8-c5040616a0c8" providerId="ADAL" clId="{BAB42B65-9124-41E3-BE4F-A2771373442E}" dt="2023-12-26T02:26:28.860" v="47" actId="478"/>
          <ac:picMkLst>
            <pc:docMk/>
            <pc:sldMk cId="0" sldId="274"/>
            <ac:picMk id="326" creationId="{00000000-0000-0000-0000-000000000000}"/>
          </ac:picMkLst>
        </pc:picChg>
      </pc:sldChg>
      <pc:sldChg chg="addSp delSp modSp mod setBg">
        <pc:chgData name="a49512 Phạm Ngọc Anh" userId="cefd2df1-5fa3-4dec-87c8-c5040616a0c8" providerId="ADAL" clId="{BAB42B65-9124-41E3-BE4F-A2771373442E}" dt="2023-12-26T02:31:54.011" v="113"/>
        <pc:sldMkLst>
          <pc:docMk/>
          <pc:sldMk cId="0" sldId="275"/>
        </pc:sldMkLst>
        <pc:picChg chg="add mod">
          <ac:chgData name="a49512 Phạm Ngọc Anh" userId="cefd2df1-5fa3-4dec-87c8-c5040616a0c8" providerId="ADAL" clId="{BAB42B65-9124-41E3-BE4F-A2771373442E}" dt="2023-12-26T02:31:54.011" v="113"/>
          <ac:picMkLst>
            <pc:docMk/>
            <pc:sldMk cId="0" sldId="275"/>
            <ac:picMk id="2" creationId="{1C98FC0D-FB32-E540-A35B-403AAA40CBE7}"/>
          </ac:picMkLst>
        </pc:picChg>
        <pc:picChg chg="del">
          <ac:chgData name="a49512 Phạm Ngọc Anh" userId="cefd2df1-5fa3-4dec-87c8-c5040616a0c8" providerId="ADAL" clId="{BAB42B65-9124-41E3-BE4F-A2771373442E}" dt="2023-12-26T02:26:33.840" v="48" actId="478"/>
          <ac:picMkLst>
            <pc:docMk/>
            <pc:sldMk cId="0" sldId="275"/>
            <ac:picMk id="331" creationId="{00000000-0000-0000-0000-000000000000}"/>
          </ac:picMkLst>
        </pc:picChg>
      </pc:sldChg>
      <pc:sldChg chg="delSp mod setBg">
        <pc:chgData name="a49512 Phạm Ngọc Anh" userId="cefd2df1-5fa3-4dec-87c8-c5040616a0c8" providerId="ADAL" clId="{BAB42B65-9124-41E3-BE4F-A2771373442E}" dt="2023-12-26T02:28:46.728" v="95"/>
        <pc:sldMkLst>
          <pc:docMk/>
          <pc:sldMk cId="0" sldId="276"/>
        </pc:sldMkLst>
        <pc:picChg chg="del">
          <ac:chgData name="a49512 Phạm Ngọc Anh" userId="cefd2df1-5fa3-4dec-87c8-c5040616a0c8" providerId="ADAL" clId="{BAB42B65-9124-41E3-BE4F-A2771373442E}" dt="2023-12-26T02:26:38.670" v="49" actId="478"/>
          <ac:picMkLst>
            <pc:docMk/>
            <pc:sldMk cId="0" sldId="276"/>
            <ac:picMk id="336" creationId="{00000000-0000-0000-0000-000000000000}"/>
          </ac:picMkLst>
        </pc:picChg>
      </pc:sldChg>
      <pc:sldChg chg="delSp mod setBg">
        <pc:chgData name="a49512 Phạm Ngọc Anh" userId="cefd2df1-5fa3-4dec-87c8-c5040616a0c8" providerId="ADAL" clId="{BAB42B65-9124-41E3-BE4F-A2771373442E}" dt="2023-12-26T02:28:51.815" v="98"/>
        <pc:sldMkLst>
          <pc:docMk/>
          <pc:sldMk cId="0" sldId="277"/>
        </pc:sldMkLst>
        <pc:picChg chg="del">
          <ac:chgData name="a49512 Phạm Ngọc Anh" userId="cefd2df1-5fa3-4dec-87c8-c5040616a0c8" providerId="ADAL" clId="{BAB42B65-9124-41E3-BE4F-A2771373442E}" dt="2023-12-26T02:26:43.330" v="50" actId="478"/>
          <ac:picMkLst>
            <pc:docMk/>
            <pc:sldMk cId="0" sldId="277"/>
            <ac:picMk id="341" creationId="{00000000-0000-0000-0000-000000000000}"/>
          </ac:picMkLst>
        </pc:picChg>
      </pc:sldChg>
      <pc:sldChg chg="modNotes">
        <pc:chgData name="a49512 Phạm Ngọc Anh" userId="cefd2df1-5fa3-4dec-87c8-c5040616a0c8" providerId="ADAL" clId="{BAB42B65-9124-41E3-BE4F-A2771373442E}" dt="2023-12-26T02:21:22.432" v="0" actId="16037"/>
        <pc:sldMkLst>
          <pc:docMk/>
          <pc:sldMk cId="0" sldId="27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0633CA-33D6-48BE-83C7-06E76910E58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82395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0633CA-33D6-48BE-83C7-06E76910E58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2204399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0633CA-33D6-48BE-83C7-06E76910E58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7513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0633CA-33D6-48BE-83C7-06E76910E58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017813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0633CA-33D6-48BE-83C7-06E76910E58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2391513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0633CA-33D6-48BE-83C7-06E76910E58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2439680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6EF2B2-B35D-41D4-A32B-51EC563F4B1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06876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0633CA-33D6-48BE-83C7-06E76910E58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432232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0633CA-33D6-48BE-83C7-06E76910E58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72393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0633CA-33D6-48BE-83C7-06E76910E58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382459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0633CA-33D6-48BE-83C7-06E76910E58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4267573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0633CA-33D6-48BE-83C7-06E76910E58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000024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0633CA-33D6-48BE-83C7-06E76910E58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673070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0633CA-33D6-48BE-83C7-06E76910E58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03740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0633CA-33D6-48BE-83C7-06E76910E58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265526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buClrTx/>
              <a:defRPr/>
            </a:pPr>
            <a:fld id="{2502C97C-14B4-4C8D-8DB5-32004F57772A}" type="datetimeFigureOut">
              <a:rPr lang="en-US" kern="1200" smtClean="0">
                <a:solidFill>
                  <a:prstClr val="black">
                    <a:tint val="75000"/>
                  </a:prstClr>
                </a:solidFill>
                <a:ea typeface="+mn-ea"/>
              </a:rPr>
              <a:pPr>
                <a:buClrTx/>
                <a:defRPr/>
              </a:pPr>
              <a:t>4/22/2025</a:t>
            </a:fld>
            <a:endParaRPr lang="en-US" kern="1200">
              <a:solidFill>
                <a:prstClr val="black">
                  <a:tint val="75000"/>
                </a:prstClr>
              </a:solidFill>
              <a:ea typeface="+mn-ea"/>
            </a:endParaRPr>
          </a:p>
        </p:txBody>
      </p:sp>
      <p:sp>
        <p:nvSpPr>
          <p:cNvPr id="5" name="Footer Placeholder 4"/>
          <p:cNvSpPr>
            <a:spLocks noGrp="1"/>
          </p:cNvSpPr>
          <p:nvPr>
            <p:ph type="ftr" sz="quarter" idx="11"/>
          </p:nvPr>
        </p:nvSpPr>
        <p:spPr/>
        <p:txBody>
          <a:bodyPr/>
          <a:lstStyle>
            <a:lvl1pPr>
              <a:defRPr/>
            </a:lvl1pPr>
          </a:lstStyle>
          <a:p>
            <a:pPr>
              <a:buClrTx/>
              <a:defRPr/>
            </a:pPr>
            <a:endParaRPr lang="en-US" kern="1200">
              <a:solidFill>
                <a:prstClr val="black">
                  <a:tint val="75000"/>
                </a:prstClr>
              </a:solidFill>
              <a:ea typeface="+mn-ea"/>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buClrTx/>
              <a:defRPr/>
            </a:pPr>
            <a:fld id="{7E653961-C585-4387-9718-DC22E5C55A0E}" type="slidenum">
              <a:rPr lang="en-US" altLang="en-US" kern="1200" smtClean="0">
                <a:ea typeface="+mn-ea"/>
                <a:cs typeface="Arial" panose="020B0604020202020204" pitchFamily="34" charset="0"/>
              </a:rPr>
              <a:pPr fontAlgn="base">
                <a:spcBef>
                  <a:spcPct val="0"/>
                </a:spcBef>
                <a:spcAft>
                  <a:spcPct val="0"/>
                </a:spcAft>
                <a:buClrTx/>
                <a:defRPr/>
              </a:pPr>
              <a:t>‹#›</a:t>
            </a:fld>
            <a:endParaRPr lang="en-US" altLang="en-US" kern="1200">
              <a:ea typeface="+mn-ea"/>
              <a:cs typeface="Arial" panose="020B0604020202020204" pitchFamily="34" charset="0"/>
            </a:endParaRPr>
          </a:p>
        </p:txBody>
      </p:sp>
    </p:spTree>
    <p:extLst>
      <p:ext uri="{BB962C8B-B14F-4D97-AF65-F5344CB8AC3E}">
        <p14:creationId xmlns:p14="http://schemas.microsoft.com/office/powerpoint/2010/main" val="2447037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buClrTx/>
              <a:defRPr/>
            </a:pPr>
            <a:fld id="{29FFB451-21B3-44B6-AE3F-3A4D7A7AB9D5}" type="datetimeFigureOut">
              <a:rPr lang="en-US" kern="1200" smtClean="0">
                <a:solidFill>
                  <a:prstClr val="black">
                    <a:tint val="75000"/>
                  </a:prstClr>
                </a:solidFill>
                <a:ea typeface="+mn-ea"/>
              </a:rPr>
              <a:pPr>
                <a:buClrTx/>
                <a:defRPr/>
              </a:pPr>
              <a:t>4/22/2025</a:t>
            </a:fld>
            <a:endParaRPr lang="en-US" kern="1200">
              <a:solidFill>
                <a:prstClr val="black">
                  <a:tint val="75000"/>
                </a:prstClr>
              </a:solidFill>
              <a:ea typeface="+mn-ea"/>
            </a:endParaRPr>
          </a:p>
        </p:txBody>
      </p:sp>
      <p:sp>
        <p:nvSpPr>
          <p:cNvPr id="5" name="Footer Placeholder 4"/>
          <p:cNvSpPr>
            <a:spLocks noGrp="1"/>
          </p:cNvSpPr>
          <p:nvPr>
            <p:ph type="ftr" sz="quarter" idx="11"/>
          </p:nvPr>
        </p:nvSpPr>
        <p:spPr/>
        <p:txBody>
          <a:bodyPr/>
          <a:lstStyle>
            <a:lvl1pPr>
              <a:defRPr/>
            </a:lvl1pPr>
          </a:lstStyle>
          <a:p>
            <a:pPr>
              <a:buClrTx/>
              <a:defRPr/>
            </a:pPr>
            <a:endParaRPr lang="en-US" kern="1200">
              <a:solidFill>
                <a:prstClr val="black">
                  <a:tint val="75000"/>
                </a:prstClr>
              </a:solidFill>
              <a:ea typeface="+mn-ea"/>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buClrTx/>
              <a:defRPr/>
            </a:pPr>
            <a:fld id="{41569058-8C58-42D5-92C3-DF4542DF422D}" type="slidenum">
              <a:rPr lang="en-US" altLang="en-US" kern="1200" smtClean="0">
                <a:ea typeface="+mn-ea"/>
                <a:cs typeface="Arial" panose="020B0604020202020204" pitchFamily="34" charset="0"/>
              </a:rPr>
              <a:pPr fontAlgn="base">
                <a:spcBef>
                  <a:spcPct val="0"/>
                </a:spcBef>
                <a:spcAft>
                  <a:spcPct val="0"/>
                </a:spcAft>
                <a:buClrTx/>
                <a:defRPr/>
              </a:pPr>
              <a:t>‹#›</a:t>
            </a:fld>
            <a:endParaRPr lang="en-US" altLang="en-US" kern="1200">
              <a:ea typeface="+mn-ea"/>
              <a:cs typeface="Arial" panose="020B0604020202020204" pitchFamily="34" charset="0"/>
            </a:endParaRPr>
          </a:p>
        </p:txBody>
      </p:sp>
    </p:spTree>
    <p:extLst>
      <p:ext uri="{BB962C8B-B14F-4D97-AF65-F5344CB8AC3E}">
        <p14:creationId xmlns:p14="http://schemas.microsoft.com/office/powerpoint/2010/main" val="2959238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buClrTx/>
              <a:defRPr/>
            </a:pPr>
            <a:fld id="{5BF17ACA-13EB-403A-8A34-151D011EA61E}" type="datetimeFigureOut">
              <a:rPr lang="en-US" kern="1200" smtClean="0">
                <a:solidFill>
                  <a:prstClr val="black">
                    <a:tint val="75000"/>
                  </a:prstClr>
                </a:solidFill>
                <a:ea typeface="+mn-ea"/>
              </a:rPr>
              <a:pPr>
                <a:buClrTx/>
                <a:defRPr/>
              </a:pPr>
              <a:t>4/22/2025</a:t>
            </a:fld>
            <a:endParaRPr lang="en-US" kern="1200">
              <a:solidFill>
                <a:prstClr val="black">
                  <a:tint val="75000"/>
                </a:prstClr>
              </a:solidFill>
              <a:ea typeface="+mn-ea"/>
            </a:endParaRPr>
          </a:p>
        </p:txBody>
      </p:sp>
      <p:sp>
        <p:nvSpPr>
          <p:cNvPr id="5" name="Footer Placeholder 4"/>
          <p:cNvSpPr>
            <a:spLocks noGrp="1"/>
          </p:cNvSpPr>
          <p:nvPr>
            <p:ph type="ftr" sz="quarter" idx="11"/>
          </p:nvPr>
        </p:nvSpPr>
        <p:spPr/>
        <p:txBody>
          <a:bodyPr/>
          <a:lstStyle>
            <a:lvl1pPr>
              <a:defRPr/>
            </a:lvl1pPr>
          </a:lstStyle>
          <a:p>
            <a:pPr>
              <a:buClrTx/>
              <a:defRPr/>
            </a:pPr>
            <a:endParaRPr lang="en-US" kern="1200">
              <a:solidFill>
                <a:prstClr val="black">
                  <a:tint val="75000"/>
                </a:prstClr>
              </a:solidFill>
              <a:ea typeface="+mn-ea"/>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buClrTx/>
              <a:defRPr/>
            </a:pPr>
            <a:fld id="{153E22D6-05AC-493B-AAAB-05AB6118B546}" type="slidenum">
              <a:rPr lang="en-US" altLang="en-US" kern="1200" smtClean="0">
                <a:ea typeface="+mn-ea"/>
                <a:cs typeface="Arial" panose="020B0604020202020204" pitchFamily="34" charset="0"/>
              </a:rPr>
              <a:pPr fontAlgn="base">
                <a:spcBef>
                  <a:spcPct val="0"/>
                </a:spcBef>
                <a:spcAft>
                  <a:spcPct val="0"/>
                </a:spcAft>
                <a:buClrTx/>
                <a:defRPr/>
              </a:pPr>
              <a:t>‹#›</a:t>
            </a:fld>
            <a:endParaRPr lang="en-US" altLang="en-US" kern="1200">
              <a:ea typeface="+mn-ea"/>
              <a:cs typeface="Arial" panose="020B0604020202020204" pitchFamily="34" charset="0"/>
            </a:endParaRPr>
          </a:p>
        </p:txBody>
      </p:sp>
    </p:spTree>
    <p:extLst>
      <p:ext uri="{BB962C8B-B14F-4D97-AF65-F5344CB8AC3E}">
        <p14:creationId xmlns:p14="http://schemas.microsoft.com/office/powerpoint/2010/main" val="1342900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buClrTx/>
              <a:defRPr/>
            </a:pPr>
            <a:fld id="{2502C97C-14B4-4C8D-8DB5-32004F57772A}" type="datetimeFigureOut">
              <a:rPr lang="en-US" kern="1200" smtClean="0">
                <a:solidFill>
                  <a:prstClr val="black">
                    <a:tint val="75000"/>
                  </a:prstClr>
                </a:solidFill>
                <a:ea typeface="+mn-ea"/>
              </a:rPr>
              <a:pPr>
                <a:buClrTx/>
                <a:defRPr/>
              </a:pPr>
              <a:t>4/22/2025</a:t>
            </a:fld>
            <a:endParaRPr lang="en-US" kern="1200">
              <a:solidFill>
                <a:prstClr val="black">
                  <a:tint val="75000"/>
                </a:prstClr>
              </a:solidFill>
              <a:ea typeface="+mn-ea"/>
            </a:endParaRPr>
          </a:p>
        </p:txBody>
      </p:sp>
      <p:sp>
        <p:nvSpPr>
          <p:cNvPr id="5" name="Footer Placeholder 4"/>
          <p:cNvSpPr>
            <a:spLocks noGrp="1"/>
          </p:cNvSpPr>
          <p:nvPr>
            <p:ph type="ftr" sz="quarter" idx="11"/>
          </p:nvPr>
        </p:nvSpPr>
        <p:spPr/>
        <p:txBody>
          <a:bodyPr/>
          <a:lstStyle>
            <a:lvl1pPr>
              <a:defRPr/>
            </a:lvl1pPr>
          </a:lstStyle>
          <a:p>
            <a:pPr>
              <a:buClrTx/>
              <a:defRPr/>
            </a:pPr>
            <a:endParaRPr lang="en-US" kern="1200">
              <a:solidFill>
                <a:prstClr val="black">
                  <a:tint val="75000"/>
                </a:prstClr>
              </a:solidFill>
              <a:ea typeface="+mn-ea"/>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buClrTx/>
              <a:defRPr/>
            </a:pPr>
            <a:fld id="{7E653961-C585-4387-9718-DC22E5C55A0E}" type="slidenum">
              <a:rPr lang="en-US" altLang="en-US" kern="1200" smtClean="0">
                <a:ea typeface="+mn-ea"/>
                <a:cs typeface="Arial" panose="020B0604020202020204" pitchFamily="34" charset="0"/>
              </a:rPr>
              <a:pPr fontAlgn="base">
                <a:spcBef>
                  <a:spcPct val="0"/>
                </a:spcBef>
                <a:spcAft>
                  <a:spcPct val="0"/>
                </a:spcAft>
                <a:buClrTx/>
                <a:defRPr/>
              </a:pPr>
              <a:t>‹#›</a:t>
            </a:fld>
            <a:endParaRPr lang="en-US" altLang="en-US" kern="1200">
              <a:ea typeface="+mn-ea"/>
              <a:cs typeface="Arial" panose="020B0604020202020204" pitchFamily="34" charset="0"/>
            </a:endParaRPr>
          </a:p>
        </p:txBody>
      </p:sp>
    </p:spTree>
    <p:extLst>
      <p:ext uri="{BB962C8B-B14F-4D97-AF65-F5344CB8AC3E}">
        <p14:creationId xmlns:p14="http://schemas.microsoft.com/office/powerpoint/2010/main" val="895784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buClrTx/>
              <a:defRPr/>
            </a:pPr>
            <a:fld id="{8859B68D-AAEA-4A5E-98A8-0553229EDCFA}" type="datetimeFigureOut">
              <a:rPr lang="en-US" kern="1200" smtClean="0">
                <a:solidFill>
                  <a:prstClr val="black">
                    <a:tint val="75000"/>
                  </a:prstClr>
                </a:solidFill>
                <a:ea typeface="+mn-ea"/>
              </a:rPr>
              <a:pPr>
                <a:buClrTx/>
                <a:defRPr/>
              </a:pPr>
              <a:t>4/22/2025</a:t>
            </a:fld>
            <a:endParaRPr lang="en-US" kern="1200">
              <a:solidFill>
                <a:prstClr val="black">
                  <a:tint val="75000"/>
                </a:prstClr>
              </a:solidFill>
              <a:ea typeface="+mn-ea"/>
            </a:endParaRPr>
          </a:p>
        </p:txBody>
      </p:sp>
      <p:sp>
        <p:nvSpPr>
          <p:cNvPr id="5" name="Footer Placeholder 4"/>
          <p:cNvSpPr>
            <a:spLocks noGrp="1"/>
          </p:cNvSpPr>
          <p:nvPr>
            <p:ph type="ftr" sz="quarter" idx="11"/>
          </p:nvPr>
        </p:nvSpPr>
        <p:spPr/>
        <p:txBody>
          <a:bodyPr/>
          <a:lstStyle>
            <a:lvl1pPr>
              <a:defRPr/>
            </a:lvl1pPr>
          </a:lstStyle>
          <a:p>
            <a:pPr>
              <a:buClrTx/>
              <a:defRPr/>
            </a:pPr>
            <a:endParaRPr lang="en-US" kern="1200">
              <a:solidFill>
                <a:prstClr val="black">
                  <a:tint val="75000"/>
                </a:prstClr>
              </a:solidFill>
              <a:ea typeface="+mn-ea"/>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buClrTx/>
              <a:defRPr/>
            </a:pPr>
            <a:fld id="{ABB77091-9331-4B67-A8E9-4C4893483909}" type="slidenum">
              <a:rPr lang="en-US" altLang="en-US" kern="1200" smtClean="0">
                <a:ea typeface="+mn-ea"/>
                <a:cs typeface="Arial" panose="020B0604020202020204" pitchFamily="34" charset="0"/>
              </a:rPr>
              <a:pPr fontAlgn="base">
                <a:spcBef>
                  <a:spcPct val="0"/>
                </a:spcBef>
                <a:spcAft>
                  <a:spcPct val="0"/>
                </a:spcAft>
                <a:buClrTx/>
                <a:defRPr/>
              </a:pPr>
              <a:t>‹#›</a:t>
            </a:fld>
            <a:endParaRPr lang="en-US" altLang="en-US" kern="1200">
              <a:ea typeface="+mn-ea"/>
              <a:cs typeface="Arial" panose="020B0604020202020204" pitchFamily="34" charset="0"/>
            </a:endParaRPr>
          </a:p>
        </p:txBody>
      </p:sp>
    </p:spTree>
    <p:extLst>
      <p:ext uri="{BB962C8B-B14F-4D97-AF65-F5344CB8AC3E}">
        <p14:creationId xmlns:p14="http://schemas.microsoft.com/office/powerpoint/2010/main" val="41640860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buClrTx/>
              <a:defRPr/>
            </a:pPr>
            <a:fld id="{41A94110-93AE-4F26-9C75-49D578FC5094}" type="datetimeFigureOut">
              <a:rPr lang="en-US" kern="1200" smtClean="0">
                <a:solidFill>
                  <a:prstClr val="black">
                    <a:tint val="75000"/>
                  </a:prstClr>
                </a:solidFill>
                <a:ea typeface="+mn-ea"/>
              </a:rPr>
              <a:pPr>
                <a:buClrTx/>
                <a:defRPr/>
              </a:pPr>
              <a:t>4/22/2025</a:t>
            </a:fld>
            <a:endParaRPr lang="en-US" kern="1200">
              <a:solidFill>
                <a:prstClr val="black">
                  <a:tint val="75000"/>
                </a:prstClr>
              </a:solidFill>
              <a:ea typeface="+mn-ea"/>
            </a:endParaRPr>
          </a:p>
        </p:txBody>
      </p:sp>
      <p:sp>
        <p:nvSpPr>
          <p:cNvPr id="5" name="Footer Placeholder 4"/>
          <p:cNvSpPr>
            <a:spLocks noGrp="1"/>
          </p:cNvSpPr>
          <p:nvPr>
            <p:ph type="ftr" sz="quarter" idx="11"/>
          </p:nvPr>
        </p:nvSpPr>
        <p:spPr/>
        <p:txBody>
          <a:bodyPr/>
          <a:lstStyle>
            <a:lvl1pPr>
              <a:defRPr/>
            </a:lvl1pPr>
          </a:lstStyle>
          <a:p>
            <a:pPr>
              <a:buClrTx/>
              <a:defRPr/>
            </a:pPr>
            <a:endParaRPr lang="en-US" kern="1200">
              <a:solidFill>
                <a:prstClr val="black">
                  <a:tint val="75000"/>
                </a:prstClr>
              </a:solidFill>
              <a:ea typeface="+mn-ea"/>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buClrTx/>
              <a:defRPr/>
            </a:pPr>
            <a:fld id="{29A53D46-B9D5-45D7-8CCB-FF02F675C07F}" type="slidenum">
              <a:rPr lang="en-US" altLang="en-US" kern="1200" smtClean="0">
                <a:ea typeface="+mn-ea"/>
                <a:cs typeface="Arial" panose="020B0604020202020204" pitchFamily="34" charset="0"/>
              </a:rPr>
              <a:pPr fontAlgn="base">
                <a:spcBef>
                  <a:spcPct val="0"/>
                </a:spcBef>
                <a:spcAft>
                  <a:spcPct val="0"/>
                </a:spcAft>
                <a:buClrTx/>
                <a:defRPr/>
              </a:pPr>
              <a:t>‹#›</a:t>
            </a:fld>
            <a:endParaRPr lang="en-US" altLang="en-US" kern="1200">
              <a:ea typeface="+mn-ea"/>
              <a:cs typeface="Arial" panose="020B0604020202020204" pitchFamily="34" charset="0"/>
            </a:endParaRPr>
          </a:p>
        </p:txBody>
      </p:sp>
    </p:spTree>
    <p:extLst>
      <p:ext uri="{BB962C8B-B14F-4D97-AF65-F5344CB8AC3E}">
        <p14:creationId xmlns:p14="http://schemas.microsoft.com/office/powerpoint/2010/main" val="16282539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buClrTx/>
              <a:defRPr/>
            </a:pPr>
            <a:fld id="{B4B1C074-CBB3-4998-9DBD-4F3EF209CD44}" type="datetimeFigureOut">
              <a:rPr lang="en-US" kern="1200" smtClean="0">
                <a:solidFill>
                  <a:prstClr val="black">
                    <a:tint val="75000"/>
                  </a:prstClr>
                </a:solidFill>
                <a:ea typeface="+mn-ea"/>
              </a:rPr>
              <a:pPr>
                <a:buClrTx/>
                <a:defRPr/>
              </a:pPr>
              <a:t>4/22/2025</a:t>
            </a:fld>
            <a:endParaRPr lang="en-US" kern="1200">
              <a:solidFill>
                <a:prstClr val="black">
                  <a:tint val="75000"/>
                </a:prstClr>
              </a:solidFill>
              <a:ea typeface="+mn-ea"/>
            </a:endParaRPr>
          </a:p>
        </p:txBody>
      </p:sp>
      <p:sp>
        <p:nvSpPr>
          <p:cNvPr id="6" name="Footer Placeholder 4"/>
          <p:cNvSpPr>
            <a:spLocks noGrp="1"/>
          </p:cNvSpPr>
          <p:nvPr>
            <p:ph type="ftr" sz="quarter" idx="11"/>
          </p:nvPr>
        </p:nvSpPr>
        <p:spPr/>
        <p:txBody>
          <a:bodyPr/>
          <a:lstStyle>
            <a:lvl1pPr>
              <a:defRPr/>
            </a:lvl1pPr>
          </a:lstStyle>
          <a:p>
            <a:pPr>
              <a:buClrTx/>
              <a:defRPr/>
            </a:pPr>
            <a:endParaRPr lang="en-US" kern="1200">
              <a:solidFill>
                <a:prstClr val="black">
                  <a:tint val="75000"/>
                </a:prstClr>
              </a:solidFill>
              <a:ea typeface="+mn-ea"/>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buClrTx/>
              <a:defRPr/>
            </a:pPr>
            <a:fld id="{C88D5775-8BB1-455D-AD39-3B8CED4DEAFE}" type="slidenum">
              <a:rPr lang="en-US" altLang="en-US" kern="1200" smtClean="0">
                <a:ea typeface="+mn-ea"/>
                <a:cs typeface="Arial" panose="020B0604020202020204" pitchFamily="34" charset="0"/>
              </a:rPr>
              <a:pPr fontAlgn="base">
                <a:spcBef>
                  <a:spcPct val="0"/>
                </a:spcBef>
                <a:spcAft>
                  <a:spcPct val="0"/>
                </a:spcAft>
                <a:buClrTx/>
                <a:defRPr/>
              </a:pPr>
              <a:t>‹#›</a:t>
            </a:fld>
            <a:endParaRPr lang="en-US" altLang="en-US" kern="1200">
              <a:ea typeface="+mn-ea"/>
              <a:cs typeface="Arial" panose="020B0604020202020204" pitchFamily="34" charset="0"/>
            </a:endParaRPr>
          </a:p>
        </p:txBody>
      </p:sp>
    </p:spTree>
    <p:extLst>
      <p:ext uri="{BB962C8B-B14F-4D97-AF65-F5344CB8AC3E}">
        <p14:creationId xmlns:p14="http://schemas.microsoft.com/office/powerpoint/2010/main" val="2502297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buClrTx/>
              <a:defRPr/>
            </a:pPr>
            <a:fld id="{46F4924A-2C9E-4746-92F7-7FCFDFCA36A2}" type="datetimeFigureOut">
              <a:rPr lang="en-US" kern="1200" smtClean="0">
                <a:solidFill>
                  <a:prstClr val="black">
                    <a:tint val="75000"/>
                  </a:prstClr>
                </a:solidFill>
                <a:ea typeface="+mn-ea"/>
              </a:rPr>
              <a:pPr>
                <a:buClrTx/>
                <a:defRPr/>
              </a:pPr>
              <a:t>4/22/2025</a:t>
            </a:fld>
            <a:endParaRPr lang="en-US" kern="1200">
              <a:solidFill>
                <a:prstClr val="black">
                  <a:tint val="75000"/>
                </a:prstClr>
              </a:solidFill>
              <a:ea typeface="+mn-ea"/>
            </a:endParaRPr>
          </a:p>
        </p:txBody>
      </p:sp>
      <p:sp>
        <p:nvSpPr>
          <p:cNvPr id="8" name="Footer Placeholder 4"/>
          <p:cNvSpPr>
            <a:spLocks noGrp="1"/>
          </p:cNvSpPr>
          <p:nvPr>
            <p:ph type="ftr" sz="quarter" idx="11"/>
          </p:nvPr>
        </p:nvSpPr>
        <p:spPr/>
        <p:txBody>
          <a:bodyPr/>
          <a:lstStyle>
            <a:lvl1pPr>
              <a:defRPr/>
            </a:lvl1pPr>
          </a:lstStyle>
          <a:p>
            <a:pPr>
              <a:buClrTx/>
              <a:defRPr/>
            </a:pPr>
            <a:endParaRPr lang="en-US" kern="1200">
              <a:solidFill>
                <a:prstClr val="black">
                  <a:tint val="75000"/>
                </a:prstClr>
              </a:solidFill>
              <a:ea typeface="+mn-ea"/>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buClrTx/>
              <a:defRPr/>
            </a:pPr>
            <a:fld id="{6AA4E731-F0F4-4977-9D91-0C63A414DD76}" type="slidenum">
              <a:rPr lang="en-US" altLang="en-US" kern="1200" smtClean="0">
                <a:ea typeface="+mn-ea"/>
                <a:cs typeface="Arial" panose="020B0604020202020204" pitchFamily="34" charset="0"/>
              </a:rPr>
              <a:pPr fontAlgn="base">
                <a:spcBef>
                  <a:spcPct val="0"/>
                </a:spcBef>
                <a:spcAft>
                  <a:spcPct val="0"/>
                </a:spcAft>
                <a:buClrTx/>
                <a:defRPr/>
              </a:pPr>
              <a:t>‹#›</a:t>
            </a:fld>
            <a:endParaRPr lang="en-US" altLang="en-US" kern="1200">
              <a:ea typeface="+mn-ea"/>
              <a:cs typeface="Arial" panose="020B0604020202020204" pitchFamily="34" charset="0"/>
            </a:endParaRPr>
          </a:p>
        </p:txBody>
      </p:sp>
    </p:spTree>
    <p:extLst>
      <p:ext uri="{BB962C8B-B14F-4D97-AF65-F5344CB8AC3E}">
        <p14:creationId xmlns:p14="http://schemas.microsoft.com/office/powerpoint/2010/main" val="1318589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buClrTx/>
              <a:defRPr/>
            </a:pPr>
            <a:fld id="{DA62389C-E226-42B1-9DDC-5E8AFD53C3E4}" type="datetimeFigureOut">
              <a:rPr lang="en-US" kern="1200" smtClean="0">
                <a:solidFill>
                  <a:prstClr val="black">
                    <a:tint val="75000"/>
                  </a:prstClr>
                </a:solidFill>
                <a:ea typeface="+mn-ea"/>
              </a:rPr>
              <a:pPr>
                <a:buClrTx/>
                <a:defRPr/>
              </a:pPr>
              <a:t>4/22/2025</a:t>
            </a:fld>
            <a:endParaRPr lang="en-US" kern="1200">
              <a:solidFill>
                <a:prstClr val="black">
                  <a:tint val="75000"/>
                </a:prstClr>
              </a:solidFill>
              <a:ea typeface="+mn-ea"/>
            </a:endParaRPr>
          </a:p>
        </p:txBody>
      </p:sp>
      <p:sp>
        <p:nvSpPr>
          <p:cNvPr id="4" name="Footer Placeholder 4"/>
          <p:cNvSpPr>
            <a:spLocks noGrp="1"/>
          </p:cNvSpPr>
          <p:nvPr>
            <p:ph type="ftr" sz="quarter" idx="11"/>
          </p:nvPr>
        </p:nvSpPr>
        <p:spPr/>
        <p:txBody>
          <a:bodyPr/>
          <a:lstStyle>
            <a:lvl1pPr>
              <a:defRPr/>
            </a:lvl1pPr>
          </a:lstStyle>
          <a:p>
            <a:pPr>
              <a:buClrTx/>
              <a:defRPr/>
            </a:pPr>
            <a:endParaRPr lang="en-US" kern="1200">
              <a:solidFill>
                <a:prstClr val="black">
                  <a:tint val="75000"/>
                </a:prstClr>
              </a:solidFill>
              <a:ea typeface="+mn-ea"/>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buClrTx/>
              <a:defRPr/>
            </a:pPr>
            <a:fld id="{52D55B98-92B0-4017-A6DC-F8B5DD198A39}" type="slidenum">
              <a:rPr lang="en-US" altLang="en-US" kern="1200" smtClean="0">
                <a:ea typeface="+mn-ea"/>
                <a:cs typeface="Arial" panose="020B0604020202020204" pitchFamily="34" charset="0"/>
              </a:rPr>
              <a:pPr fontAlgn="base">
                <a:spcBef>
                  <a:spcPct val="0"/>
                </a:spcBef>
                <a:spcAft>
                  <a:spcPct val="0"/>
                </a:spcAft>
                <a:buClrTx/>
                <a:defRPr/>
              </a:pPr>
              <a:t>‹#›</a:t>
            </a:fld>
            <a:endParaRPr lang="en-US" altLang="en-US" kern="1200">
              <a:ea typeface="+mn-ea"/>
              <a:cs typeface="Arial" panose="020B0604020202020204" pitchFamily="34" charset="0"/>
            </a:endParaRPr>
          </a:p>
        </p:txBody>
      </p:sp>
    </p:spTree>
    <p:extLst>
      <p:ext uri="{BB962C8B-B14F-4D97-AF65-F5344CB8AC3E}">
        <p14:creationId xmlns:p14="http://schemas.microsoft.com/office/powerpoint/2010/main" val="35505581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buClrTx/>
              <a:defRPr/>
            </a:pPr>
            <a:fld id="{EF7C6C64-75CB-4B29-BE21-CD8F75DFEB7E}" type="datetimeFigureOut">
              <a:rPr lang="en-US" kern="1200" smtClean="0">
                <a:solidFill>
                  <a:prstClr val="black">
                    <a:tint val="75000"/>
                  </a:prstClr>
                </a:solidFill>
                <a:ea typeface="+mn-ea"/>
              </a:rPr>
              <a:pPr>
                <a:buClrTx/>
                <a:defRPr/>
              </a:pPr>
              <a:t>4/22/2025</a:t>
            </a:fld>
            <a:endParaRPr lang="en-US" kern="1200">
              <a:solidFill>
                <a:prstClr val="black">
                  <a:tint val="75000"/>
                </a:prstClr>
              </a:solidFill>
              <a:ea typeface="+mn-ea"/>
            </a:endParaRPr>
          </a:p>
        </p:txBody>
      </p:sp>
      <p:sp>
        <p:nvSpPr>
          <p:cNvPr id="3" name="Footer Placeholder 4"/>
          <p:cNvSpPr>
            <a:spLocks noGrp="1"/>
          </p:cNvSpPr>
          <p:nvPr>
            <p:ph type="ftr" sz="quarter" idx="11"/>
          </p:nvPr>
        </p:nvSpPr>
        <p:spPr/>
        <p:txBody>
          <a:bodyPr/>
          <a:lstStyle>
            <a:lvl1pPr>
              <a:defRPr/>
            </a:lvl1pPr>
          </a:lstStyle>
          <a:p>
            <a:pPr>
              <a:buClrTx/>
              <a:defRPr/>
            </a:pPr>
            <a:endParaRPr lang="en-US" kern="1200">
              <a:solidFill>
                <a:prstClr val="black">
                  <a:tint val="75000"/>
                </a:prstClr>
              </a:solidFill>
              <a:ea typeface="+mn-ea"/>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buClrTx/>
              <a:defRPr/>
            </a:pPr>
            <a:fld id="{8274DA25-D18B-4F61-97AE-F3FEC0F740CE}" type="slidenum">
              <a:rPr lang="en-US" altLang="en-US" kern="1200" smtClean="0">
                <a:ea typeface="+mn-ea"/>
                <a:cs typeface="Arial" panose="020B0604020202020204" pitchFamily="34" charset="0"/>
              </a:rPr>
              <a:pPr fontAlgn="base">
                <a:spcBef>
                  <a:spcPct val="0"/>
                </a:spcBef>
                <a:spcAft>
                  <a:spcPct val="0"/>
                </a:spcAft>
                <a:buClrTx/>
                <a:defRPr/>
              </a:pPr>
              <a:t>‹#›</a:t>
            </a:fld>
            <a:endParaRPr lang="en-US" altLang="en-US" kern="1200">
              <a:ea typeface="+mn-ea"/>
              <a:cs typeface="Arial" panose="020B0604020202020204" pitchFamily="34" charset="0"/>
            </a:endParaRPr>
          </a:p>
        </p:txBody>
      </p:sp>
    </p:spTree>
    <p:extLst>
      <p:ext uri="{BB962C8B-B14F-4D97-AF65-F5344CB8AC3E}">
        <p14:creationId xmlns:p14="http://schemas.microsoft.com/office/powerpoint/2010/main" val="385429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buClrTx/>
              <a:defRPr/>
            </a:pPr>
            <a:fld id="{CBD97D67-E286-4B06-965C-F4E33E3826C2}" type="datetimeFigureOut">
              <a:rPr lang="en-US" kern="1200" smtClean="0">
                <a:solidFill>
                  <a:prstClr val="black">
                    <a:tint val="75000"/>
                  </a:prstClr>
                </a:solidFill>
                <a:ea typeface="+mn-ea"/>
              </a:rPr>
              <a:pPr>
                <a:buClrTx/>
                <a:defRPr/>
              </a:pPr>
              <a:t>4/22/2025</a:t>
            </a:fld>
            <a:endParaRPr lang="en-US" kern="1200">
              <a:solidFill>
                <a:prstClr val="black">
                  <a:tint val="75000"/>
                </a:prstClr>
              </a:solidFill>
              <a:ea typeface="+mn-ea"/>
            </a:endParaRPr>
          </a:p>
        </p:txBody>
      </p:sp>
      <p:sp>
        <p:nvSpPr>
          <p:cNvPr id="6" name="Footer Placeholder 4"/>
          <p:cNvSpPr>
            <a:spLocks noGrp="1"/>
          </p:cNvSpPr>
          <p:nvPr>
            <p:ph type="ftr" sz="quarter" idx="11"/>
          </p:nvPr>
        </p:nvSpPr>
        <p:spPr/>
        <p:txBody>
          <a:bodyPr/>
          <a:lstStyle>
            <a:lvl1pPr>
              <a:defRPr/>
            </a:lvl1pPr>
          </a:lstStyle>
          <a:p>
            <a:pPr>
              <a:buClrTx/>
              <a:defRPr/>
            </a:pPr>
            <a:endParaRPr lang="en-US" kern="1200">
              <a:solidFill>
                <a:prstClr val="black">
                  <a:tint val="75000"/>
                </a:prstClr>
              </a:solidFill>
              <a:ea typeface="+mn-ea"/>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buClrTx/>
              <a:defRPr/>
            </a:pPr>
            <a:fld id="{0A174688-EA99-48CE-A2D7-FE2B84ADDBBA}" type="slidenum">
              <a:rPr lang="en-US" altLang="en-US" kern="1200" smtClean="0">
                <a:ea typeface="+mn-ea"/>
                <a:cs typeface="Arial" panose="020B0604020202020204" pitchFamily="34" charset="0"/>
              </a:rPr>
              <a:pPr fontAlgn="base">
                <a:spcBef>
                  <a:spcPct val="0"/>
                </a:spcBef>
                <a:spcAft>
                  <a:spcPct val="0"/>
                </a:spcAft>
                <a:buClrTx/>
                <a:defRPr/>
              </a:pPr>
              <a:t>‹#›</a:t>
            </a:fld>
            <a:endParaRPr lang="en-US" altLang="en-US" kern="1200">
              <a:ea typeface="+mn-ea"/>
              <a:cs typeface="Arial" panose="020B0604020202020204" pitchFamily="34" charset="0"/>
            </a:endParaRPr>
          </a:p>
        </p:txBody>
      </p:sp>
    </p:spTree>
    <p:extLst>
      <p:ext uri="{BB962C8B-B14F-4D97-AF65-F5344CB8AC3E}">
        <p14:creationId xmlns:p14="http://schemas.microsoft.com/office/powerpoint/2010/main" val="714483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buClrTx/>
              <a:defRPr/>
            </a:pPr>
            <a:fld id="{8859B68D-AAEA-4A5E-98A8-0553229EDCFA}" type="datetimeFigureOut">
              <a:rPr lang="en-US" kern="1200" smtClean="0">
                <a:solidFill>
                  <a:prstClr val="black">
                    <a:tint val="75000"/>
                  </a:prstClr>
                </a:solidFill>
                <a:ea typeface="+mn-ea"/>
              </a:rPr>
              <a:pPr>
                <a:buClrTx/>
                <a:defRPr/>
              </a:pPr>
              <a:t>4/22/2025</a:t>
            </a:fld>
            <a:endParaRPr lang="en-US" kern="1200">
              <a:solidFill>
                <a:prstClr val="black">
                  <a:tint val="75000"/>
                </a:prstClr>
              </a:solidFill>
              <a:ea typeface="+mn-ea"/>
            </a:endParaRPr>
          </a:p>
        </p:txBody>
      </p:sp>
      <p:sp>
        <p:nvSpPr>
          <p:cNvPr id="5" name="Footer Placeholder 4"/>
          <p:cNvSpPr>
            <a:spLocks noGrp="1"/>
          </p:cNvSpPr>
          <p:nvPr>
            <p:ph type="ftr" sz="quarter" idx="11"/>
          </p:nvPr>
        </p:nvSpPr>
        <p:spPr/>
        <p:txBody>
          <a:bodyPr/>
          <a:lstStyle>
            <a:lvl1pPr>
              <a:defRPr/>
            </a:lvl1pPr>
          </a:lstStyle>
          <a:p>
            <a:pPr>
              <a:buClrTx/>
              <a:defRPr/>
            </a:pPr>
            <a:endParaRPr lang="en-US" kern="1200">
              <a:solidFill>
                <a:prstClr val="black">
                  <a:tint val="75000"/>
                </a:prstClr>
              </a:solidFill>
              <a:ea typeface="+mn-ea"/>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buClrTx/>
              <a:defRPr/>
            </a:pPr>
            <a:fld id="{ABB77091-9331-4B67-A8E9-4C4893483909}" type="slidenum">
              <a:rPr lang="en-US" altLang="en-US" kern="1200" smtClean="0">
                <a:ea typeface="+mn-ea"/>
                <a:cs typeface="Arial" panose="020B0604020202020204" pitchFamily="34" charset="0"/>
              </a:rPr>
              <a:pPr fontAlgn="base">
                <a:spcBef>
                  <a:spcPct val="0"/>
                </a:spcBef>
                <a:spcAft>
                  <a:spcPct val="0"/>
                </a:spcAft>
                <a:buClrTx/>
                <a:defRPr/>
              </a:pPr>
              <a:t>‹#›</a:t>
            </a:fld>
            <a:endParaRPr lang="en-US" altLang="en-US" kern="1200">
              <a:ea typeface="+mn-ea"/>
              <a:cs typeface="Arial" panose="020B0604020202020204" pitchFamily="34" charset="0"/>
            </a:endParaRPr>
          </a:p>
        </p:txBody>
      </p:sp>
    </p:spTree>
    <p:extLst>
      <p:ext uri="{BB962C8B-B14F-4D97-AF65-F5344CB8AC3E}">
        <p14:creationId xmlns:p14="http://schemas.microsoft.com/office/powerpoint/2010/main" val="6270708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buClrTx/>
              <a:defRPr/>
            </a:pPr>
            <a:fld id="{4F783C4C-5102-45A4-9629-326F45E56979}" type="datetimeFigureOut">
              <a:rPr lang="en-US" kern="1200" smtClean="0">
                <a:solidFill>
                  <a:prstClr val="black">
                    <a:tint val="75000"/>
                  </a:prstClr>
                </a:solidFill>
                <a:ea typeface="+mn-ea"/>
              </a:rPr>
              <a:pPr>
                <a:buClrTx/>
                <a:defRPr/>
              </a:pPr>
              <a:t>4/22/2025</a:t>
            </a:fld>
            <a:endParaRPr lang="en-US" kern="1200">
              <a:solidFill>
                <a:prstClr val="black">
                  <a:tint val="75000"/>
                </a:prstClr>
              </a:solidFill>
              <a:ea typeface="+mn-ea"/>
            </a:endParaRPr>
          </a:p>
        </p:txBody>
      </p:sp>
      <p:sp>
        <p:nvSpPr>
          <p:cNvPr id="6" name="Footer Placeholder 4"/>
          <p:cNvSpPr>
            <a:spLocks noGrp="1"/>
          </p:cNvSpPr>
          <p:nvPr>
            <p:ph type="ftr" sz="quarter" idx="11"/>
          </p:nvPr>
        </p:nvSpPr>
        <p:spPr/>
        <p:txBody>
          <a:bodyPr/>
          <a:lstStyle>
            <a:lvl1pPr>
              <a:defRPr/>
            </a:lvl1pPr>
          </a:lstStyle>
          <a:p>
            <a:pPr>
              <a:buClrTx/>
              <a:defRPr/>
            </a:pPr>
            <a:endParaRPr lang="en-US" kern="1200">
              <a:solidFill>
                <a:prstClr val="black">
                  <a:tint val="75000"/>
                </a:prstClr>
              </a:solidFill>
              <a:ea typeface="+mn-ea"/>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buClrTx/>
              <a:defRPr/>
            </a:pPr>
            <a:fld id="{1A774ED1-2652-4F96-9C8D-3FD28EFFEE5C}" type="slidenum">
              <a:rPr lang="en-US" altLang="en-US" kern="1200" smtClean="0">
                <a:ea typeface="+mn-ea"/>
                <a:cs typeface="Arial" panose="020B0604020202020204" pitchFamily="34" charset="0"/>
              </a:rPr>
              <a:pPr fontAlgn="base">
                <a:spcBef>
                  <a:spcPct val="0"/>
                </a:spcBef>
                <a:spcAft>
                  <a:spcPct val="0"/>
                </a:spcAft>
                <a:buClrTx/>
                <a:defRPr/>
              </a:pPr>
              <a:t>‹#›</a:t>
            </a:fld>
            <a:endParaRPr lang="en-US" altLang="en-US" kern="1200">
              <a:ea typeface="+mn-ea"/>
              <a:cs typeface="Arial" panose="020B0604020202020204" pitchFamily="34" charset="0"/>
            </a:endParaRPr>
          </a:p>
        </p:txBody>
      </p:sp>
    </p:spTree>
    <p:extLst>
      <p:ext uri="{BB962C8B-B14F-4D97-AF65-F5344CB8AC3E}">
        <p14:creationId xmlns:p14="http://schemas.microsoft.com/office/powerpoint/2010/main" val="2331977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buClrTx/>
              <a:defRPr/>
            </a:pPr>
            <a:fld id="{29FFB451-21B3-44B6-AE3F-3A4D7A7AB9D5}" type="datetimeFigureOut">
              <a:rPr lang="en-US" kern="1200" smtClean="0">
                <a:solidFill>
                  <a:prstClr val="black">
                    <a:tint val="75000"/>
                  </a:prstClr>
                </a:solidFill>
                <a:ea typeface="+mn-ea"/>
              </a:rPr>
              <a:pPr>
                <a:buClrTx/>
                <a:defRPr/>
              </a:pPr>
              <a:t>4/22/2025</a:t>
            </a:fld>
            <a:endParaRPr lang="en-US" kern="1200">
              <a:solidFill>
                <a:prstClr val="black">
                  <a:tint val="75000"/>
                </a:prstClr>
              </a:solidFill>
              <a:ea typeface="+mn-ea"/>
            </a:endParaRPr>
          </a:p>
        </p:txBody>
      </p:sp>
      <p:sp>
        <p:nvSpPr>
          <p:cNvPr id="5" name="Footer Placeholder 4"/>
          <p:cNvSpPr>
            <a:spLocks noGrp="1"/>
          </p:cNvSpPr>
          <p:nvPr>
            <p:ph type="ftr" sz="quarter" idx="11"/>
          </p:nvPr>
        </p:nvSpPr>
        <p:spPr/>
        <p:txBody>
          <a:bodyPr/>
          <a:lstStyle>
            <a:lvl1pPr>
              <a:defRPr/>
            </a:lvl1pPr>
          </a:lstStyle>
          <a:p>
            <a:pPr>
              <a:buClrTx/>
              <a:defRPr/>
            </a:pPr>
            <a:endParaRPr lang="en-US" kern="1200">
              <a:solidFill>
                <a:prstClr val="black">
                  <a:tint val="75000"/>
                </a:prstClr>
              </a:solidFill>
              <a:ea typeface="+mn-ea"/>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buClrTx/>
              <a:defRPr/>
            </a:pPr>
            <a:fld id="{41569058-8C58-42D5-92C3-DF4542DF422D}" type="slidenum">
              <a:rPr lang="en-US" altLang="en-US" kern="1200" smtClean="0">
                <a:ea typeface="+mn-ea"/>
                <a:cs typeface="Arial" panose="020B0604020202020204" pitchFamily="34" charset="0"/>
              </a:rPr>
              <a:pPr fontAlgn="base">
                <a:spcBef>
                  <a:spcPct val="0"/>
                </a:spcBef>
                <a:spcAft>
                  <a:spcPct val="0"/>
                </a:spcAft>
                <a:buClrTx/>
                <a:defRPr/>
              </a:pPr>
              <a:t>‹#›</a:t>
            </a:fld>
            <a:endParaRPr lang="en-US" altLang="en-US" kern="1200">
              <a:ea typeface="+mn-ea"/>
              <a:cs typeface="Arial" panose="020B0604020202020204" pitchFamily="34" charset="0"/>
            </a:endParaRPr>
          </a:p>
        </p:txBody>
      </p:sp>
    </p:spTree>
    <p:extLst>
      <p:ext uri="{BB962C8B-B14F-4D97-AF65-F5344CB8AC3E}">
        <p14:creationId xmlns:p14="http://schemas.microsoft.com/office/powerpoint/2010/main" val="31304539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buClrTx/>
              <a:defRPr/>
            </a:pPr>
            <a:fld id="{5BF17ACA-13EB-403A-8A34-151D011EA61E}" type="datetimeFigureOut">
              <a:rPr lang="en-US" kern="1200" smtClean="0">
                <a:solidFill>
                  <a:prstClr val="black">
                    <a:tint val="75000"/>
                  </a:prstClr>
                </a:solidFill>
                <a:ea typeface="+mn-ea"/>
              </a:rPr>
              <a:pPr>
                <a:buClrTx/>
                <a:defRPr/>
              </a:pPr>
              <a:t>4/22/2025</a:t>
            </a:fld>
            <a:endParaRPr lang="en-US" kern="1200">
              <a:solidFill>
                <a:prstClr val="black">
                  <a:tint val="75000"/>
                </a:prstClr>
              </a:solidFill>
              <a:ea typeface="+mn-ea"/>
            </a:endParaRPr>
          </a:p>
        </p:txBody>
      </p:sp>
      <p:sp>
        <p:nvSpPr>
          <p:cNvPr id="5" name="Footer Placeholder 4"/>
          <p:cNvSpPr>
            <a:spLocks noGrp="1"/>
          </p:cNvSpPr>
          <p:nvPr>
            <p:ph type="ftr" sz="quarter" idx="11"/>
          </p:nvPr>
        </p:nvSpPr>
        <p:spPr/>
        <p:txBody>
          <a:bodyPr/>
          <a:lstStyle>
            <a:lvl1pPr>
              <a:defRPr/>
            </a:lvl1pPr>
          </a:lstStyle>
          <a:p>
            <a:pPr>
              <a:buClrTx/>
              <a:defRPr/>
            </a:pPr>
            <a:endParaRPr lang="en-US" kern="1200">
              <a:solidFill>
                <a:prstClr val="black">
                  <a:tint val="75000"/>
                </a:prstClr>
              </a:solidFill>
              <a:ea typeface="+mn-ea"/>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buClrTx/>
              <a:defRPr/>
            </a:pPr>
            <a:fld id="{153E22D6-05AC-493B-AAAB-05AB6118B546}" type="slidenum">
              <a:rPr lang="en-US" altLang="en-US" kern="1200" smtClean="0">
                <a:ea typeface="+mn-ea"/>
                <a:cs typeface="Arial" panose="020B0604020202020204" pitchFamily="34" charset="0"/>
              </a:rPr>
              <a:pPr fontAlgn="base">
                <a:spcBef>
                  <a:spcPct val="0"/>
                </a:spcBef>
                <a:spcAft>
                  <a:spcPct val="0"/>
                </a:spcAft>
                <a:buClrTx/>
                <a:defRPr/>
              </a:pPr>
              <a:t>‹#›</a:t>
            </a:fld>
            <a:endParaRPr lang="en-US" altLang="en-US" kern="1200">
              <a:ea typeface="+mn-ea"/>
              <a:cs typeface="Arial" panose="020B0604020202020204" pitchFamily="34" charset="0"/>
            </a:endParaRPr>
          </a:p>
        </p:txBody>
      </p:sp>
    </p:spTree>
    <p:extLst>
      <p:ext uri="{BB962C8B-B14F-4D97-AF65-F5344CB8AC3E}">
        <p14:creationId xmlns:p14="http://schemas.microsoft.com/office/powerpoint/2010/main" val="1981765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buClrTx/>
              <a:defRPr/>
            </a:pPr>
            <a:fld id="{41A94110-93AE-4F26-9C75-49D578FC5094}" type="datetimeFigureOut">
              <a:rPr lang="en-US" kern="1200" smtClean="0">
                <a:solidFill>
                  <a:prstClr val="black">
                    <a:tint val="75000"/>
                  </a:prstClr>
                </a:solidFill>
                <a:ea typeface="+mn-ea"/>
              </a:rPr>
              <a:pPr>
                <a:buClrTx/>
                <a:defRPr/>
              </a:pPr>
              <a:t>4/22/2025</a:t>
            </a:fld>
            <a:endParaRPr lang="en-US" kern="1200">
              <a:solidFill>
                <a:prstClr val="black">
                  <a:tint val="75000"/>
                </a:prstClr>
              </a:solidFill>
              <a:ea typeface="+mn-ea"/>
            </a:endParaRPr>
          </a:p>
        </p:txBody>
      </p:sp>
      <p:sp>
        <p:nvSpPr>
          <p:cNvPr id="5" name="Footer Placeholder 4"/>
          <p:cNvSpPr>
            <a:spLocks noGrp="1"/>
          </p:cNvSpPr>
          <p:nvPr>
            <p:ph type="ftr" sz="quarter" idx="11"/>
          </p:nvPr>
        </p:nvSpPr>
        <p:spPr/>
        <p:txBody>
          <a:bodyPr/>
          <a:lstStyle>
            <a:lvl1pPr>
              <a:defRPr/>
            </a:lvl1pPr>
          </a:lstStyle>
          <a:p>
            <a:pPr>
              <a:buClrTx/>
              <a:defRPr/>
            </a:pPr>
            <a:endParaRPr lang="en-US" kern="1200">
              <a:solidFill>
                <a:prstClr val="black">
                  <a:tint val="75000"/>
                </a:prstClr>
              </a:solidFill>
              <a:ea typeface="+mn-ea"/>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buClrTx/>
              <a:defRPr/>
            </a:pPr>
            <a:fld id="{29A53D46-B9D5-45D7-8CCB-FF02F675C07F}" type="slidenum">
              <a:rPr lang="en-US" altLang="en-US" kern="1200" smtClean="0">
                <a:ea typeface="+mn-ea"/>
                <a:cs typeface="Arial" panose="020B0604020202020204" pitchFamily="34" charset="0"/>
              </a:rPr>
              <a:pPr fontAlgn="base">
                <a:spcBef>
                  <a:spcPct val="0"/>
                </a:spcBef>
                <a:spcAft>
                  <a:spcPct val="0"/>
                </a:spcAft>
                <a:buClrTx/>
                <a:defRPr/>
              </a:pPr>
              <a:t>‹#›</a:t>
            </a:fld>
            <a:endParaRPr lang="en-US" altLang="en-US" kern="1200">
              <a:ea typeface="+mn-ea"/>
              <a:cs typeface="Arial" panose="020B0604020202020204" pitchFamily="34" charset="0"/>
            </a:endParaRPr>
          </a:p>
        </p:txBody>
      </p:sp>
    </p:spTree>
    <p:extLst>
      <p:ext uri="{BB962C8B-B14F-4D97-AF65-F5344CB8AC3E}">
        <p14:creationId xmlns:p14="http://schemas.microsoft.com/office/powerpoint/2010/main" val="2039453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buClrTx/>
              <a:defRPr/>
            </a:pPr>
            <a:fld id="{B4B1C074-CBB3-4998-9DBD-4F3EF209CD44}" type="datetimeFigureOut">
              <a:rPr lang="en-US" kern="1200" smtClean="0">
                <a:solidFill>
                  <a:prstClr val="black">
                    <a:tint val="75000"/>
                  </a:prstClr>
                </a:solidFill>
                <a:ea typeface="+mn-ea"/>
              </a:rPr>
              <a:pPr>
                <a:buClrTx/>
                <a:defRPr/>
              </a:pPr>
              <a:t>4/22/2025</a:t>
            </a:fld>
            <a:endParaRPr lang="en-US" kern="1200">
              <a:solidFill>
                <a:prstClr val="black">
                  <a:tint val="75000"/>
                </a:prstClr>
              </a:solidFill>
              <a:ea typeface="+mn-ea"/>
            </a:endParaRPr>
          </a:p>
        </p:txBody>
      </p:sp>
      <p:sp>
        <p:nvSpPr>
          <p:cNvPr id="6" name="Footer Placeholder 4"/>
          <p:cNvSpPr>
            <a:spLocks noGrp="1"/>
          </p:cNvSpPr>
          <p:nvPr>
            <p:ph type="ftr" sz="quarter" idx="11"/>
          </p:nvPr>
        </p:nvSpPr>
        <p:spPr/>
        <p:txBody>
          <a:bodyPr/>
          <a:lstStyle>
            <a:lvl1pPr>
              <a:defRPr/>
            </a:lvl1pPr>
          </a:lstStyle>
          <a:p>
            <a:pPr>
              <a:buClrTx/>
              <a:defRPr/>
            </a:pPr>
            <a:endParaRPr lang="en-US" kern="1200">
              <a:solidFill>
                <a:prstClr val="black">
                  <a:tint val="75000"/>
                </a:prstClr>
              </a:solidFill>
              <a:ea typeface="+mn-ea"/>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buClrTx/>
              <a:defRPr/>
            </a:pPr>
            <a:fld id="{C88D5775-8BB1-455D-AD39-3B8CED4DEAFE}" type="slidenum">
              <a:rPr lang="en-US" altLang="en-US" kern="1200" smtClean="0">
                <a:ea typeface="+mn-ea"/>
                <a:cs typeface="Arial" panose="020B0604020202020204" pitchFamily="34" charset="0"/>
              </a:rPr>
              <a:pPr fontAlgn="base">
                <a:spcBef>
                  <a:spcPct val="0"/>
                </a:spcBef>
                <a:spcAft>
                  <a:spcPct val="0"/>
                </a:spcAft>
                <a:buClrTx/>
                <a:defRPr/>
              </a:pPr>
              <a:t>‹#›</a:t>
            </a:fld>
            <a:endParaRPr lang="en-US" altLang="en-US" kern="1200">
              <a:ea typeface="+mn-ea"/>
              <a:cs typeface="Arial" panose="020B0604020202020204" pitchFamily="34" charset="0"/>
            </a:endParaRPr>
          </a:p>
        </p:txBody>
      </p:sp>
    </p:spTree>
    <p:extLst>
      <p:ext uri="{BB962C8B-B14F-4D97-AF65-F5344CB8AC3E}">
        <p14:creationId xmlns:p14="http://schemas.microsoft.com/office/powerpoint/2010/main" val="1228376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buClrTx/>
              <a:defRPr/>
            </a:pPr>
            <a:fld id="{46F4924A-2C9E-4746-92F7-7FCFDFCA36A2}" type="datetimeFigureOut">
              <a:rPr lang="en-US" kern="1200" smtClean="0">
                <a:solidFill>
                  <a:prstClr val="black">
                    <a:tint val="75000"/>
                  </a:prstClr>
                </a:solidFill>
                <a:ea typeface="+mn-ea"/>
              </a:rPr>
              <a:pPr>
                <a:buClrTx/>
                <a:defRPr/>
              </a:pPr>
              <a:t>4/22/2025</a:t>
            </a:fld>
            <a:endParaRPr lang="en-US" kern="1200">
              <a:solidFill>
                <a:prstClr val="black">
                  <a:tint val="75000"/>
                </a:prstClr>
              </a:solidFill>
              <a:ea typeface="+mn-ea"/>
            </a:endParaRPr>
          </a:p>
        </p:txBody>
      </p:sp>
      <p:sp>
        <p:nvSpPr>
          <p:cNvPr id="8" name="Footer Placeholder 4"/>
          <p:cNvSpPr>
            <a:spLocks noGrp="1"/>
          </p:cNvSpPr>
          <p:nvPr>
            <p:ph type="ftr" sz="quarter" idx="11"/>
          </p:nvPr>
        </p:nvSpPr>
        <p:spPr/>
        <p:txBody>
          <a:bodyPr/>
          <a:lstStyle>
            <a:lvl1pPr>
              <a:defRPr/>
            </a:lvl1pPr>
          </a:lstStyle>
          <a:p>
            <a:pPr>
              <a:buClrTx/>
              <a:defRPr/>
            </a:pPr>
            <a:endParaRPr lang="en-US" kern="1200">
              <a:solidFill>
                <a:prstClr val="black">
                  <a:tint val="75000"/>
                </a:prstClr>
              </a:solidFill>
              <a:ea typeface="+mn-ea"/>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buClrTx/>
              <a:defRPr/>
            </a:pPr>
            <a:fld id="{6AA4E731-F0F4-4977-9D91-0C63A414DD76}" type="slidenum">
              <a:rPr lang="en-US" altLang="en-US" kern="1200" smtClean="0">
                <a:ea typeface="+mn-ea"/>
                <a:cs typeface="Arial" panose="020B0604020202020204" pitchFamily="34" charset="0"/>
              </a:rPr>
              <a:pPr fontAlgn="base">
                <a:spcBef>
                  <a:spcPct val="0"/>
                </a:spcBef>
                <a:spcAft>
                  <a:spcPct val="0"/>
                </a:spcAft>
                <a:buClrTx/>
                <a:defRPr/>
              </a:pPr>
              <a:t>‹#›</a:t>
            </a:fld>
            <a:endParaRPr lang="en-US" altLang="en-US" kern="1200">
              <a:ea typeface="+mn-ea"/>
              <a:cs typeface="Arial" panose="020B0604020202020204" pitchFamily="34" charset="0"/>
            </a:endParaRPr>
          </a:p>
        </p:txBody>
      </p:sp>
    </p:spTree>
    <p:extLst>
      <p:ext uri="{BB962C8B-B14F-4D97-AF65-F5344CB8AC3E}">
        <p14:creationId xmlns:p14="http://schemas.microsoft.com/office/powerpoint/2010/main" val="281070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buClrTx/>
              <a:defRPr/>
            </a:pPr>
            <a:fld id="{DA62389C-E226-42B1-9DDC-5E8AFD53C3E4}" type="datetimeFigureOut">
              <a:rPr lang="en-US" kern="1200" smtClean="0">
                <a:solidFill>
                  <a:prstClr val="black">
                    <a:tint val="75000"/>
                  </a:prstClr>
                </a:solidFill>
                <a:ea typeface="+mn-ea"/>
              </a:rPr>
              <a:pPr>
                <a:buClrTx/>
                <a:defRPr/>
              </a:pPr>
              <a:t>4/22/2025</a:t>
            </a:fld>
            <a:endParaRPr lang="en-US" kern="1200">
              <a:solidFill>
                <a:prstClr val="black">
                  <a:tint val="75000"/>
                </a:prstClr>
              </a:solidFill>
              <a:ea typeface="+mn-ea"/>
            </a:endParaRPr>
          </a:p>
        </p:txBody>
      </p:sp>
      <p:sp>
        <p:nvSpPr>
          <p:cNvPr id="4" name="Footer Placeholder 4"/>
          <p:cNvSpPr>
            <a:spLocks noGrp="1"/>
          </p:cNvSpPr>
          <p:nvPr>
            <p:ph type="ftr" sz="quarter" idx="11"/>
          </p:nvPr>
        </p:nvSpPr>
        <p:spPr/>
        <p:txBody>
          <a:bodyPr/>
          <a:lstStyle>
            <a:lvl1pPr>
              <a:defRPr/>
            </a:lvl1pPr>
          </a:lstStyle>
          <a:p>
            <a:pPr>
              <a:buClrTx/>
              <a:defRPr/>
            </a:pPr>
            <a:endParaRPr lang="en-US" kern="1200">
              <a:solidFill>
                <a:prstClr val="black">
                  <a:tint val="75000"/>
                </a:prstClr>
              </a:solidFill>
              <a:ea typeface="+mn-ea"/>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buClrTx/>
              <a:defRPr/>
            </a:pPr>
            <a:fld id="{52D55B98-92B0-4017-A6DC-F8B5DD198A39}" type="slidenum">
              <a:rPr lang="en-US" altLang="en-US" kern="1200" smtClean="0">
                <a:ea typeface="+mn-ea"/>
                <a:cs typeface="Arial" panose="020B0604020202020204" pitchFamily="34" charset="0"/>
              </a:rPr>
              <a:pPr fontAlgn="base">
                <a:spcBef>
                  <a:spcPct val="0"/>
                </a:spcBef>
                <a:spcAft>
                  <a:spcPct val="0"/>
                </a:spcAft>
                <a:buClrTx/>
                <a:defRPr/>
              </a:pPr>
              <a:t>‹#›</a:t>
            </a:fld>
            <a:endParaRPr lang="en-US" altLang="en-US" kern="1200">
              <a:ea typeface="+mn-ea"/>
              <a:cs typeface="Arial" panose="020B0604020202020204" pitchFamily="34" charset="0"/>
            </a:endParaRPr>
          </a:p>
        </p:txBody>
      </p:sp>
    </p:spTree>
    <p:extLst>
      <p:ext uri="{BB962C8B-B14F-4D97-AF65-F5344CB8AC3E}">
        <p14:creationId xmlns:p14="http://schemas.microsoft.com/office/powerpoint/2010/main" val="3790398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buClrTx/>
              <a:defRPr/>
            </a:pPr>
            <a:fld id="{EF7C6C64-75CB-4B29-BE21-CD8F75DFEB7E}" type="datetimeFigureOut">
              <a:rPr lang="en-US" kern="1200" smtClean="0">
                <a:solidFill>
                  <a:prstClr val="black">
                    <a:tint val="75000"/>
                  </a:prstClr>
                </a:solidFill>
                <a:ea typeface="+mn-ea"/>
              </a:rPr>
              <a:pPr>
                <a:buClrTx/>
                <a:defRPr/>
              </a:pPr>
              <a:t>4/22/2025</a:t>
            </a:fld>
            <a:endParaRPr lang="en-US" kern="1200">
              <a:solidFill>
                <a:prstClr val="black">
                  <a:tint val="75000"/>
                </a:prstClr>
              </a:solidFill>
              <a:ea typeface="+mn-ea"/>
            </a:endParaRPr>
          </a:p>
        </p:txBody>
      </p:sp>
      <p:sp>
        <p:nvSpPr>
          <p:cNvPr id="3" name="Footer Placeholder 4"/>
          <p:cNvSpPr>
            <a:spLocks noGrp="1"/>
          </p:cNvSpPr>
          <p:nvPr>
            <p:ph type="ftr" sz="quarter" idx="11"/>
          </p:nvPr>
        </p:nvSpPr>
        <p:spPr/>
        <p:txBody>
          <a:bodyPr/>
          <a:lstStyle>
            <a:lvl1pPr>
              <a:defRPr/>
            </a:lvl1pPr>
          </a:lstStyle>
          <a:p>
            <a:pPr>
              <a:buClrTx/>
              <a:defRPr/>
            </a:pPr>
            <a:endParaRPr lang="en-US" kern="1200">
              <a:solidFill>
                <a:prstClr val="black">
                  <a:tint val="75000"/>
                </a:prstClr>
              </a:solidFill>
              <a:ea typeface="+mn-ea"/>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buClrTx/>
              <a:defRPr/>
            </a:pPr>
            <a:fld id="{8274DA25-D18B-4F61-97AE-F3FEC0F740CE}" type="slidenum">
              <a:rPr lang="en-US" altLang="en-US" kern="1200" smtClean="0">
                <a:ea typeface="+mn-ea"/>
                <a:cs typeface="Arial" panose="020B0604020202020204" pitchFamily="34" charset="0"/>
              </a:rPr>
              <a:pPr fontAlgn="base">
                <a:spcBef>
                  <a:spcPct val="0"/>
                </a:spcBef>
                <a:spcAft>
                  <a:spcPct val="0"/>
                </a:spcAft>
                <a:buClrTx/>
                <a:defRPr/>
              </a:pPr>
              <a:t>‹#›</a:t>
            </a:fld>
            <a:endParaRPr lang="en-US" altLang="en-US" kern="1200">
              <a:ea typeface="+mn-ea"/>
              <a:cs typeface="Arial" panose="020B0604020202020204" pitchFamily="34" charset="0"/>
            </a:endParaRPr>
          </a:p>
        </p:txBody>
      </p:sp>
    </p:spTree>
    <p:extLst>
      <p:ext uri="{BB962C8B-B14F-4D97-AF65-F5344CB8AC3E}">
        <p14:creationId xmlns:p14="http://schemas.microsoft.com/office/powerpoint/2010/main" val="2663938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buClrTx/>
              <a:defRPr/>
            </a:pPr>
            <a:fld id="{CBD97D67-E286-4B06-965C-F4E33E3826C2}" type="datetimeFigureOut">
              <a:rPr lang="en-US" kern="1200" smtClean="0">
                <a:solidFill>
                  <a:prstClr val="black">
                    <a:tint val="75000"/>
                  </a:prstClr>
                </a:solidFill>
                <a:ea typeface="+mn-ea"/>
              </a:rPr>
              <a:pPr>
                <a:buClrTx/>
                <a:defRPr/>
              </a:pPr>
              <a:t>4/22/2025</a:t>
            </a:fld>
            <a:endParaRPr lang="en-US" kern="1200">
              <a:solidFill>
                <a:prstClr val="black">
                  <a:tint val="75000"/>
                </a:prstClr>
              </a:solidFill>
              <a:ea typeface="+mn-ea"/>
            </a:endParaRPr>
          </a:p>
        </p:txBody>
      </p:sp>
      <p:sp>
        <p:nvSpPr>
          <p:cNvPr id="6" name="Footer Placeholder 4"/>
          <p:cNvSpPr>
            <a:spLocks noGrp="1"/>
          </p:cNvSpPr>
          <p:nvPr>
            <p:ph type="ftr" sz="quarter" idx="11"/>
          </p:nvPr>
        </p:nvSpPr>
        <p:spPr/>
        <p:txBody>
          <a:bodyPr/>
          <a:lstStyle>
            <a:lvl1pPr>
              <a:defRPr/>
            </a:lvl1pPr>
          </a:lstStyle>
          <a:p>
            <a:pPr>
              <a:buClrTx/>
              <a:defRPr/>
            </a:pPr>
            <a:endParaRPr lang="en-US" kern="1200">
              <a:solidFill>
                <a:prstClr val="black">
                  <a:tint val="75000"/>
                </a:prstClr>
              </a:solidFill>
              <a:ea typeface="+mn-ea"/>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buClrTx/>
              <a:defRPr/>
            </a:pPr>
            <a:fld id="{0A174688-EA99-48CE-A2D7-FE2B84ADDBBA}" type="slidenum">
              <a:rPr lang="en-US" altLang="en-US" kern="1200" smtClean="0">
                <a:ea typeface="+mn-ea"/>
                <a:cs typeface="Arial" panose="020B0604020202020204" pitchFamily="34" charset="0"/>
              </a:rPr>
              <a:pPr fontAlgn="base">
                <a:spcBef>
                  <a:spcPct val="0"/>
                </a:spcBef>
                <a:spcAft>
                  <a:spcPct val="0"/>
                </a:spcAft>
                <a:buClrTx/>
                <a:defRPr/>
              </a:pPr>
              <a:t>‹#›</a:t>
            </a:fld>
            <a:endParaRPr lang="en-US" altLang="en-US" kern="1200">
              <a:ea typeface="+mn-ea"/>
              <a:cs typeface="Arial" panose="020B0604020202020204" pitchFamily="34" charset="0"/>
            </a:endParaRPr>
          </a:p>
        </p:txBody>
      </p:sp>
    </p:spTree>
    <p:extLst>
      <p:ext uri="{BB962C8B-B14F-4D97-AF65-F5344CB8AC3E}">
        <p14:creationId xmlns:p14="http://schemas.microsoft.com/office/powerpoint/2010/main" val="2295456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buClrTx/>
              <a:defRPr/>
            </a:pPr>
            <a:fld id="{4F783C4C-5102-45A4-9629-326F45E56979}" type="datetimeFigureOut">
              <a:rPr lang="en-US" kern="1200" smtClean="0">
                <a:solidFill>
                  <a:prstClr val="black">
                    <a:tint val="75000"/>
                  </a:prstClr>
                </a:solidFill>
                <a:ea typeface="+mn-ea"/>
              </a:rPr>
              <a:pPr>
                <a:buClrTx/>
                <a:defRPr/>
              </a:pPr>
              <a:t>4/22/2025</a:t>
            </a:fld>
            <a:endParaRPr lang="en-US" kern="1200">
              <a:solidFill>
                <a:prstClr val="black">
                  <a:tint val="75000"/>
                </a:prstClr>
              </a:solidFill>
              <a:ea typeface="+mn-ea"/>
            </a:endParaRPr>
          </a:p>
        </p:txBody>
      </p:sp>
      <p:sp>
        <p:nvSpPr>
          <p:cNvPr id="6" name="Footer Placeholder 4"/>
          <p:cNvSpPr>
            <a:spLocks noGrp="1"/>
          </p:cNvSpPr>
          <p:nvPr>
            <p:ph type="ftr" sz="quarter" idx="11"/>
          </p:nvPr>
        </p:nvSpPr>
        <p:spPr/>
        <p:txBody>
          <a:bodyPr/>
          <a:lstStyle>
            <a:lvl1pPr>
              <a:defRPr/>
            </a:lvl1pPr>
          </a:lstStyle>
          <a:p>
            <a:pPr>
              <a:buClrTx/>
              <a:defRPr/>
            </a:pPr>
            <a:endParaRPr lang="en-US" kern="1200">
              <a:solidFill>
                <a:prstClr val="black">
                  <a:tint val="75000"/>
                </a:prstClr>
              </a:solidFill>
              <a:ea typeface="+mn-ea"/>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buClrTx/>
              <a:defRPr/>
            </a:pPr>
            <a:fld id="{1A774ED1-2652-4F96-9C8D-3FD28EFFEE5C}" type="slidenum">
              <a:rPr lang="en-US" altLang="en-US" kern="1200" smtClean="0">
                <a:ea typeface="+mn-ea"/>
                <a:cs typeface="Arial" panose="020B0604020202020204" pitchFamily="34" charset="0"/>
              </a:rPr>
              <a:pPr fontAlgn="base">
                <a:spcBef>
                  <a:spcPct val="0"/>
                </a:spcBef>
                <a:spcAft>
                  <a:spcPct val="0"/>
                </a:spcAft>
                <a:buClrTx/>
                <a:defRPr/>
              </a:pPr>
              <a:t>‹#›</a:t>
            </a:fld>
            <a:endParaRPr lang="en-US" altLang="en-US" kern="1200">
              <a:ea typeface="+mn-ea"/>
              <a:cs typeface="Arial" panose="020B0604020202020204" pitchFamily="34" charset="0"/>
            </a:endParaRPr>
          </a:p>
        </p:txBody>
      </p:sp>
    </p:spTree>
    <p:extLst>
      <p:ext uri="{BB962C8B-B14F-4D97-AF65-F5344CB8AC3E}">
        <p14:creationId xmlns:p14="http://schemas.microsoft.com/office/powerpoint/2010/main" val="1531169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buClrTx/>
              <a:defRPr/>
            </a:pPr>
            <a:fld id="{F2CE9BA8-5839-4520-B72E-75ACBCEEED34}" type="datetimeFigureOut">
              <a:rPr lang="en-US" kern="1200" smtClean="0">
                <a:solidFill>
                  <a:prstClr val="black">
                    <a:tint val="75000"/>
                  </a:prstClr>
                </a:solidFill>
                <a:ea typeface="+mn-ea"/>
              </a:rPr>
              <a:pPr>
                <a:buClrTx/>
                <a:defRPr/>
              </a:pPr>
              <a:t>4/22/2025</a:t>
            </a:fld>
            <a:endParaRPr lang="en-US" kern="1200">
              <a:solidFill>
                <a:prstClr val="black">
                  <a:tint val="75000"/>
                </a:prstClr>
              </a:solidFill>
              <a:ea typeface="+mn-ea"/>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buClrTx/>
              <a:defRPr/>
            </a:pPr>
            <a:endParaRPr lang="en-US" kern="1200">
              <a:solidFill>
                <a:prstClr val="black">
                  <a:tint val="75000"/>
                </a:prstClr>
              </a:solidFill>
              <a:ea typeface="+mn-ea"/>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fontAlgn="base">
              <a:spcBef>
                <a:spcPct val="0"/>
              </a:spcBef>
              <a:spcAft>
                <a:spcPct val="0"/>
              </a:spcAft>
              <a:buClrTx/>
              <a:defRPr/>
            </a:pPr>
            <a:fld id="{8ABB3967-4EEF-4D98-9DD4-A123807E8919}" type="slidenum">
              <a:rPr lang="en-US" altLang="en-US" kern="1200" smtClean="0">
                <a:ea typeface="+mn-ea"/>
                <a:cs typeface="Arial" panose="020B0604020202020204" pitchFamily="34" charset="0"/>
              </a:rPr>
              <a:pPr fontAlgn="base">
                <a:spcBef>
                  <a:spcPct val="0"/>
                </a:spcBef>
                <a:spcAft>
                  <a:spcPct val="0"/>
                </a:spcAft>
                <a:buClrTx/>
                <a:defRPr/>
              </a:pPr>
              <a:t>‹#›</a:t>
            </a:fld>
            <a:endParaRPr lang="en-US" altLang="en-US" kern="1200">
              <a:ea typeface="+mn-ea"/>
              <a:cs typeface="Arial" panose="020B0604020202020204" pitchFamily="34" charset="0"/>
            </a:endParaRPr>
          </a:p>
        </p:txBody>
      </p:sp>
    </p:spTree>
    <p:extLst>
      <p:ext uri="{BB962C8B-B14F-4D97-AF65-F5344CB8AC3E}">
        <p14:creationId xmlns:p14="http://schemas.microsoft.com/office/powerpoint/2010/main" val="26928200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buClrTx/>
              <a:defRPr/>
            </a:pPr>
            <a:fld id="{F2CE9BA8-5839-4520-B72E-75ACBCEEED34}" type="datetimeFigureOut">
              <a:rPr lang="en-US" kern="1200" smtClean="0">
                <a:solidFill>
                  <a:prstClr val="black">
                    <a:tint val="75000"/>
                  </a:prstClr>
                </a:solidFill>
                <a:ea typeface="+mn-ea"/>
              </a:rPr>
              <a:pPr>
                <a:buClrTx/>
                <a:defRPr/>
              </a:pPr>
              <a:t>4/22/2025</a:t>
            </a:fld>
            <a:endParaRPr lang="en-US" kern="1200">
              <a:solidFill>
                <a:prstClr val="black">
                  <a:tint val="75000"/>
                </a:prstClr>
              </a:solidFill>
              <a:ea typeface="+mn-ea"/>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buClrTx/>
              <a:defRPr/>
            </a:pPr>
            <a:endParaRPr lang="en-US" kern="1200">
              <a:solidFill>
                <a:prstClr val="black">
                  <a:tint val="75000"/>
                </a:prstClr>
              </a:solidFill>
              <a:ea typeface="+mn-ea"/>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fontAlgn="base">
              <a:spcBef>
                <a:spcPct val="0"/>
              </a:spcBef>
              <a:spcAft>
                <a:spcPct val="0"/>
              </a:spcAft>
              <a:buClrTx/>
              <a:defRPr/>
            </a:pPr>
            <a:fld id="{8ABB3967-4EEF-4D98-9DD4-A123807E8919}" type="slidenum">
              <a:rPr lang="en-US" altLang="en-US" kern="1200" smtClean="0">
                <a:ea typeface="+mn-ea"/>
                <a:cs typeface="Arial" panose="020B0604020202020204" pitchFamily="34" charset="0"/>
              </a:rPr>
              <a:pPr fontAlgn="base">
                <a:spcBef>
                  <a:spcPct val="0"/>
                </a:spcBef>
                <a:spcAft>
                  <a:spcPct val="0"/>
                </a:spcAft>
                <a:buClrTx/>
                <a:defRPr/>
              </a:pPr>
              <a:t>‹#›</a:t>
            </a:fld>
            <a:endParaRPr lang="en-US" altLang="en-US" kern="1200">
              <a:ea typeface="+mn-ea"/>
              <a:cs typeface="Arial" panose="020B0604020202020204" pitchFamily="34" charset="0"/>
            </a:endParaRPr>
          </a:p>
        </p:txBody>
      </p:sp>
    </p:spTree>
    <p:extLst>
      <p:ext uri="{BB962C8B-B14F-4D97-AF65-F5344CB8AC3E}">
        <p14:creationId xmlns:p14="http://schemas.microsoft.com/office/powerpoint/2010/main" val="322150085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409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9" name="Text Box 2"/>
          <p:cNvSpPr txBox="1">
            <a:spLocks noChangeArrowheads="1"/>
          </p:cNvSpPr>
          <p:nvPr/>
        </p:nvSpPr>
        <p:spPr bwMode="auto">
          <a:xfrm>
            <a:off x="3048000" y="1066801"/>
            <a:ext cx="5791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ClrTx/>
              <a:buNone/>
            </a:pPr>
            <a:endParaRPr lang="vi-VN" altLang="en-US" sz="2800" i="1" kern="1200">
              <a:solidFill>
                <a:srgbClr val="FFFFFF"/>
              </a:solidFill>
              <a:latin typeface="VNI-Souvir" pitchFamily="2" charset="0"/>
              <a:ea typeface="+mn-ea"/>
              <a:cs typeface="Arial" panose="020B0604020202020204" pitchFamily="34" charset="0"/>
            </a:endParaRPr>
          </a:p>
        </p:txBody>
      </p:sp>
      <p:sp>
        <p:nvSpPr>
          <p:cNvPr id="4100" name="WordArt 9" descr="75%"/>
          <p:cNvSpPr>
            <a:spLocks noChangeArrowheads="1" noChangeShapeType="1" noTextEdit="1"/>
          </p:cNvSpPr>
          <p:nvPr/>
        </p:nvSpPr>
        <p:spPr bwMode="auto">
          <a:xfrm>
            <a:off x="2133600" y="1295400"/>
            <a:ext cx="8229600" cy="1524000"/>
          </a:xfrm>
          <a:prstGeom prst="rect">
            <a:avLst/>
          </a:prstGeom>
        </p:spPr>
        <p:txBody>
          <a:bodyPr wrap="none" fromWordArt="1">
            <a:prstTxWarp prst="textWave1">
              <a:avLst>
                <a:gd name="adj1" fmla="val 13005"/>
                <a:gd name="adj2" fmla="val 0"/>
              </a:avLst>
            </a:prstTxWarp>
          </a:bodyPr>
          <a:lstStyle/>
          <a:p>
            <a:pPr algn="ctr" eaLnBrk="0" fontAlgn="base" hangingPunct="0">
              <a:spcBef>
                <a:spcPct val="0"/>
              </a:spcBef>
              <a:spcAft>
                <a:spcPct val="0"/>
              </a:spcAft>
              <a:buClrTx/>
            </a:pPr>
            <a:endParaRPr lang="en-US" sz="2400" b="1" i="1" kern="10">
              <a:ln w="12700">
                <a:solidFill>
                  <a:srgbClr val="FF3300"/>
                </a:solidFill>
                <a:round/>
                <a:headEnd/>
                <a:tailEnd/>
              </a:ln>
              <a:blipFill dpi="0" rotWithShape="0">
                <a:blip r:embed="rId6"/>
                <a:srcRect/>
                <a:tile tx="0" ty="0" sx="100000" sy="100000" flip="none" algn="tl"/>
              </a:blipFill>
              <a:effectLst>
                <a:outerShdw dist="107763" dir="18900000" algn="ctr" rotWithShape="0">
                  <a:srgbClr val="C0C0C0">
                    <a:alpha val="50000"/>
                  </a:srgbClr>
                </a:outerShdw>
              </a:effectLst>
              <a:latin typeface="Times New Roman" panose="02020603050405020304" pitchFamily="18" charset="0"/>
              <a:ea typeface="+mn-ea"/>
              <a:cs typeface="Times New Roman" panose="02020603050405020304" pitchFamily="18" charset="0"/>
            </a:endParaRPr>
          </a:p>
        </p:txBody>
      </p:sp>
      <p:sp>
        <p:nvSpPr>
          <p:cNvPr id="4101" name="Text Box 9"/>
          <p:cNvSpPr txBox="1">
            <a:spLocks noChangeArrowheads="1"/>
          </p:cNvSpPr>
          <p:nvPr/>
        </p:nvSpPr>
        <p:spPr bwMode="auto">
          <a:xfrm>
            <a:off x="2819400" y="533400"/>
            <a:ext cx="6629400"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ClrTx/>
              <a:buNone/>
            </a:pPr>
            <a:r>
              <a:rPr lang="en-US" altLang="en-US" sz="2400" kern="1200">
                <a:solidFill>
                  <a:srgbClr val="1F497D"/>
                </a:solidFill>
                <a:latin typeface="Times New Roman" panose="02020603050405020304" pitchFamily="18" charset="0"/>
                <a:ea typeface="+mn-ea"/>
                <a:cs typeface="Arial" panose="020B0604020202020204" pitchFamily="34" charset="0"/>
              </a:rPr>
              <a:t>ỦY  BAN NHÂN DÂN HUYỆN TÂY SƠN</a:t>
            </a:r>
          </a:p>
          <a:p>
            <a:pPr algn="ctr" fontAlgn="base">
              <a:spcBef>
                <a:spcPct val="0"/>
              </a:spcBef>
              <a:spcAft>
                <a:spcPct val="0"/>
              </a:spcAft>
              <a:buClrTx/>
              <a:buNone/>
            </a:pPr>
            <a:r>
              <a:rPr lang="en-US" altLang="en-US" sz="2400" b="1" kern="1200">
                <a:solidFill>
                  <a:srgbClr val="1F497D"/>
                </a:solidFill>
                <a:latin typeface="Times New Roman" panose="02020603050405020304" pitchFamily="18" charset="0"/>
                <a:ea typeface="+mn-ea"/>
                <a:cs typeface="Arial" panose="020B0604020202020204" pitchFamily="34" charset="0"/>
              </a:rPr>
              <a:t>TRƯỜNG TIỂU HỌC BÌNH TÂN</a:t>
            </a:r>
          </a:p>
          <a:p>
            <a:pPr algn="ctr" fontAlgn="base">
              <a:spcBef>
                <a:spcPts val="600"/>
              </a:spcBef>
              <a:spcAft>
                <a:spcPct val="0"/>
              </a:spcAft>
              <a:buClrTx/>
              <a:buNone/>
            </a:pPr>
            <a:endParaRPr lang="en-US" altLang="en-US" sz="2400" b="1" kern="1200">
              <a:solidFill>
                <a:srgbClr val="FF0000"/>
              </a:solidFill>
              <a:latin typeface="Times New Roman" panose="02020603050405020304" pitchFamily="18" charset="0"/>
              <a:ea typeface="+mn-ea"/>
              <a:cs typeface="Arial" panose="020B0604020202020204" pitchFamily="34" charset="0"/>
            </a:endParaRPr>
          </a:p>
          <a:p>
            <a:pPr algn="ctr" fontAlgn="base">
              <a:spcBef>
                <a:spcPts val="600"/>
              </a:spcBef>
              <a:spcAft>
                <a:spcPct val="0"/>
              </a:spcAft>
              <a:buClrTx/>
              <a:buNone/>
            </a:pPr>
            <a:endParaRPr lang="en-US" altLang="en-US" sz="2400" b="1" kern="1200">
              <a:solidFill>
                <a:srgbClr val="FF0000"/>
              </a:solidFill>
              <a:latin typeface="Times New Roman" panose="02020603050405020304" pitchFamily="18" charset="0"/>
              <a:ea typeface="+mn-ea"/>
              <a:cs typeface="Arial" panose="020B0604020202020204" pitchFamily="34" charset="0"/>
            </a:endParaRPr>
          </a:p>
          <a:p>
            <a:pPr algn="ctr" fontAlgn="base">
              <a:spcBef>
                <a:spcPts val="600"/>
              </a:spcBef>
              <a:spcAft>
                <a:spcPct val="0"/>
              </a:spcAft>
              <a:buClrTx/>
              <a:buNone/>
            </a:pPr>
            <a:endParaRPr lang="en-US" altLang="en-US" sz="2400" b="1" kern="1200">
              <a:solidFill>
                <a:srgbClr val="FF0000"/>
              </a:solidFill>
              <a:latin typeface="Times New Roman" panose="02020603050405020304" pitchFamily="18" charset="0"/>
              <a:ea typeface="+mn-ea"/>
              <a:cs typeface="Arial" panose="020B0604020202020204" pitchFamily="34" charset="0"/>
            </a:endParaRPr>
          </a:p>
          <a:p>
            <a:pPr algn="ctr" fontAlgn="base">
              <a:spcBef>
                <a:spcPts val="600"/>
              </a:spcBef>
              <a:spcAft>
                <a:spcPct val="0"/>
              </a:spcAft>
              <a:buClrTx/>
              <a:buNone/>
            </a:pPr>
            <a:endParaRPr lang="en-US" altLang="en-US" sz="2400" b="1" kern="1200">
              <a:solidFill>
                <a:srgbClr val="FF0000"/>
              </a:solidFill>
              <a:latin typeface="Times New Roman" panose="02020603050405020304" pitchFamily="18" charset="0"/>
              <a:ea typeface="+mn-ea"/>
              <a:cs typeface="Arial" panose="020B0604020202020204" pitchFamily="34" charset="0"/>
            </a:endParaRPr>
          </a:p>
          <a:p>
            <a:pPr algn="ctr" fontAlgn="base">
              <a:spcBef>
                <a:spcPts val="600"/>
              </a:spcBef>
              <a:spcAft>
                <a:spcPct val="0"/>
              </a:spcAft>
              <a:buClrTx/>
              <a:buNone/>
            </a:pPr>
            <a:endParaRPr lang="en-US" altLang="en-US" sz="2400" b="1" kern="1200">
              <a:solidFill>
                <a:srgbClr val="FF0000"/>
              </a:solidFill>
              <a:latin typeface="Times New Roman" panose="02020603050405020304" pitchFamily="18" charset="0"/>
              <a:ea typeface="+mn-ea"/>
              <a:cs typeface="Arial" panose="020B0604020202020204" pitchFamily="34" charset="0"/>
            </a:endParaRPr>
          </a:p>
          <a:p>
            <a:pPr algn="ctr" fontAlgn="base">
              <a:spcBef>
                <a:spcPts val="600"/>
              </a:spcBef>
              <a:spcAft>
                <a:spcPct val="0"/>
              </a:spcAft>
              <a:buClrTx/>
              <a:buNone/>
            </a:pPr>
            <a:endParaRPr lang="en-US" altLang="en-US" sz="2000" b="1" kern="1200">
              <a:solidFill>
                <a:srgbClr val="0000FF"/>
              </a:solidFill>
              <a:latin typeface="Times New Roman" panose="02020603050405020304" pitchFamily="18" charset="0"/>
              <a:ea typeface="+mn-ea"/>
              <a:cs typeface="Arial" panose="020B0604020202020204" pitchFamily="34" charset="0"/>
            </a:endParaRPr>
          </a:p>
        </p:txBody>
      </p:sp>
      <p:sp>
        <p:nvSpPr>
          <p:cNvPr id="4102" name="Text Box 9"/>
          <p:cNvSpPr txBox="1">
            <a:spLocks noChangeArrowheads="1"/>
          </p:cNvSpPr>
          <p:nvPr/>
        </p:nvSpPr>
        <p:spPr bwMode="auto">
          <a:xfrm>
            <a:off x="232229" y="1268414"/>
            <a:ext cx="11843657"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ClrTx/>
              <a:buNone/>
            </a:pPr>
            <a:endParaRPr lang="en-US" altLang="en-US" sz="2600" b="1" kern="1200" smtClean="0">
              <a:solidFill>
                <a:srgbClr val="FF0000"/>
              </a:solidFill>
              <a:latin typeface="Times New Roman" panose="02020603050405020304" pitchFamily="18" charset="0"/>
              <a:ea typeface="+mn-ea"/>
              <a:cs typeface="Arial" panose="020B0604020202020204" pitchFamily="34" charset="0"/>
            </a:endParaRPr>
          </a:p>
          <a:p>
            <a:pPr algn="ctr" fontAlgn="base">
              <a:spcBef>
                <a:spcPct val="0"/>
              </a:spcBef>
              <a:spcAft>
                <a:spcPct val="0"/>
              </a:spcAft>
              <a:buClrTx/>
              <a:buNone/>
            </a:pPr>
            <a:r>
              <a:rPr lang="en-US" altLang="en-US" sz="4800" b="1" kern="1200" smtClean="0">
                <a:solidFill>
                  <a:srgbClr val="FF0000"/>
                </a:solidFill>
                <a:latin typeface="Times New Roman" panose="02020603050405020304" pitchFamily="18" charset="0"/>
                <a:ea typeface="+mn-ea"/>
                <a:cs typeface="Arial" panose="020B0604020202020204" pitchFamily="34" charset="0"/>
              </a:rPr>
              <a:t>CHÀO MỪNG </a:t>
            </a:r>
          </a:p>
          <a:p>
            <a:pPr algn="ctr" fontAlgn="base">
              <a:spcBef>
                <a:spcPct val="0"/>
              </a:spcBef>
              <a:spcAft>
                <a:spcPct val="0"/>
              </a:spcAft>
              <a:buClrTx/>
              <a:buNone/>
            </a:pPr>
            <a:r>
              <a:rPr lang="en-US" altLang="en-US" sz="4800" b="1" kern="1200" smtClean="0">
                <a:solidFill>
                  <a:srgbClr val="FF0000"/>
                </a:solidFill>
                <a:latin typeface="Times New Roman" panose="02020603050405020304" pitchFamily="18" charset="0"/>
                <a:ea typeface="+mn-ea"/>
                <a:cs typeface="Arial" panose="020B0604020202020204" pitchFamily="34" charset="0"/>
              </a:rPr>
              <a:t>QUÝ THẦY CÔ DỰ GIỜ, THĂM LỚP 4C </a:t>
            </a:r>
          </a:p>
        </p:txBody>
      </p:sp>
      <p:sp>
        <p:nvSpPr>
          <p:cNvPr id="15" name="Rectangle 2"/>
          <p:cNvSpPr txBox="1">
            <a:spLocks noChangeArrowheads="1"/>
          </p:cNvSpPr>
          <p:nvPr/>
        </p:nvSpPr>
        <p:spPr bwMode="auto">
          <a:xfrm>
            <a:off x="2736850" y="3387725"/>
            <a:ext cx="7175500" cy="1481138"/>
          </a:xfrm>
          <a:prstGeom prst="rect">
            <a:avLst/>
          </a:prstGeom>
          <a:noFill/>
          <a:ln w="9525">
            <a:noFill/>
            <a:miter lim="800000"/>
            <a:headEnd/>
            <a:tailEnd/>
          </a:ln>
        </p:spPr>
        <p:txBody>
          <a:bodyPr anchor="ctr">
            <a:normAutofit fontScale="550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buClrTx/>
              <a:defRPr/>
            </a:pPr>
            <a:r>
              <a:rPr lang="en-US" sz="3200" b="1" kern="0">
                <a:solidFill>
                  <a:srgbClr val="0000FF"/>
                </a:solidFill>
                <a:latin typeface="Times New Roman" pitchFamily="18" charset="0"/>
                <a:cs typeface="Times New Roman" pitchFamily="18" charset="0"/>
              </a:rPr>
              <a:t> </a:t>
            </a:r>
          </a:p>
          <a:p>
            <a:pPr>
              <a:buClrTx/>
              <a:defRPr/>
            </a:pPr>
            <a:r>
              <a:rPr lang="en-US" altLang="en-US" sz="8600" b="1" smtClean="0">
                <a:solidFill>
                  <a:srgbClr val="1F497D"/>
                </a:solidFill>
                <a:latin typeface="Times New Roman" panose="02020603050405020304" pitchFamily="18" charset="0"/>
                <a:cs typeface="Times New Roman" panose="02020603050405020304" pitchFamily="18" charset="0"/>
              </a:rPr>
              <a:t>TIẾNG VIỆT</a:t>
            </a:r>
          </a:p>
          <a:p>
            <a:pPr>
              <a:buClrTx/>
              <a:defRPr/>
            </a:pPr>
            <a:r>
              <a:rPr lang="vi-VN" altLang="en-US" sz="8600" b="1" smtClean="0">
                <a:solidFill>
                  <a:srgbClr val="1F497D"/>
                </a:solidFill>
                <a:latin typeface="Times New Roman" panose="02020603050405020304" pitchFamily="18" charset="0"/>
                <a:cs typeface="Times New Roman" panose="02020603050405020304" pitchFamily="18" charset="0"/>
              </a:rPr>
              <a:t> </a:t>
            </a:r>
            <a:r>
              <a:rPr lang="en-US" altLang="en-US" sz="8700" b="1" smtClean="0">
                <a:solidFill>
                  <a:srgbClr val="130C54"/>
                </a:solidFill>
                <a:latin typeface="Times" pitchFamily="34" charset="0"/>
                <a:ea typeface="Times" pitchFamily="34" charset="0"/>
                <a:cs typeface="Times" pitchFamily="34" charset="0"/>
              </a:rPr>
              <a:t>Kể </a:t>
            </a:r>
            <a:r>
              <a:rPr lang="en-US" altLang="en-US" sz="8700" b="1" smtClean="0">
                <a:solidFill>
                  <a:srgbClr val="130C54"/>
                </a:solidFill>
                <a:latin typeface="Times" pitchFamily="34" charset="0"/>
                <a:ea typeface="Times" pitchFamily="34" charset="0"/>
                <a:cs typeface="Times" pitchFamily="34" charset="0"/>
              </a:rPr>
              <a:t>chuyện: Lửa </a:t>
            </a:r>
            <a:r>
              <a:rPr lang="en-US" altLang="en-US" sz="8700" b="1" smtClean="0">
                <a:solidFill>
                  <a:srgbClr val="130C54"/>
                </a:solidFill>
                <a:latin typeface="Times" pitchFamily="34" charset="0"/>
                <a:ea typeface="Times" pitchFamily="34" charset="0"/>
                <a:cs typeface="Times" pitchFamily="34" charset="0"/>
              </a:rPr>
              <a:t>thần</a:t>
            </a:r>
            <a:endParaRPr lang="en-US" sz="8700" dirty="0">
              <a:solidFill>
                <a:srgbClr val="130C54"/>
              </a:solidFill>
              <a:latin typeface="Times New Roman" pitchFamily="18" charset="0"/>
              <a:cs typeface="Times New Roman" pitchFamily="18" charset="0"/>
            </a:endParaRPr>
          </a:p>
        </p:txBody>
      </p:sp>
      <p:sp>
        <p:nvSpPr>
          <p:cNvPr id="4104" name="Rectangle 2"/>
          <p:cNvSpPr txBox="1">
            <a:spLocks noChangeArrowheads="1"/>
          </p:cNvSpPr>
          <p:nvPr/>
        </p:nvSpPr>
        <p:spPr bwMode="auto">
          <a:xfrm>
            <a:off x="3168650" y="5084763"/>
            <a:ext cx="71755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50000"/>
              </a:spcBef>
              <a:spcAft>
                <a:spcPct val="0"/>
              </a:spcAft>
              <a:buClrTx/>
              <a:buNone/>
            </a:pPr>
            <a:r>
              <a:rPr lang="en-US" altLang="en-US" sz="2400" b="1" kern="1200">
                <a:solidFill>
                  <a:srgbClr val="00B050"/>
                </a:solidFill>
                <a:latin typeface="Times New Roman" panose="02020603050405020304" pitchFamily="18" charset="0"/>
                <a:ea typeface="+mn-ea"/>
                <a:cs typeface="Arial" panose="020B0604020202020204" pitchFamily="34" charset="0"/>
              </a:rPr>
              <a:t>Giáo viên </a:t>
            </a:r>
            <a:r>
              <a:rPr lang="en-US" altLang="en-US" sz="2400" b="1" kern="1200" smtClean="0">
                <a:solidFill>
                  <a:srgbClr val="00B050"/>
                </a:solidFill>
                <a:latin typeface="Times New Roman" panose="02020603050405020304" pitchFamily="18" charset="0"/>
                <a:ea typeface="+mn-ea"/>
                <a:cs typeface="Arial" panose="020B0604020202020204" pitchFamily="34" charset="0"/>
              </a:rPr>
              <a:t>thực hiện: </a:t>
            </a:r>
            <a:r>
              <a:rPr lang="en-US" altLang="en-US" sz="2400" b="1" kern="1200">
                <a:solidFill>
                  <a:srgbClr val="00B050"/>
                </a:solidFill>
                <a:latin typeface="Times New Roman" panose="02020603050405020304" pitchFamily="18" charset="0"/>
                <a:ea typeface="+mn-ea"/>
                <a:cs typeface="Arial" panose="020B0604020202020204" pitchFamily="34" charset="0"/>
              </a:rPr>
              <a:t>NGUYỄN THỊ MỸ TRÂM</a:t>
            </a:r>
          </a:p>
        </p:txBody>
      </p:sp>
    </p:spTree>
    <p:extLst>
      <p:ext uri="{BB962C8B-B14F-4D97-AF65-F5344CB8AC3E}">
        <p14:creationId xmlns:p14="http://schemas.microsoft.com/office/powerpoint/2010/main" val="329277991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409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9" name="Text Box 2"/>
          <p:cNvSpPr txBox="1">
            <a:spLocks noChangeArrowheads="1"/>
          </p:cNvSpPr>
          <p:nvPr/>
        </p:nvSpPr>
        <p:spPr bwMode="auto">
          <a:xfrm>
            <a:off x="3048000" y="1066801"/>
            <a:ext cx="5791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endParaRPr kumimoji="0" lang="vi-VN" altLang="en-US" sz="2800" b="0" i="1" u="none" strike="noStrike" kern="1200" cap="none" spc="0" normalizeH="0" baseline="0" noProof="0">
              <a:ln>
                <a:noFill/>
              </a:ln>
              <a:solidFill>
                <a:srgbClr val="FFFFFF"/>
              </a:solidFill>
              <a:effectLst/>
              <a:uLnTx/>
              <a:uFillTx/>
              <a:latin typeface="VNI-Souvir" pitchFamily="2" charset="0"/>
              <a:ea typeface="+mn-ea"/>
              <a:cs typeface="Arial" panose="020B0604020202020204" pitchFamily="34" charset="0"/>
              <a:sym typeface="Arial"/>
            </a:endParaRPr>
          </a:p>
        </p:txBody>
      </p:sp>
      <p:sp>
        <p:nvSpPr>
          <p:cNvPr id="4100" name="WordArt 9" descr="75%"/>
          <p:cNvSpPr>
            <a:spLocks noChangeArrowheads="1" noChangeShapeType="1" noTextEdit="1"/>
          </p:cNvSpPr>
          <p:nvPr/>
        </p:nvSpPr>
        <p:spPr bwMode="auto">
          <a:xfrm>
            <a:off x="2133600" y="1295400"/>
            <a:ext cx="8229600" cy="1524000"/>
          </a:xfrm>
          <a:prstGeom prst="rect">
            <a:avLst/>
          </a:prstGeom>
        </p:spPr>
        <p:txBody>
          <a:bodyPr wrap="none" fromWordArt="1">
            <a:prstTxWarp prst="textWave1">
              <a:avLst>
                <a:gd name="adj1" fmla="val 13005"/>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sz="2400" b="1" i="1" u="none" strike="noStrike" kern="10" cap="none" spc="0" normalizeH="0" baseline="0" noProof="0">
              <a:ln w="12700">
                <a:solidFill>
                  <a:srgbClr val="FF3300"/>
                </a:solidFill>
                <a:round/>
                <a:headEnd/>
                <a:tailEnd/>
              </a:ln>
              <a:blipFill dpi="0" rotWithShape="0">
                <a:blip r:embed="rId6"/>
                <a:srcRect/>
                <a:tile tx="0" ty="0" sx="100000" sy="100000" flip="none" algn="tl"/>
              </a:blipFill>
              <a:effectLst>
                <a:outerShdw dist="107763" dir="18900000" algn="ctr" rotWithShape="0">
                  <a:srgbClr val="C0C0C0">
                    <a:alpha val="50000"/>
                  </a:srgb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4101" name="Text Box 9"/>
          <p:cNvSpPr txBox="1">
            <a:spLocks noChangeArrowheads="1"/>
          </p:cNvSpPr>
          <p:nvPr/>
        </p:nvSpPr>
        <p:spPr bwMode="auto">
          <a:xfrm>
            <a:off x="2736850" y="101600"/>
            <a:ext cx="6711950"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Arial" panose="020B0604020202020204" pitchFamily="34" charset="0"/>
                <a:sym typeface="Arial"/>
              </a:rPr>
              <a:t>Thứ ba ngày 22 tháng 4 năm 2025</a:t>
            </a:r>
            <a:endPar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a:endParaRPr>
          </a:p>
        </p:txBody>
      </p:sp>
      <p:sp>
        <p:nvSpPr>
          <p:cNvPr id="4102" name="Text Box 9"/>
          <p:cNvSpPr txBox="1">
            <a:spLocks noChangeArrowheads="1"/>
          </p:cNvSpPr>
          <p:nvPr/>
        </p:nvSpPr>
        <p:spPr bwMode="auto">
          <a:xfrm>
            <a:off x="232229" y="530226"/>
            <a:ext cx="1184365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1F497D"/>
                </a:solidFill>
                <a:effectLst/>
                <a:uLnTx/>
                <a:uFillTx/>
                <a:latin typeface="Times New Roman" panose="02020603050405020304" pitchFamily="18" charset="0"/>
                <a:cs typeface="Times New Roman" panose="02020603050405020304" pitchFamily="18" charset="0"/>
                <a:sym typeface="Arial"/>
              </a:rPr>
              <a:t>TIẾNG VIỆT</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vi-VN" altLang="en-US" sz="2800" b="1" i="0" u="none" strike="noStrike" kern="1200" cap="none" spc="0" normalizeH="0" baseline="0" noProof="0">
                <a:ln>
                  <a:noFill/>
                </a:ln>
                <a:solidFill>
                  <a:srgbClr val="1F497D"/>
                </a:solidFill>
                <a:effectLst/>
                <a:uLnTx/>
                <a:uFillTx/>
                <a:latin typeface="Times New Roman" panose="02020603050405020304" pitchFamily="18" charset="0"/>
                <a:cs typeface="Times New Roman" panose="02020603050405020304" pitchFamily="18" charset="0"/>
                <a:sym typeface="Arial"/>
              </a:rPr>
              <a:t> </a:t>
            </a:r>
            <a:r>
              <a:rPr kumimoji="0" lang="en-US" altLang="en-US" sz="2800" b="1" i="0" u="none" strike="noStrike" kern="1200" cap="none" spc="0" normalizeH="0" baseline="0" noProof="0">
                <a:ln>
                  <a:noFill/>
                </a:ln>
                <a:solidFill>
                  <a:srgbClr val="130C54"/>
                </a:solidFill>
                <a:effectLst/>
                <a:uLnTx/>
                <a:uFillTx/>
                <a:latin typeface="Times" pitchFamily="34" charset="0"/>
                <a:ea typeface="Times" pitchFamily="34" charset="0"/>
                <a:cs typeface="Times" pitchFamily="34" charset="0"/>
                <a:sym typeface="Arial"/>
              </a:rPr>
              <a:t>“Kể chuyện: Lửa thần</a:t>
            </a:r>
            <a:r>
              <a:rPr kumimoji="0" lang="en-US" sz="2800" b="1" i="0" u="none" strike="noStrike" kern="1200" cap="none" spc="0" normalizeH="0" baseline="0" noProof="0">
                <a:ln>
                  <a:noFill/>
                </a:ln>
                <a:solidFill>
                  <a:srgbClr val="130C54"/>
                </a:solidFill>
                <a:effectLst/>
                <a:uLnTx/>
                <a:uFillTx/>
                <a:latin typeface="Times New Roman" pitchFamily="18" charset="0"/>
                <a:cs typeface="Times New Roman" pitchFamily="18" charset="0"/>
                <a:sym typeface="Arial"/>
              </a:rPr>
              <a:t>”</a:t>
            </a:r>
            <a:endParaRPr kumimoji="0" lang="en-US" altLang="en-US" sz="26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p:txBody>
      </p:sp>
      <p:sp>
        <p:nvSpPr>
          <p:cNvPr id="15" name="Rectangle 2"/>
          <p:cNvSpPr txBox="1">
            <a:spLocks noChangeArrowheads="1"/>
          </p:cNvSpPr>
          <p:nvPr/>
        </p:nvSpPr>
        <p:spPr bwMode="auto">
          <a:xfrm>
            <a:off x="2736850" y="2351089"/>
            <a:ext cx="7175500" cy="1698398"/>
          </a:xfrm>
          <a:prstGeom prst="rect">
            <a:avLst/>
          </a:prstGeom>
          <a:noFill/>
          <a:ln w="9525">
            <a:noFill/>
            <a:miter lim="800000"/>
            <a:headEnd/>
            <a:tailEnd/>
          </a:ln>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8700" b="0" i="0" u="none" strike="noStrike" kern="1200" cap="none" spc="0" normalizeH="0" baseline="0" noProof="0" smtClean="0">
                <a:ln>
                  <a:noFill/>
                </a:ln>
                <a:solidFill>
                  <a:srgbClr val="C00000"/>
                </a:solidFill>
                <a:effectLst/>
                <a:uLnTx/>
                <a:uFillTx/>
                <a:latin typeface="Times New Roman" pitchFamily="18" charset="0"/>
                <a:ea typeface="+mj-ea"/>
                <a:cs typeface="Times New Roman" pitchFamily="18" charset="0"/>
                <a:sym typeface="Arial"/>
              </a:rPr>
              <a:t>KỂ</a:t>
            </a:r>
            <a:r>
              <a:rPr kumimoji="0" lang="en-US" sz="8700" b="0" i="0" u="none" strike="noStrike" kern="1200" cap="none" spc="0" normalizeH="0" noProof="0" smtClean="0">
                <a:ln>
                  <a:noFill/>
                </a:ln>
                <a:solidFill>
                  <a:srgbClr val="C00000"/>
                </a:solidFill>
                <a:effectLst/>
                <a:uLnTx/>
                <a:uFillTx/>
                <a:latin typeface="Times New Roman" pitchFamily="18" charset="0"/>
                <a:ea typeface="+mj-ea"/>
                <a:cs typeface="Times New Roman" pitchFamily="18" charset="0"/>
                <a:sym typeface="Arial"/>
              </a:rPr>
              <a:t> CHUYỆN</a:t>
            </a:r>
            <a:endParaRPr kumimoji="0" lang="en-US" sz="8700" b="0" i="0"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sym typeface="Arial"/>
            </a:endParaRPr>
          </a:p>
        </p:txBody>
      </p:sp>
      <p:sp>
        <p:nvSpPr>
          <p:cNvPr id="4104" name="Rectangle 2"/>
          <p:cNvSpPr txBox="1">
            <a:spLocks noChangeArrowheads="1"/>
          </p:cNvSpPr>
          <p:nvPr/>
        </p:nvSpPr>
        <p:spPr bwMode="auto">
          <a:xfrm>
            <a:off x="3168650" y="5084763"/>
            <a:ext cx="71755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00B050"/>
              </a:solidFill>
              <a:effectLst/>
              <a:uLnTx/>
              <a:uFillTx/>
              <a:latin typeface="Times New Roman" panose="02020603050405020304" pitchFamily="18" charset="0"/>
              <a:ea typeface="+mn-ea"/>
              <a:cs typeface="Arial" panose="020B0604020202020204" pitchFamily="34" charset="0"/>
              <a:sym typeface="Arial"/>
            </a:endParaRPr>
          </a:p>
        </p:txBody>
      </p:sp>
    </p:spTree>
    <p:extLst>
      <p:ext uri="{BB962C8B-B14F-4D97-AF65-F5344CB8AC3E}">
        <p14:creationId xmlns:p14="http://schemas.microsoft.com/office/powerpoint/2010/main" val="299700298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409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9" name="Text Box 2"/>
          <p:cNvSpPr txBox="1">
            <a:spLocks noChangeArrowheads="1"/>
          </p:cNvSpPr>
          <p:nvPr/>
        </p:nvSpPr>
        <p:spPr bwMode="auto">
          <a:xfrm>
            <a:off x="3048000" y="1066801"/>
            <a:ext cx="5791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endParaRPr kumimoji="0" lang="vi-VN" altLang="en-US" sz="2800" b="0" i="1" u="none" strike="noStrike" kern="1200" cap="none" spc="0" normalizeH="0" baseline="0" noProof="0">
              <a:ln>
                <a:noFill/>
              </a:ln>
              <a:solidFill>
                <a:srgbClr val="FFFFFF"/>
              </a:solidFill>
              <a:effectLst/>
              <a:uLnTx/>
              <a:uFillTx/>
              <a:latin typeface="VNI-Souvir" pitchFamily="2" charset="0"/>
              <a:ea typeface="+mn-ea"/>
              <a:cs typeface="Arial" panose="020B0604020202020204" pitchFamily="34" charset="0"/>
              <a:sym typeface="Arial"/>
            </a:endParaRPr>
          </a:p>
        </p:txBody>
      </p:sp>
      <p:sp>
        <p:nvSpPr>
          <p:cNvPr id="4100" name="WordArt 9" descr="75%"/>
          <p:cNvSpPr>
            <a:spLocks noChangeArrowheads="1" noChangeShapeType="1" noTextEdit="1"/>
          </p:cNvSpPr>
          <p:nvPr/>
        </p:nvSpPr>
        <p:spPr bwMode="auto">
          <a:xfrm>
            <a:off x="2133600" y="1295400"/>
            <a:ext cx="8229600" cy="1524000"/>
          </a:xfrm>
          <a:prstGeom prst="rect">
            <a:avLst/>
          </a:prstGeom>
        </p:spPr>
        <p:txBody>
          <a:bodyPr wrap="none" fromWordArt="1">
            <a:prstTxWarp prst="textWave1">
              <a:avLst>
                <a:gd name="adj1" fmla="val 13005"/>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sz="2400" b="1" i="1" u="none" strike="noStrike" kern="10" cap="none" spc="0" normalizeH="0" baseline="0" noProof="0">
              <a:ln w="12700">
                <a:solidFill>
                  <a:srgbClr val="FF3300"/>
                </a:solidFill>
                <a:round/>
                <a:headEnd/>
                <a:tailEnd/>
              </a:ln>
              <a:blipFill dpi="0" rotWithShape="0">
                <a:blip r:embed="rId6"/>
                <a:srcRect/>
                <a:tile tx="0" ty="0" sx="100000" sy="100000" flip="none" algn="tl"/>
              </a:blipFill>
              <a:effectLst>
                <a:outerShdw dist="107763" dir="18900000" algn="ctr" rotWithShape="0">
                  <a:srgbClr val="C0C0C0">
                    <a:alpha val="50000"/>
                  </a:srgb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4101" name="Text Box 9"/>
          <p:cNvSpPr txBox="1">
            <a:spLocks noChangeArrowheads="1"/>
          </p:cNvSpPr>
          <p:nvPr/>
        </p:nvSpPr>
        <p:spPr bwMode="auto">
          <a:xfrm>
            <a:off x="2736850" y="101600"/>
            <a:ext cx="6711950"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Arial" panose="020B0604020202020204" pitchFamily="34" charset="0"/>
                <a:sym typeface="Arial"/>
              </a:rPr>
              <a:t>Thứ ba ngày 22 tháng 4 năm 2025</a:t>
            </a:r>
            <a:endPar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a:endParaRPr>
          </a:p>
        </p:txBody>
      </p:sp>
      <p:sp>
        <p:nvSpPr>
          <p:cNvPr id="4102" name="Text Box 9"/>
          <p:cNvSpPr txBox="1">
            <a:spLocks noChangeArrowheads="1"/>
          </p:cNvSpPr>
          <p:nvPr/>
        </p:nvSpPr>
        <p:spPr bwMode="auto">
          <a:xfrm>
            <a:off x="232229" y="530226"/>
            <a:ext cx="1184365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1F497D"/>
                </a:solidFill>
                <a:effectLst/>
                <a:uLnTx/>
                <a:uFillTx/>
                <a:latin typeface="Times New Roman" panose="02020603050405020304" pitchFamily="18" charset="0"/>
                <a:cs typeface="Times New Roman" panose="02020603050405020304" pitchFamily="18" charset="0"/>
                <a:sym typeface="Arial"/>
              </a:rPr>
              <a:t>TIẾNG VIỆT</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vi-VN" altLang="en-US" sz="2800" b="1" i="0" u="none" strike="noStrike" kern="1200" cap="none" spc="0" normalizeH="0" baseline="0" noProof="0">
                <a:ln>
                  <a:noFill/>
                </a:ln>
                <a:solidFill>
                  <a:srgbClr val="1F497D"/>
                </a:solidFill>
                <a:effectLst/>
                <a:uLnTx/>
                <a:uFillTx/>
                <a:latin typeface="Times New Roman" panose="02020603050405020304" pitchFamily="18" charset="0"/>
                <a:cs typeface="Times New Roman" panose="02020603050405020304" pitchFamily="18" charset="0"/>
                <a:sym typeface="Arial"/>
              </a:rPr>
              <a:t> </a:t>
            </a:r>
            <a:r>
              <a:rPr kumimoji="0" lang="en-US" altLang="en-US" sz="2800" b="1" i="0" u="none" strike="noStrike" kern="1200" cap="none" spc="0" normalizeH="0" baseline="0" noProof="0">
                <a:ln>
                  <a:noFill/>
                </a:ln>
                <a:solidFill>
                  <a:srgbClr val="130C54"/>
                </a:solidFill>
                <a:effectLst/>
                <a:uLnTx/>
                <a:uFillTx/>
                <a:latin typeface="Times" pitchFamily="34" charset="0"/>
                <a:ea typeface="Times" pitchFamily="34" charset="0"/>
                <a:cs typeface="Times" pitchFamily="34" charset="0"/>
                <a:sym typeface="Arial"/>
              </a:rPr>
              <a:t>“Kể chuyện: Lửa thần</a:t>
            </a:r>
            <a:r>
              <a:rPr kumimoji="0" lang="en-US" sz="2800" b="1" i="0" u="none" strike="noStrike" kern="1200" cap="none" spc="0" normalizeH="0" baseline="0" noProof="0">
                <a:ln>
                  <a:noFill/>
                </a:ln>
                <a:solidFill>
                  <a:srgbClr val="130C54"/>
                </a:solidFill>
                <a:effectLst/>
                <a:uLnTx/>
                <a:uFillTx/>
                <a:latin typeface="Times New Roman" pitchFamily="18" charset="0"/>
                <a:cs typeface="Times New Roman" pitchFamily="18" charset="0"/>
                <a:sym typeface="Arial"/>
              </a:rPr>
              <a:t>”</a:t>
            </a:r>
            <a:endParaRPr kumimoji="0" lang="en-US" altLang="en-US" sz="26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p:txBody>
      </p:sp>
      <p:sp>
        <p:nvSpPr>
          <p:cNvPr id="15" name="Rectangle 2"/>
          <p:cNvSpPr txBox="1">
            <a:spLocks noChangeArrowheads="1"/>
          </p:cNvSpPr>
          <p:nvPr/>
        </p:nvSpPr>
        <p:spPr bwMode="auto">
          <a:xfrm>
            <a:off x="0" y="2351089"/>
            <a:ext cx="12075886" cy="1698398"/>
          </a:xfrm>
          <a:prstGeom prst="rect">
            <a:avLst/>
          </a:prstGeom>
          <a:noFill/>
          <a:ln w="9525">
            <a:noFill/>
            <a:miter lim="800000"/>
            <a:headEnd/>
            <a:tailEnd/>
          </a:ln>
        </p:spPr>
        <p:txBody>
          <a:bodyPr anchor="ctr">
            <a:normAutofit fontScale="775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eaLnBrk="1" fontAlgn="auto" hangingPunct="1">
              <a:spcBef>
                <a:spcPts val="0"/>
              </a:spcBef>
              <a:spcAft>
                <a:spcPts val="0"/>
              </a:spcAft>
            </a:pPr>
            <a:r>
              <a:rPr lang="vi-VN" sz="4300" b="1" kern="0" smtClean="0">
                <a:solidFill>
                  <a:srgbClr val="FF0000"/>
                </a:solidFill>
                <a:latin typeface="UTM Avo"/>
                <a:ea typeface="Calibri"/>
                <a:cs typeface="Calibri"/>
                <a:sym typeface="Calibri"/>
              </a:rPr>
              <a:t>Nhiệm vụ 1: Kể chuyện trong nhóm</a:t>
            </a:r>
            <a:endParaRPr lang="en-US" sz="4300" b="1" kern="0" smtClean="0">
              <a:solidFill>
                <a:srgbClr val="FF0000"/>
              </a:solidFill>
              <a:latin typeface="UTM Avo"/>
              <a:ea typeface="Calibri"/>
              <a:cs typeface="Calibri"/>
              <a:sym typeface="Calibri"/>
            </a:endParaRPr>
          </a:p>
          <a:p>
            <a:pPr lvl="0" eaLnBrk="1" fontAlgn="auto" hangingPunct="1">
              <a:spcBef>
                <a:spcPts val="0"/>
              </a:spcBef>
              <a:spcAft>
                <a:spcPts val="0"/>
              </a:spcAft>
            </a:pPr>
            <a:endParaRPr lang="en-US" sz="2400" b="1" kern="0">
              <a:solidFill>
                <a:srgbClr val="000000"/>
              </a:solidFill>
              <a:latin typeface="UTM Avo"/>
              <a:ea typeface="Calibri"/>
              <a:cs typeface="Calibri"/>
              <a:sym typeface="Calibri"/>
            </a:endParaRPr>
          </a:p>
          <a:p>
            <a:pPr lvl="0" eaLnBrk="1" fontAlgn="auto" hangingPunct="1">
              <a:spcBef>
                <a:spcPts val="0"/>
              </a:spcBef>
              <a:spcAft>
                <a:spcPts val="0"/>
              </a:spcAft>
            </a:pPr>
            <a:endParaRPr lang="en-US" sz="2400" b="1" kern="0" smtClean="0">
              <a:solidFill>
                <a:srgbClr val="000000"/>
              </a:solidFill>
              <a:latin typeface="UTM Avo"/>
              <a:ea typeface="Calibri"/>
              <a:cs typeface="Calibri"/>
              <a:sym typeface="Calibri"/>
            </a:endParaRPr>
          </a:p>
          <a:p>
            <a:pPr eaLnBrk="1" fontAlgn="auto" hangingPunct="1">
              <a:spcBef>
                <a:spcPts val="0"/>
              </a:spcBef>
              <a:spcAft>
                <a:spcPts val="0"/>
              </a:spcAft>
            </a:pPr>
            <a:r>
              <a:rPr lang="vi-VN" sz="3900" kern="0">
                <a:solidFill>
                  <a:srgbClr val="002060"/>
                </a:solidFill>
              </a:rPr>
              <a:t>Dựa vào tranh SGK tr.104 và các câu hỏi sau, lần lượt từng bạn trong nhóm hãy kể lại câu chuyện cho các bạn khác </a:t>
            </a:r>
            <a:r>
              <a:rPr lang="vi-VN" sz="3900" kern="0" smtClean="0">
                <a:solidFill>
                  <a:srgbClr val="002060"/>
                </a:solidFill>
              </a:rPr>
              <a:t>nghe</a:t>
            </a:r>
            <a:r>
              <a:rPr lang="en-US" sz="3900" kern="0" smtClean="0">
                <a:solidFill>
                  <a:srgbClr val="002060"/>
                </a:solidFill>
              </a:rPr>
              <a:t>.</a:t>
            </a:r>
          </a:p>
          <a:p>
            <a:pPr eaLnBrk="1" fontAlgn="auto" hangingPunct="1">
              <a:spcBef>
                <a:spcPts val="0"/>
              </a:spcBef>
              <a:spcAft>
                <a:spcPts val="0"/>
              </a:spcAft>
            </a:pPr>
            <a:endParaRPr lang="en-US" sz="2400" kern="0"/>
          </a:p>
          <a:p>
            <a:pPr eaLnBrk="1" fontAlgn="auto" hangingPunct="1">
              <a:spcBef>
                <a:spcPts val="0"/>
              </a:spcBef>
              <a:spcAft>
                <a:spcPts val="0"/>
              </a:spcAft>
            </a:pPr>
            <a:endParaRPr lang="en-US" sz="2400" kern="0" smtClean="0"/>
          </a:p>
          <a:p>
            <a:pPr eaLnBrk="1" fontAlgn="auto" hangingPunct="1">
              <a:spcBef>
                <a:spcPts val="0"/>
              </a:spcBef>
              <a:spcAft>
                <a:spcPts val="0"/>
              </a:spcAft>
            </a:pPr>
            <a:endParaRPr lang="en-US" sz="2400" kern="0"/>
          </a:p>
          <a:p>
            <a:pPr eaLnBrk="1" fontAlgn="auto" hangingPunct="1">
              <a:spcBef>
                <a:spcPts val="0"/>
              </a:spcBef>
              <a:spcAft>
                <a:spcPts val="0"/>
              </a:spcAft>
            </a:pPr>
            <a:endParaRPr lang="vi-VN" sz="2400" kern="0"/>
          </a:p>
          <a:p>
            <a:pPr lvl="0" eaLnBrk="1" fontAlgn="auto" hangingPunct="1">
              <a:spcBef>
                <a:spcPts val="0"/>
              </a:spcBef>
              <a:spcAft>
                <a:spcPts val="0"/>
              </a:spcAft>
            </a:pPr>
            <a:endParaRPr lang="vi-VN" sz="2400" b="1" i="1" kern="0" dirty="0">
              <a:solidFill>
                <a:srgbClr val="000000"/>
              </a:solidFill>
              <a:latin typeface="UTM Avo"/>
              <a:ea typeface="Calibri"/>
              <a:cs typeface="Calibri"/>
              <a:sym typeface="Calibri"/>
            </a:endParaRPr>
          </a:p>
        </p:txBody>
      </p:sp>
      <p:sp>
        <p:nvSpPr>
          <p:cNvPr id="4104" name="Rectangle 2"/>
          <p:cNvSpPr txBox="1">
            <a:spLocks noChangeArrowheads="1"/>
          </p:cNvSpPr>
          <p:nvPr/>
        </p:nvSpPr>
        <p:spPr bwMode="auto">
          <a:xfrm>
            <a:off x="3168650" y="5084763"/>
            <a:ext cx="71755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00B050"/>
              </a:solidFill>
              <a:effectLst/>
              <a:uLnTx/>
              <a:uFillTx/>
              <a:latin typeface="Times New Roman" panose="02020603050405020304" pitchFamily="18" charset="0"/>
              <a:ea typeface="+mn-ea"/>
              <a:cs typeface="Arial" panose="020B0604020202020204" pitchFamily="34" charset="0"/>
              <a:sym typeface="Arial"/>
            </a:endParaRPr>
          </a:p>
        </p:txBody>
      </p:sp>
      <p:pic>
        <p:nvPicPr>
          <p:cNvPr id="9" name="Google Shape;197;p9">
            <a:extLst>
              <a:ext uri="{FF2B5EF4-FFF2-40B4-BE49-F238E27FC236}">
                <a16:creationId xmlns:a16="http://schemas.microsoft.com/office/drawing/2014/main" id="{2A1312BF-159C-1D59-9A35-D878D864C88A}"/>
              </a:ext>
            </a:extLst>
          </p:cNvPr>
          <p:cNvPicPr preferRelativeResize="0"/>
          <p:nvPr/>
        </p:nvPicPr>
        <p:blipFill rotWithShape="1">
          <a:blip r:embed="rId7">
            <a:alphaModFix/>
          </a:blip>
          <a:srcRect/>
          <a:stretch/>
        </p:blipFill>
        <p:spPr>
          <a:xfrm>
            <a:off x="2909913" y="3678409"/>
            <a:ext cx="6107829" cy="3179591"/>
          </a:xfrm>
          <a:prstGeom prst="rect">
            <a:avLst/>
          </a:prstGeom>
          <a:noFill/>
          <a:ln>
            <a:noFill/>
          </a:ln>
        </p:spPr>
      </p:pic>
    </p:spTree>
    <p:extLst>
      <p:ext uri="{BB962C8B-B14F-4D97-AF65-F5344CB8AC3E}">
        <p14:creationId xmlns:p14="http://schemas.microsoft.com/office/powerpoint/2010/main" val="95715991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635141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09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9" name="Text Box 2"/>
          <p:cNvSpPr txBox="1">
            <a:spLocks noChangeArrowheads="1"/>
          </p:cNvSpPr>
          <p:nvPr/>
        </p:nvSpPr>
        <p:spPr bwMode="auto">
          <a:xfrm>
            <a:off x="3048000" y="1066801"/>
            <a:ext cx="5791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endParaRPr kumimoji="0" lang="vi-VN" altLang="en-US" sz="2800" b="0" i="1" u="none" strike="noStrike" kern="1200" cap="none" spc="0" normalizeH="0" baseline="0" noProof="0">
              <a:ln>
                <a:noFill/>
              </a:ln>
              <a:solidFill>
                <a:srgbClr val="FFFFFF"/>
              </a:solidFill>
              <a:effectLst/>
              <a:uLnTx/>
              <a:uFillTx/>
              <a:latin typeface="VNI-Souvir" pitchFamily="2" charset="0"/>
              <a:ea typeface="+mn-ea"/>
              <a:cs typeface="Arial" panose="020B0604020202020204" pitchFamily="34" charset="0"/>
              <a:sym typeface="Arial"/>
            </a:endParaRPr>
          </a:p>
        </p:txBody>
      </p:sp>
      <p:sp>
        <p:nvSpPr>
          <p:cNvPr id="4100" name="WordArt 9" descr="75%"/>
          <p:cNvSpPr>
            <a:spLocks noChangeArrowheads="1" noChangeShapeType="1" noTextEdit="1"/>
          </p:cNvSpPr>
          <p:nvPr/>
        </p:nvSpPr>
        <p:spPr bwMode="auto">
          <a:xfrm>
            <a:off x="2133600" y="1295400"/>
            <a:ext cx="8229600" cy="1524000"/>
          </a:xfrm>
          <a:prstGeom prst="rect">
            <a:avLst/>
          </a:prstGeom>
        </p:spPr>
        <p:txBody>
          <a:bodyPr wrap="none" fromWordArt="1">
            <a:prstTxWarp prst="textWave1">
              <a:avLst>
                <a:gd name="adj1" fmla="val 13005"/>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sz="2400" b="1" i="1" u="none" strike="noStrike" kern="10" cap="none" spc="0" normalizeH="0" baseline="0" noProof="0">
              <a:ln w="12700">
                <a:solidFill>
                  <a:srgbClr val="FF3300"/>
                </a:solidFill>
                <a:round/>
                <a:headEnd/>
                <a:tailEnd/>
              </a:ln>
              <a:blipFill dpi="0" rotWithShape="0">
                <a:blip r:embed="rId5"/>
                <a:srcRect/>
                <a:tile tx="0" ty="0" sx="100000" sy="100000" flip="none" algn="tl"/>
              </a:blipFill>
              <a:effectLst>
                <a:outerShdw dist="107763" dir="18900000" algn="ctr" rotWithShape="0">
                  <a:srgbClr val="C0C0C0">
                    <a:alpha val="50000"/>
                  </a:srgb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4101" name="Text Box 9"/>
          <p:cNvSpPr txBox="1">
            <a:spLocks noChangeArrowheads="1"/>
          </p:cNvSpPr>
          <p:nvPr/>
        </p:nvSpPr>
        <p:spPr bwMode="auto">
          <a:xfrm>
            <a:off x="2736850" y="101600"/>
            <a:ext cx="6711950"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Arial" panose="020B0604020202020204" pitchFamily="34" charset="0"/>
                <a:sym typeface="Arial"/>
              </a:rPr>
              <a:t>Thứ ba ngày 22 tháng 4 năm 2025</a:t>
            </a:r>
            <a:endPar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a:endParaRPr>
          </a:p>
        </p:txBody>
      </p:sp>
      <p:sp>
        <p:nvSpPr>
          <p:cNvPr id="4102" name="Text Box 9"/>
          <p:cNvSpPr txBox="1">
            <a:spLocks noChangeArrowheads="1"/>
          </p:cNvSpPr>
          <p:nvPr/>
        </p:nvSpPr>
        <p:spPr bwMode="auto">
          <a:xfrm>
            <a:off x="232229" y="530226"/>
            <a:ext cx="1184365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1F497D"/>
                </a:solidFill>
                <a:effectLst/>
                <a:uLnTx/>
                <a:uFillTx/>
                <a:latin typeface="Times New Roman" panose="02020603050405020304" pitchFamily="18" charset="0"/>
                <a:cs typeface="Times New Roman" panose="02020603050405020304" pitchFamily="18" charset="0"/>
                <a:sym typeface="Arial"/>
              </a:rPr>
              <a:t>TIẾNG VIỆT</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vi-VN" altLang="en-US" sz="2800" b="1" i="0" u="none" strike="noStrike" kern="1200" cap="none" spc="0" normalizeH="0" baseline="0" noProof="0">
                <a:ln>
                  <a:noFill/>
                </a:ln>
                <a:solidFill>
                  <a:srgbClr val="1F497D"/>
                </a:solidFill>
                <a:effectLst/>
                <a:uLnTx/>
                <a:uFillTx/>
                <a:latin typeface="Times New Roman" panose="02020603050405020304" pitchFamily="18" charset="0"/>
                <a:cs typeface="Times New Roman" panose="02020603050405020304" pitchFamily="18" charset="0"/>
                <a:sym typeface="Arial"/>
              </a:rPr>
              <a:t> </a:t>
            </a:r>
            <a:r>
              <a:rPr kumimoji="0" lang="en-US" altLang="en-US" sz="2800" b="1" i="0" u="none" strike="noStrike" kern="1200" cap="none" spc="0" normalizeH="0" baseline="0" noProof="0">
                <a:ln>
                  <a:noFill/>
                </a:ln>
                <a:solidFill>
                  <a:srgbClr val="130C54"/>
                </a:solidFill>
                <a:effectLst/>
                <a:uLnTx/>
                <a:uFillTx/>
                <a:latin typeface="Times" pitchFamily="34" charset="0"/>
                <a:ea typeface="Times" pitchFamily="34" charset="0"/>
                <a:cs typeface="Times" pitchFamily="34" charset="0"/>
                <a:sym typeface="Arial"/>
              </a:rPr>
              <a:t>“Kể chuyện: Lửa thần</a:t>
            </a:r>
            <a:r>
              <a:rPr kumimoji="0" lang="en-US" sz="2800" b="1" i="0" u="none" strike="noStrike" kern="1200" cap="none" spc="0" normalizeH="0" baseline="0" noProof="0">
                <a:ln>
                  <a:noFill/>
                </a:ln>
                <a:solidFill>
                  <a:srgbClr val="130C54"/>
                </a:solidFill>
                <a:effectLst/>
                <a:uLnTx/>
                <a:uFillTx/>
                <a:latin typeface="Times New Roman" pitchFamily="18" charset="0"/>
                <a:cs typeface="Times New Roman" pitchFamily="18" charset="0"/>
                <a:sym typeface="Arial"/>
              </a:rPr>
              <a:t>”</a:t>
            </a:r>
            <a:endParaRPr kumimoji="0" lang="en-US" altLang="en-US" sz="26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p:txBody>
      </p:sp>
      <p:sp>
        <p:nvSpPr>
          <p:cNvPr id="15" name="Rectangle 2"/>
          <p:cNvSpPr txBox="1">
            <a:spLocks noChangeArrowheads="1"/>
          </p:cNvSpPr>
          <p:nvPr/>
        </p:nvSpPr>
        <p:spPr bwMode="auto">
          <a:xfrm>
            <a:off x="-116114" y="3584573"/>
            <a:ext cx="12192000" cy="563359"/>
          </a:xfrm>
          <a:prstGeom prst="rect">
            <a:avLst/>
          </a:prstGeom>
          <a:noFill/>
          <a:ln w="9525">
            <a:noFill/>
            <a:miter lim="800000"/>
            <a:headEnd/>
            <a:tailEnd/>
          </a:ln>
        </p:spPr>
        <p:txBody>
          <a:bodyPr anchor="ctr">
            <a:normAutofit fontScale="250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0" b="1" i="0" u="none" strike="noStrike" kern="0" cap="none" spc="0" normalizeH="0" baseline="0" noProof="0" smtClean="0">
              <a:ln>
                <a:noFill/>
              </a:ln>
              <a:solidFill>
                <a:srgbClr val="FF0000"/>
              </a:solidFill>
              <a:effectLst/>
              <a:uLnTx/>
              <a:uFillTx/>
              <a:latin typeface="UTM Avo"/>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9000" b="1" kern="0">
              <a:solidFill>
                <a:srgbClr val="FF0000"/>
              </a:solidFill>
              <a:latin typeface="UTM Avo"/>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2800" b="1" i="0" u="none" strike="noStrike" kern="0" cap="none" spc="0" normalizeH="0" baseline="0" noProof="0" smtClean="0">
                <a:ln>
                  <a:noFill/>
                </a:ln>
                <a:solidFill>
                  <a:srgbClr val="FF0000"/>
                </a:solidFill>
                <a:effectLst/>
                <a:uLnTx/>
                <a:uFillTx/>
                <a:latin typeface="UTM Avo"/>
                <a:ea typeface="Calibri"/>
                <a:cs typeface="Calibri"/>
                <a:sym typeface="Calibri"/>
              </a:rPr>
              <a:t>Nhiệm vụ </a:t>
            </a:r>
            <a:r>
              <a:rPr kumimoji="0" lang="en-US" sz="12800" b="1" i="0" u="none" strike="noStrike" kern="0" cap="none" spc="0" normalizeH="0" baseline="0" noProof="0" smtClean="0">
                <a:ln>
                  <a:noFill/>
                </a:ln>
                <a:solidFill>
                  <a:srgbClr val="FF0000"/>
                </a:solidFill>
                <a:effectLst/>
                <a:uLnTx/>
                <a:uFillTx/>
                <a:latin typeface="UTM Avo"/>
                <a:ea typeface="Calibri"/>
                <a:cs typeface="Calibri"/>
                <a:sym typeface="Calibri"/>
              </a:rPr>
              <a:t>2</a:t>
            </a:r>
            <a:r>
              <a:rPr kumimoji="0" lang="vi-VN" sz="12800" b="1" i="0" u="none" strike="noStrike" kern="0" cap="none" spc="0" normalizeH="0" baseline="0" noProof="0" smtClean="0">
                <a:ln>
                  <a:noFill/>
                </a:ln>
                <a:solidFill>
                  <a:srgbClr val="FF0000"/>
                </a:solidFill>
                <a:effectLst/>
                <a:uLnTx/>
                <a:uFillTx/>
                <a:latin typeface="UTM Avo"/>
                <a:ea typeface="Calibri"/>
                <a:cs typeface="Calibri"/>
                <a:sym typeface="Calibri"/>
              </a:rPr>
              <a:t>: Kể chuyện</a:t>
            </a:r>
            <a:r>
              <a:rPr kumimoji="0" lang="en-US" sz="12800" b="1" i="0" u="none" strike="noStrike" kern="0" cap="none" spc="0" normalizeH="0" baseline="0" noProof="0" smtClean="0">
                <a:ln>
                  <a:noFill/>
                </a:ln>
                <a:solidFill>
                  <a:srgbClr val="FF0000"/>
                </a:solidFill>
                <a:effectLst/>
                <a:uLnTx/>
                <a:uFillTx/>
                <a:latin typeface="UTM Avo"/>
                <a:ea typeface="Calibri"/>
                <a:cs typeface="Calibri"/>
                <a:sym typeface="Calibri"/>
              </a:rPr>
              <a:t> trước</a:t>
            </a:r>
            <a:r>
              <a:rPr kumimoji="0" lang="en-US" sz="12800" b="1" i="0" u="none" strike="noStrike" kern="0" cap="none" spc="0" normalizeH="0" noProof="0" smtClean="0">
                <a:ln>
                  <a:noFill/>
                </a:ln>
                <a:solidFill>
                  <a:srgbClr val="FF0000"/>
                </a:solidFill>
                <a:effectLst/>
                <a:uLnTx/>
                <a:uFillTx/>
                <a:latin typeface="UTM Avo"/>
                <a:ea typeface="Calibri"/>
                <a:cs typeface="Calibri"/>
                <a:sym typeface="Calibri"/>
              </a:rPr>
              <a:t> lớp</a:t>
            </a:r>
            <a:endParaRPr kumimoji="0" lang="en-US" sz="12800" b="1" i="0" u="none" strike="noStrike" kern="0" cap="none" spc="0" normalizeH="0" baseline="0" noProof="0" smtClean="0">
              <a:ln>
                <a:noFill/>
              </a:ln>
              <a:solidFill>
                <a:srgbClr val="FF0000"/>
              </a:solidFill>
              <a:effectLst/>
              <a:uLnTx/>
              <a:uFillTx/>
              <a:latin typeface="UTM Avo"/>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300" b="1" i="0" u="none" strike="noStrike" kern="0" cap="none" spc="0" normalizeH="0" baseline="0" noProof="0">
              <a:ln>
                <a:noFill/>
              </a:ln>
              <a:solidFill>
                <a:srgbClr val="000000"/>
              </a:solidFill>
              <a:effectLst/>
              <a:uLnTx/>
              <a:uFillTx/>
              <a:latin typeface="UTM Avo"/>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300" b="1" i="0" u="none" strike="noStrike" kern="0" cap="none" spc="0" normalizeH="0" baseline="0" noProof="0" smtClean="0">
              <a:ln>
                <a:noFill/>
              </a:ln>
              <a:solidFill>
                <a:srgbClr val="000000"/>
              </a:solidFill>
              <a:effectLst/>
              <a:uLnTx/>
              <a:uFillTx/>
              <a:latin typeface="UTM Avo"/>
              <a:ea typeface="Calibri"/>
              <a:cs typeface="Calibri"/>
              <a:sym typeface="Calibri"/>
            </a:endParaRPr>
          </a:p>
          <a:p>
            <a:pPr lvl="0" eaLnBrk="1" fontAlgn="auto" hangingPunct="1">
              <a:lnSpc>
                <a:spcPct val="150000"/>
              </a:lnSpc>
              <a:spcBef>
                <a:spcPts val="0"/>
              </a:spcBef>
              <a:spcAft>
                <a:spcPts val="0"/>
              </a:spcAft>
            </a:pPr>
            <a:r>
              <a:rPr lang="vi-VN" sz="17600" kern="0">
                <a:solidFill>
                  <a:srgbClr val="002060"/>
                </a:solidFill>
                <a:latin typeface="UTM Avo"/>
                <a:ea typeface="Calibri"/>
                <a:cs typeface="Calibri"/>
                <a:sym typeface="Calibri"/>
              </a:rPr>
              <a:t>Em hãy kể lại toàn bộ câu chuyện</a:t>
            </a:r>
          </a:p>
          <a:p>
            <a:pPr lvl="0" eaLnBrk="1" fontAlgn="auto" hangingPunct="1">
              <a:lnSpc>
                <a:spcPct val="150000"/>
              </a:lnSpc>
              <a:spcBef>
                <a:spcPts val="0"/>
              </a:spcBef>
              <a:spcAft>
                <a:spcPts val="0"/>
              </a:spcAft>
            </a:pPr>
            <a:r>
              <a:rPr lang="vi-VN" sz="17600" kern="0">
                <a:solidFill>
                  <a:srgbClr val="002060"/>
                </a:solidFill>
                <a:latin typeface="UTM Avo"/>
                <a:ea typeface="Calibri"/>
                <a:cs typeface="Calibri"/>
                <a:sym typeface="Calibri"/>
              </a:rPr>
              <a:t> </a:t>
            </a:r>
            <a:r>
              <a:rPr lang="en-US" sz="17600" kern="0" smtClean="0">
                <a:solidFill>
                  <a:srgbClr val="002060"/>
                </a:solidFill>
                <a:latin typeface="UTM Avo"/>
                <a:ea typeface="Calibri"/>
                <a:cs typeface="Calibri"/>
                <a:sym typeface="Calibri"/>
              </a:rPr>
              <a:t>“</a:t>
            </a:r>
            <a:r>
              <a:rPr lang="vi-VN" sz="17600" b="1" kern="0" smtClean="0">
                <a:solidFill>
                  <a:srgbClr val="002060"/>
                </a:solidFill>
                <a:latin typeface="UTM Avo"/>
                <a:ea typeface="Calibri"/>
                <a:cs typeface="Calibri"/>
                <a:sym typeface="Calibri"/>
              </a:rPr>
              <a:t>Lửa thần</a:t>
            </a:r>
            <a:r>
              <a:rPr lang="en-US" sz="17600" b="1" kern="0" smtClean="0">
                <a:solidFill>
                  <a:srgbClr val="002060"/>
                </a:solidFill>
                <a:latin typeface="UTM Avo"/>
                <a:ea typeface="Calibri"/>
                <a:cs typeface="Calibri"/>
                <a:sym typeface="Calibri"/>
              </a:rPr>
              <a:t>”</a:t>
            </a:r>
            <a:endParaRPr lang="vi-VN" sz="17600" b="1" kern="0">
              <a:solidFill>
                <a:srgbClr val="002060"/>
              </a:solidFill>
              <a:latin typeface="UTM Avo"/>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a:ea typeface="+mj-ea"/>
              <a:cs typeface="+mj-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smtClean="0">
              <a:ln>
                <a:noFill/>
              </a:ln>
              <a:solidFill>
                <a:prstClr val="black"/>
              </a:solidFill>
              <a:effectLst/>
              <a:uLnTx/>
              <a:uFillTx/>
              <a:latin typeface="Calibri"/>
              <a:ea typeface="+mj-ea"/>
              <a:cs typeface="+mj-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a:ea typeface="+mj-ea"/>
              <a:cs typeface="+mj-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400" b="0" i="0" u="none" strike="noStrike" kern="0" cap="none" spc="0" normalizeH="0" baseline="0" noProof="0">
              <a:ln>
                <a:noFill/>
              </a:ln>
              <a:solidFill>
                <a:prstClr val="black"/>
              </a:solidFill>
              <a:effectLst/>
              <a:uLnTx/>
              <a:uFillTx/>
              <a:latin typeface="Times New Roman" panose="02020603050405020304" pitchFamily="18" charset="0"/>
              <a:ea typeface="+mj-ea"/>
              <a:cs typeface="+mj-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400" b="1" i="1" u="none" strike="noStrike" kern="0" cap="none" spc="0" normalizeH="0" baseline="0" noProof="0" dirty="0">
              <a:ln>
                <a:noFill/>
              </a:ln>
              <a:solidFill>
                <a:srgbClr val="000000"/>
              </a:solidFill>
              <a:effectLst/>
              <a:uLnTx/>
              <a:uFillTx/>
              <a:latin typeface="UTM Avo"/>
              <a:ea typeface="Calibri"/>
              <a:cs typeface="Calibri"/>
              <a:sym typeface="Calibri"/>
            </a:endParaRPr>
          </a:p>
        </p:txBody>
      </p:sp>
      <p:sp>
        <p:nvSpPr>
          <p:cNvPr id="4104" name="Rectangle 2"/>
          <p:cNvSpPr txBox="1">
            <a:spLocks noChangeArrowheads="1"/>
          </p:cNvSpPr>
          <p:nvPr/>
        </p:nvSpPr>
        <p:spPr bwMode="auto">
          <a:xfrm>
            <a:off x="3168650" y="5084763"/>
            <a:ext cx="71755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00B050"/>
              </a:solidFill>
              <a:effectLst/>
              <a:uLnTx/>
              <a:uFillTx/>
              <a:latin typeface="Times New Roman" panose="02020603050405020304" pitchFamily="18" charset="0"/>
              <a:ea typeface="+mn-ea"/>
              <a:cs typeface="Arial" panose="020B0604020202020204" pitchFamily="34" charset="0"/>
              <a:sym typeface="Arial"/>
            </a:endParaRPr>
          </a:p>
        </p:txBody>
      </p:sp>
    </p:spTree>
    <p:extLst>
      <p:ext uri="{BB962C8B-B14F-4D97-AF65-F5344CB8AC3E}">
        <p14:creationId xmlns:p14="http://schemas.microsoft.com/office/powerpoint/2010/main" val="252864875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409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9" name="Text Box 2"/>
          <p:cNvSpPr txBox="1">
            <a:spLocks noChangeArrowheads="1"/>
          </p:cNvSpPr>
          <p:nvPr/>
        </p:nvSpPr>
        <p:spPr bwMode="auto">
          <a:xfrm>
            <a:off x="3048000" y="1066801"/>
            <a:ext cx="5791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endParaRPr kumimoji="0" lang="vi-VN" altLang="en-US" sz="2800" b="0" i="1" u="none" strike="noStrike" kern="1200" cap="none" spc="0" normalizeH="0" baseline="0" noProof="0">
              <a:ln>
                <a:noFill/>
              </a:ln>
              <a:solidFill>
                <a:srgbClr val="FFFFFF"/>
              </a:solidFill>
              <a:effectLst/>
              <a:uLnTx/>
              <a:uFillTx/>
              <a:latin typeface="VNI-Souvir" pitchFamily="2" charset="0"/>
              <a:ea typeface="+mn-ea"/>
              <a:cs typeface="Arial" panose="020B0604020202020204" pitchFamily="34" charset="0"/>
              <a:sym typeface="Arial"/>
            </a:endParaRPr>
          </a:p>
        </p:txBody>
      </p:sp>
      <p:sp>
        <p:nvSpPr>
          <p:cNvPr id="4100" name="WordArt 9" descr="75%"/>
          <p:cNvSpPr>
            <a:spLocks noChangeArrowheads="1" noChangeShapeType="1" noTextEdit="1"/>
          </p:cNvSpPr>
          <p:nvPr/>
        </p:nvSpPr>
        <p:spPr bwMode="auto">
          <a:xfrm>
            <a:off x="2133600" y="1295400"/>
            <a:ext cx="8229600" cy="1524000"/>
          </a:xfrm>
          <a:prstGeom prst="rect">
            <a:avLst/>
          </a:prstGeom>
        </p:spPr>
        <p:txBody>
          <a:bodyPr wrap="none" fromWordArt="1">
            <a:prstTxWarp prst="textWave1">
              <a:avLst>
                <a:gd name="adj1" fmla="val 13005"/>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sz="2400" b="1" i="1" u="none" strike="noStrike" kern="10" cap="none" spc="0" normalizeH="0" baseline="0" noProof="0">
              <a:ln w="12700">
                <a:solidFill>
                  <a:srgbClr val="FF3300"/>
                </a:solidFill>
                <a:round/>
                <a:headEnd/>
                <a:tailEnd/>
              </a:ln>
              <a:blipFill dpi="0" rotWithShape="0">
                <a:blip r:embed="rId6"/>
                <a:srcRect/>
                <a:tile tx="0" ty="0" sx="100000" sy="100000" flip="none" algn="tl"/>
              </a:blipFill>
              <a:effectLst>
                <a:outerShdw dist="107763" dir="18900000" algn="ctr" rotWithShape="0">
                  <a:srgbClr val="C0C0C0">
                    <a:alpha val="50000"/>
                  </a:srgb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4101" name="Text Box 9"/>
          <p:cNvSpPr txBox="1">
            <a:spLocks noChangeArrowheads="1"/>
          </p:cNvSpPr>
          <p:nvPr/>
        </p:nvSpPr>
        <p:spPr bwMode="auto">
          <a:xfrm>
            <a:off x="2736850" y="101600"/>
            <a:ext cx="6711950"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Arial" panose="020B0604020202020204" pitchFamily="34" charset="0"/>
                <a:sym typeface="Arial"/>
              </a:rPr>
              <a:t>Thứ ba ngày 22 tháng 4 năm 2025</a:t>
            </a:r>
            <a:endPar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a:endParaRPr>
          </a:p>
        </p:txBody>
      </p:sp>
      <p:sp>
        <p:nvSpPr>
          <p:cNvPr id="4102" name="Text Box 9"/>
          <p:cNvSpPr txBox="1">
            <a:spLocks noChangeArrowheads="1"/>
          </p:cNvSpPr>
          <p:nvPr/>
        </p:nvSpPr>
        <p:spPr bwMode="auto">
          <a:xfrm>
            <a:off x="232229" y="530226"/>
            <a:ext cx="1184365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1F497D"/>
                </a:solidFill>
                <a:effectLst/>
                <a:uLnTx/>
                <a:uFillTx/>
                <a:latin typeface="Times New Roman" panose="02020603050405020304" pitchFamily="18" charset="0"/>
                <a:cs typeface="Times New Roman" panose="02020603050405020304" pitchFamily="18" charset="0"/>
                <a:sym typeface="Arial"/>
              </a:rPr>
              <a:t>TIẾNG VIỆT</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vi-VN" altLang="en-US" sz="2800" b="1" i="0" u="none" strike="noStrike" kern="1200" cap="none" spc="0" normalizeH="0" baseline="0" noProof="0">
                <a:ln>
                  <a:noFill/>
                </a:ln>
                <a:solidFill>
                  <a:srgbClr val="1F497D"/>
                </a:solidFill>
                <a:effectLst/>
                <a:uLnTx/>
                <a:uFillTx/>
                <a:latin typeface="Times New Roman" panose="02020603050405020304" pitchFamily="18" charset="0"/>
                <a:cs typeface="Times New Roman" panose="02020603050405020304" pitchFamily="18" charset="0"/>
                <a:sym typeface="Arial"/>
              </a:rPr>
              <a:t> </a:t>
            </a:r>
            <a:r>
              <a:rPr kumimoji="0" lang="en-US" altLang="en-US" sz="2800" b="1" i="0" u="none" strike="noStrike" kern="1200" cap="none" spc="0" normalizeH="0" baseline="0" noProof="0">
                <a:ln>
                  <a:noFill/>
                </a:ln>
                <a:solidFill>
                  <a:srgbClr val="130C54"/>
                </a:solidFill>
                <a:effectLst/>
                <a:uLnTx/>
                <a:uFillTx/>
                <a:latin typeface="Times" pitchFamily="34" charset="0"/>
                <a:ea typeface="Times" pitchFamily="34" charset="0"/>
                <a:cs typeface="Times" pitchFamily="34" charset="0"/>
                <a:sym typeface="Arial"/>
              </a:rPr>
              <a:t>“Kể chuyện: Lửa thần</a:t>
            </a:r>
            <a:r>
              <a:rPr kumimoji="0" lang="en-US" sz="2800" b="1" i="0" u="none" strike="noStrike" kern="1200" cap="none" spc="0" normalizeH="0" baseline="0" noProof="0">
                <a:ln>
                  <a:noFill/>
                </a:ln>
                <a:solidFill>
                  <a:srgbClr val="130C54"/>
                </a:solidFill>
                <a:effectLst/>
                <a:uLnTx/>
                <a:uFillTx/>
                <a:latin typeface="Times New Roman" pitchFamily="18" charset="0"/>
                <a:cs typeface="Times New Roman" pitchFamily="18" charset="0"/>
                <a:sym typeface="Arial"/>
              </a:rPr>
              <a:t>”</a:t>
            </a:r>
            <a:endParaRPr kumimoji="0" lang="en-US" altLang="en-US" sz="26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p:txBody>
      </p:sp>
      <p:sp>
        <p:nvSpPr>
          <p:cNvPr id="15" name="Rectangle 2"/>
          <p:cNvSpPr txBox="1">
            <a:spLocks noChangeArrowheads="1"/>
          </p:cNvSpPr>
          <p:nvPr/>
        </p:nvSpPr>
        <p:spPr bwMode="auto">
          <a:xfrm>
            <a:off x="2736850" y="2351089"/>
            <a:ext cx="7175500" cy="1698398"/>
          </a:xfrm>
          <a:prstGeom prst="rect">
            <a:avLst/>
          </a:prstGeom>
          <a:noFill/>
          <a:ln w="9525">
            <a:noFill/>
            <a:miter lim="800000"/>
            <a:headEnd/>
            <a:tailEnd/>
          </a:ln>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8700" b="0" i="0" u="none" strike="noStrike" kern="1200" cap="none" spc="0" normalizeH="0" baseline="0" noProof="0" smtClean="0">
                <a:ln>
                  <a:noFill/>
                </a:ln>
                <a:solidFill>
                  <a:srgbClr val="C00000"/>
                </a:solidFill>
                <a:effectLst/>
                <a:uLnTx/>
                <a:uFillTx/>
                <a:latin typeface="Times New Roman" pitchFamily="18" charset="0"/>
                <a:ea typeface="+mj-ea"/>
                <a:cs typeface="Times New Roman" pitchFamily="18" charset="0"/>
                <a:sym typeface="Arial"/>
              </a:rPr>
              <a:t>BÌNH</a:t>
            </a:r>
            <a:r>
              <a:rPr kumimoji="0" lang="en-US" sz="8700" b="0" i="0" u="none" strike="noStrike" kern="1200" cap="none" spc="0" normalizeH="0" noProof="0" smtClean="0">
                <a:ln>
                  <a:noFill/>
                </a:ln>
                <a:solidFill>
                  <a:srgbClr val="C00000"/>
                </a:solidFill>
                <a:effectLst/>
                <a:uLnTx/>
                <a:uFillTx/>
                <a:latin typeface="Times New Roman" pitchFamily="18" charset="0"/>
                <a:ea typeface="+mj-ea"/>
                <a:cs typeface="Times New Roman" pitchFamily="18" charset="0"/>
                <a:sym typeface="Arial"/>
              </a:rPr>
              <a:t> CHỌN</a:t>
            </a:r>
            <a:endParaRPr kumimoji="0" lang="en-US" sz="8700" b="0" i="0"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sym typeface="Arial"/>
            </a:endParaRPr>
          </a:p>
        </p:txBody>
      </p:sp>
      <p:sp>
        <p:nvSpPr>
          <p:cNvPr id="4104" name="Rectangle 2"/>
          <p:cNvSpPr txBox="1">
            <a:spLocks noChangeArrowheads="1"/>
          </p:cNvSpPr>
          <p:nvPr/>
        </p:nvSpPr>
        <p:spPr bwMode="auto">
          <a:xfrm>
            <a:off x="3168650" y="5084763"/>
            <a:ext cx="71755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00B050"/>
              </a:solidFill>
              <a:effectLst/>
              <a:uLnTx/>
              <a:uFillTx/>
              <a:latin typeface="Times New Roman" panose="02020603050405020304" pitchFamily="18" charset="0"/>
              <a:ea typeface="+mn-ea"/>
              <a:cs typeface="Arial" panose="020B0604020202020204" pitchFamily="34" charset="0"/>
              <a:sym typeface="Arial"/>
            </a:endParaRPr>
          </a:p>
        </p:txBody>
      </p:sp>
    </p:spTree>
    <p:extLst>
      <p:ext uri="{BB962C8B-B14F-4D97-AF65-F5344CB8AC3E}">
        <p14:creationId xmlns:p14="http://schemas.microsoft.com/office/powerpoint/2010/main" val="316215144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09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9" name="Text Box 2"/>
          <p:cNvSpPr txBox="1">
            <a:spLocks noChangeArrowheads="1"/>
          </p:cNvSpPr>
          <p:nvPr/>
        </p:nvSpPr>
        <p:spPr bwMode="auto">
          <a:xfrm>
            <a:off x="3048000" y="1066801"/>
            <a:ext cx="5791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endParaRPr kumimoji="0" lang="vi-VN" altLang="en-US" sz="2800" b="0" i="1" u="none" strike="noStrike" kern="1200" cap="none" spc="0" normalizeH="0" baseline="0" noProof="0">
              <a:ln>
                <a:noFill/>
              </a:ln>
              <a:solidFill>
                <a:srgbClr val="FFFFFF"/>
              </a:solidFill>
              <a:effectLst/>
              <a:uLnTx/>
              <a:uFillTx/>
              <a:latin typeface="VNI-Souvir" pitchFamily="2" charset="0"/>
              <a:ea typeface="+mn-ea"/>
              <a:cs typeface="Arial" panose="020B0604020202020204" pitchFamily="34" charset="0"/>
              <a:sym typeface="Arial"/>
            </a:endParaRPr>
          </a:p>
        </p:txBody>
      </p:sp>
      <p:sp>
        <p:nvSpPr>
          <p:cNvPr id="4100" name="WordArt 9" descr="75%"/>
          <p:cNvSpPr>
            <a:spLocks noChangeArrowheads="1" noChangeShapeType="1" noTextEdit="1"/>
          </p:cNvSpPr>
          <p:nvPr/>
        </p:nvSpPr>
        <p:spPr bwMode="auto">
          <a:xfrm>
            <a:off x="2133600" y="1295400"/>
            <a:ext cx="8229600" cy="1524000"/>
          </a:xfrm>
          <a:prstGeom prst="rect">
            <a:avLst/>
          </a:prstGeom>
        </p:spPr>
        <p:txBody>
          <a:bodyPr wrap="none" fromWordArt="1">
            <a:prstTxWarp prst="textWave1">
              <a:avLst>
                <a:gd name="adj1" fmla="val 13005"/>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sz="2400" b="1" i="1" u="none" strike="noStrike" kern="10" cap="none" spc="0" normalizeH="0" baseline="0" noProof="0">
              <a:ln w="12700">
                <a:solidFill>
                  <a:srgbClr val="FF3300"/>
                </a:solidFill>
                <a:round/>
                <a:headEnd/>
                <a:tailEnd/>
              </a:ln>
              <a:blipFill dpi="0" rotWithShape="0">
                <a:blip r:embed="rId5"/>
                <a:srcRect/>
                <a:tile tx="0" ty="0" sx="100000" sy="100000" flip="none" algn="tl"/>
              </a:blipFill>
              <a:effectLst>
                <a:outerShdw dist="107763" dir="18900000" algn="ctr" rotWithShape="0">
                  <a:srgbClr val="C0C0C0">
                    <a:alpha val="50000"/>
                  </a:srgb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4101" name="Text Box 9"/>
          <p:cNvSpPr txBox="1">
            <a:spLocks noChangeArrowheads="1"/>
          </p:cNvSpPr>
          <p:nvPr/>
        </p:nvSpPr>
        <p:spPr bwMode="auto">
          <a:xfrm>
            <a:off x="2736850" y="101600"/>
            <a:ext cx="6711950"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Arial" panose="020B0604020202020204" pitchFamily="34" charset="0"/>
                <a:sym typeface="Arial"/>
              </a:rPr>
              <a:t>Thứ ba ngày 22 tháng 4 năm 2025</a:t>
            </a:r>
            <a:endPar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a:endParaRPr>
          </a:p>
        </p:txBody>
      </p:sp>
      <p:sp>
        <p:nvSpPr>
          <p:cNvPr id="4102" name="Text Box 9"/>
          <p:cNvSpPr txBox="1">
            <a:spLocks noChangeArrowheads="1"/>
          </p:cNvSpPr>
          <p:nvPr/>
        </p:nvSpPr>
        <p:spPr bwMode="auto">
          <a:xfrm>
            <a:off x="232229" y="530226"/>
            <a:ext cx="1184365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1F497D"/>
                </a:solidFill>
                <a:effectLst/>
                <a:uLnTx/>
                <a:uFillTx/>
                <a:latin typeface="Times New Roman" panose="02020603050405020304" pitchFamily="18" charset="0"/>
                <a:cs typeface="Times New Roman" panose="02020603050405020304" pitchFamily="18" charset="0"/>
                <a:sym typeface="Arial"/>
              </a:rPr>
              <a:t>TIẾNG VIỆT</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vi-VN" altLang="en-US" sz="2800" b="1" i="0" u="none" strike="noStrike" kern="1200" cap="none" spc="0" normalizeH="0" baseline="0" noProof="0">
                <a:ln>
                  <a:noFill/>
                </a:ln>
                <a:solidFill>
                  <a:srgbClr val="1F497D"/>
                </a:solidFill>
                <a:effectLst/>
                <a:uLnTx/>
                <a:uFillTx/>
                <a:latin typeface="Times New Roman" panose="02020603050405020304" pitchFamily="18" charset="0"/>
                <a:cs typeface="Times New Roman" panose="02020603050405020304" pitchFamily="18" charset="0"/>
                <a:sym typeface="Arial"/>
              </a:rPr>
              <a:t> </a:t>
            </a:r>
            <a:r>
              <a:rPr kumimoji="0" lang="en-US" altLang="en-US" sz="2800" b="1" i="0" u="none" strike="noStrike" kern="1200" cap="none" spc="0" normalizeH="0" baseline="0" noProof="0">
                <a:ln>
                  <a:noFill/>
                </a:ln>
                <a:solidFill>
                  <a:srgbClr val="130C54"/>
                </a:solidFill>
                <a:effectLst/>
                <a:uLnTx/>
                <a:uFillTx/>
                <a:latin typeface="Times" pitchFamily="34" charset="0"/>
                <a:ea typeface="Times" pitchFamily="34" charset="0"/>
                <a:cs typeface="Times" pitchFamily="34" charset="0"/>
                <a:sym typeface="Arial"/>
              </a:rPr>
              <a:t>“Kể chuyện: Lửa thần</a:t>
            </a:r>
            <a:r>
              <a:rPr kumimoji="0" lang="en-US" sz="2800" b="1" i="0" u="none" strike="noStrike" kern="1200" cap="none" spc="0" normalizeH="0" baseline="0" noProof="0">
                <a:ln>
                  <a:noFill/>
                </a:ln>
                <a:solidFill>
                  <a:srgbClr val="130C54"/>
                </a:solidFill>
                <a:effectLst/>
                <a:uLnTx/>
                <a:uFillTx/>
                <a:latin typeface="Times New Roman" pitchFamily="18" charset="0"/>
                <a:cs typeface="Times New Roman" pitchFamily="18" charset="0"/>
                <a:sym typeface="Arial"/>
              </a:rPr>
              <a:t>”</a:t>
            </a:r>
            <a:endParaRPr kumimoji="0" lang="en-US" altLang="en-US" sz="26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p:txBody>
      </p:sp>
      <p:sp>
        <p:nvSpPr>
          <p:cNvPr id="15" name="Rectangle 2"/>
          <p:cNvSpPr txBox="1">
            <a:spLocks noChangeArrowheads="1"/>
          </p:cNvSpPr>
          <p:nvPr/>
        </p:nvSpPr>
        <p:spPr bwMode="auto">
          <a:xfrm>
            <a:off x="-116114" y="3584573"/>
            <a:ext cx="12192000" cy="563359"/>
          </a:xfrm>
          <a:prstGeom prst="rect">
            <a:avLst/>
          </a:prstGeom>
          <a:noFill/>
          <a:ln w="9525">
            <a:noFill/>
            <a:miter lim="800000"/>
            <a:headEnd/>
            <a:tailEnd/>
          </a:ln>
        </p:spPr>
        <p:txBody>
          <a:bodyPr anchor="ctr">
            <a:normAutofit fontScale="250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0" b="1" i="0" u="none" strike="noStrike" kern="0" cap="none" spc="0" normalizeH="0" baseline="0" noProof="0" smtClean="0">
              <a:ln>
                <a:noFill/>
              </a:ln>
              <a:solidFill>
                <a:srgbClr val="FF0000"/>
              </a:solidFill>
              <a:effectLst/>
              <a:uLnTx/>
              <a:uFillTx/>
              <a:latin typeface="UTM Avo"/>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0" b="1" i="0" u="none" strike="noStrike" kern="0" cap="none" spc="0" normalizeH="0" baseline="0" noProof="0">
              <a:ln>
                <a:noFill/>
              </a:ln>
              <a:solidFill>
                <a:srgbClr val="FF0000"/>
              </a:solidFill>
              <a:effectLst/>
              <a:uLnTx/>
              <a:uFillTx/>
              <a:latin typeface="UTM Avo"/>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2800" b="1" i="0" u="none" strike="noStrike" kern="0" cap="none" spc="0" normalizeH="0" baseline="0" noProof="0" smtClean="0">
                <a:ln>
                  <a:noFill/>
                </a:ln>
                <a:solidFill>
                  <a:srgbClr val="FF0000"/>
                </a:solidFill>
                <a:effectLst/>
                <a:uLnTx/>
                <a:uFillTx/>
                <a:latin typeface="UTM Avo"/>
                <a:ea typeface="Calibri"/>
                <a:cs typeface="Calibri"/>
                <a:sym typeface="Calibri"/>
              </a:rPr>
              <a:t>Nhiệm vụ </a:t>
            </a:r>
            <a:r>
              <a:rPr kumimoji="0" lang="en-US" sz="12800" b="1" i="0" u="none" strike="noStrike" kern="0" cap="none" spc="0" normalizeH="0" baseline="0" noProof="0" smtClean="0">
                <a:ln>
                  <a:noFill/>
                </a:ln>
                <a:solidFill>
                  <a:srgbClr val="FF0000"/>
                </a:solidFill>
                <a:effectLst/>
                <a:uLnTx/>
                <a:uFillTx/>
                <a:latin typeface="UTM Avo"/>
                <a:ea typeface="Calibri"/>
                <a:cs typeface="Calibri"/>
                <a:sym typeface="Calibri"/>
              </a:rPr>
              <a:t>2</a:t>
            </a:r>
            <a:r>
              <a:rPr kumimoji="0" lang="vi-VN" sz="12800" b="1" i="0" u="none" strike="noStrike" kern="0" cap="none" spc="0" normalizeH="0" baseline="0" noProof="0" smtClean="0">
                <a:ln>
                  <a:noFill/>
                </a:ln>
                <a:solidFill>
                  <a:srgbClr val="FF0000"/>
                </a:solidFill>
                <a:effectLst/>
                <a:uLnTx/>
                <a:uFillTx/>
                <a:latin typeface="UTM Avo"/>
                <a:ea typeface="Calibri"/>
                <a:cs typeface="Calibri"/>
                <a:sym typeface="Calibri"/>
              </a:rPr>
              <a:t>: Kể chuyện</a:t>
            </a:r>
            <a:r>
              <a:rPr kumimoji="0" lang="en-US" sz="12800" b="1" i="0" u="none" strike="noStrike" kern="0" cap="none" spc="0" normalizeH="0" baseline="0" noProof="0" smtClean="0">
                <a:ln>
                  <a:noFill/>
                </a:ln>
                <a:solidFill>
                  <a:srgbClr val="FF0000"/>
                </a:solidFill>
                <a:effectLst/>
                <a:uLnTx/>
                <a:uFillTx/>
                <a:latin typeface="UTM Avo"/>
                <a:ea typeface="Calibri"/>
                <a:cs typeface="Calibri"/>
                <a:sym typeface="Calibri"/>
              </a:rPr>
              <a:t> trước lớp</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300" b="1" i="0" u="none" strike="noStrike" kern="0" cap="none" spc="0" normalizeH="0" baseline="0" noProof="0">
              <a:ln>
                <a:noFill/>
              </a:ln>
              <a:solidFill>
                <a:srgbClr val="000000"/>
              </a:solidFill>
              <a:effectLst/>
              <a:uLnTx/>
              <a:uFillTx/>
              <a:latin typeface="UTM Avo"/>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300" b="1" i="0" u="none" strike="noStrike" kern="0" cap="none" spc="0" normalizeH="0" baseline="0" noProof="0" smtClean="0">
              <a:ln>
                <a:noFill/>
              </a:ln>
              <a:solidFill>
                <a:srgbClr val="000000"/>
              </a:solidFill>
              <a:effectLst/>
              <a:uLnTx/>
              <a:uFillTx/>
              <a:latin typeface="UTM Avo"/>
              <a:ea typeface="Calibri"/>
              <a:cs typeface="Calibri"/>
              <a:sym typeface="Calibri"/>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7600" b="0" i="0" u="none" strike="noStrike" kern="0" cap="none" spc="0" normalizeH="0" baseline="0" noProof="0">
                <a:ln>
                  <a:noFill/>
                </a:ln>
                <a:solidFill>
                  <a:srgbClr val="002060"/>
                </a:solidFill>
                <a:effectLst/>
                <a:uLnTx/>
                <a:uFillTx/>
                <a:latin typeface="UTM Avo"/>
                <a:ea typeface="Calibri"/>
                <a:cs typeface="Calibri"/>
                <a:sym typeface="Calibri"/>
              </a:rPr>
              <a:t>Em hãy kể lại toàn bộ câu chuyện</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7600" b="0" i="0" u="none" strike="noStrike" kern="0" cap="none" spc="0" normalizeH="0" baseline="0" noProof="0">
                <a:ln>
                  <a:noFill/>
                </a:ln>
                <a:solidFill>
                  <a:srgbClr val="002060"/>
                </a:solidFill>
                <a:effectLst/>
                <a:uLnTx/>
                <a:uFillTx/>
                <a:latin typeface="UTM Avo"/>
                <a:ea typeface="Calibri"/>
                <a:cs typeface="Calibri"/>
                <a:sym typeface="Calibri"/>
              </a:rPr>
              <a:t> </a:t>
            </a:r>
            <a:r>
              <a:rPr kumimoji="0" lang="en-US" sz="17600" b="0" i="0" u="none" strike="noStrike" kern="0" cap="none" spc="0" normalizeH="0" baseline="0" noProof="0" smtClean="0">
                <a:ln>
                  <a:noFill/>
                </a:ln>
                <a:solidFill>
                  <a:srgbClr val="002060"/>
                </a:solidFill>
                <a:effectLst/>
                <a:uLnTx/>
                <a:uFillTx/>
                <a:latin typeface="UTM Avo"/>
                <a:ea typeface="Calibri"/>
                <a:cs typeface="Calibri"/>
                <a:sym typeface="Calibri"/>
              </a:rPr>
              <a:t>“</a:t>
            </a:r>
            <a:r>
              <a:rPr kumimoji="0" lang="vi-VN" sz="17600" b="1" i="0" u="none" strike="noStrike" kern="0" cap="none" spc="0" normalizeH="0" baseline="0" noProof="0" smtClean="0">
                <a:ln>
                  <a:noFill/>
                </a:ln>
                <a:solidFill>
                  <a:srgbClr val="002060"/>
                </a:solidFill>
                <a:effectLst/>
                <a:uLnTx/>
                <a:uFillTx/>
                <a:latin typeface="UTM Avo"/>
                <a:ea typeface="Calibri"/>
                <a:cs typeface="Calibri"/>
                <a:sym typeface="Calibri"/>
              </a:rPr>
              <a:t>Lửa thần</a:t>
            </a:r>
            <a:r>
              <a:rPr kumimoji="0" lang="en-US" sz="17600" b="1" i="0" u="none" strike="noStrike" kern="0" cap="none" spc="0" normalizeH="0" baseline="0" noProof="0" smtClean="0">
                <a:ln>
                  <a:noFill/>
                </a:ln>
                <a:solidFill>
                  <a:srgbClr val="002060"/>
                </a:solidFill>
                <a:effectLst/>
                <a:uLnTx/>
                <a:uFillTx/>
                <a:latin typeface="UTM Avo"/>
                <a:ea typeface="Calibri"/>
                <a:cs typeface="Calibri"/>
                <a:sym typeface="Calibri"/>
              </a:rPr>
              <a:t>”</a:t>
            </a:r>
            <a:endParaRPr kumimoji="0" lang="vi-VN" sz="17600" b="1" i="0" u="none" strike="noStrike" kern="0" cap="none" spc="0" normalizeH="0" baseline="0" noProof="0">
              <a:ln>
                <a:noFill/>
              </a:ln>
              <a:solidFill>
                <a:srgbClr val="002060"/>
              </a:solidFill>
              <a:effectLst/>
              <a:uLnTx/>
              <a:uFillTx/>
              <a:latin typeface="UTM Avo"/>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a:ea typeface="+mj-ea"/>
              <a:cs typeface="+mj-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smtClean="0">
              <a:ln>
                <a:noFill/>
              </a:ln>
              <a:solidFill>
                <a:prstClr val="black"/>
              </a:solidFill>
              <a:effectLst/>
              <a:uLnTx/>
              <a:uFillTx/>
              <a:latin typeface="Calibri"/>
              <a:ea typeface="+mj-ea"/>
              <a:cs typeface="+mj-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a:ea typeface="+mj-ea"/>
              <a:cs typeface="+mj-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400" b="0" i="0" u="none" strike="noStrike" kern="0" cap="none" spc="0" normalizeH="0" baseline="0" noProof="0">
              <a:ln>
                <a:noFill/>
              </a:ln>
              <a:solidFill>
                <a:prstClr val="black"/>
              </a:solidFill>
              <a:effectLst/>
              <a:uLnTx/>
              <a:uFillTx/>
              <a:latin typeface="Times New Roman" panose="02020603050405020304" pitchFamily="18" charset="0"/>
              <a:ea typeface="+mj-ea"/>
              <a:cs typeface="+mj-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400" b="1" i="1" u="none" strike="noStrike" kern="0" cap="none" spc="0" normalizeH="0" baseline="0" noProof="0" dirty="0">
              <a:ln>
                <a:noFill/>
              </a:ln>
              <a:solidFill>
                <a:srgbClr val="000000"/>
              </a:solidFill>
              <a:effectLst/>
              <a:uLnTx/>
              <a:uFillTx/>
              <a:latin typeface="UTM Avo"/>
              <a:ea typeface="Calibri"/>
              <a:cs typeface="Calibri"/>
              <a:sym typeface="Calibri"/>
            </a:endParaRPr>
          </a:p>
        </p:txBody>
      </p:sp>
      <p:sp>
        <p:nvSpPr>
          <p:cNvPr id="4104" name="Rectangle 2"/>
          <p:cNvSpPr txBox="1">
            <a:spLocks noChangeArrowheads="1"/>
          </p:cNvSpPr>
          <p:nvPr/>
        </p:nvSpPr>
        <p:spPr bwMode="auto">
          <a:xfrm>
            <a:off x="3168650" y="5084763"/>
            <a:ext cx="71755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00B050"/>
              </a:solidFill>
              <a:effectLst/>
              <a:uLnTx/>
              <a:uFillTx/>
              <a:latin typeface="Times New Roman" panose="02020603050405020304" pitchFamily="18" charset="0"/>
              <a:ea typeface="+mn-ea"/>
              <a:cs typeface="Arial" panose="020B0604020202020204" pitchFamily="34" charset="0"/>
              <a:sym typeface="Arial"/>
            </a:endParaRPr>
          </a:p>
        </p:txBody>
      </p:sp>
    </p:spTree>
    <p:extLst>
      <p:ext uri="{BB962C8B-B14F-4D97-AF65-F5344CB8AC3E}">
        <p14:creationId xmlns:p14="http://schemas.microsoft.com/office/powerpoint/2010/main" val="4264404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09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9" name="Text Box 2"/>
          <p:cNvSpPr txBox="1">
            <a:spLocks noChangeArrowheads="1"/>
          </p:cNvSpPr>
          <p:nvPr/>
        </p:nvSpPr>
        <p:spPr bwMode="auto">
          <a:xfrm>
            <a:off x="3048000" y="1066801"/>
            <a:ext cx="5791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endParaRPr kumimoji="0" lang="vi-VN" altLang="en-US" sz="2800" b="0" i="1" u="none" strike="noStrike" kern="1200" cap="none" spc="0" normalizeH="0" baseline="0" noProof="0">
              <a:ln>
                <a:noFill/>
              </a:ln>
              <a:solidFill>
                <a:srgbClr val="FFFFFF"/>
              </a:solidFill>
              <a:effectLst/>
              <a:uLnTx/>
              <a:uFillTx/>
              <a:latin typeface="VNI-Souvir" pitchFamily="2" charset="0"/>
              <a:ea typeface="+mn-ea"/>
              <a:cs typeface="Arial" panose="020B0604020202020204" pitchFamily="34" charset="0"/>
              <a:sym typeface="Arial"/>
            </a:endParaRPr>
          </a:p>
        </p:txBody>
      </p:sp>
      <p:sp>
        <p:nvSpPr>
          <p:cNvPr id="4100" name="WordArt 9" descr="75%"/>
          <p:cNvSpPr>
            <a:spLocks noChangeArrowheads="1" noChangeShapeType="1" noTextEdit="1"/>
          </p:cNvSpPr>
          <p:nvPr/>
        </p:nvSpPr>
        <p:spPr bwMode="auto">
          <a:xfrm>
            <a:off x="2133600" y="1295400"/>
            <a:ext cx="8229600" cy="1524000"/>
          </a:xfrm>
          <a:prstGeom prst="rect">
            <a:avLst/>
          </a:prstGeom>
        </p:spPr>
        <p:txBody>
          <a:bodyPr wrap="none" fromWordArt="1">
            <a:prstTxWarp prst="textWave1">
              <a:avLst>
                <a:gd name="adj1" fmla="val 13005"/>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sz="2400" b="1" i="1" u="none" strike="noStrike" kern="10" cap="none" spc="0" normalizeH="0" baseline="0" noProof="0">
              <a:ln w="12700">
                <a:solidFill>
                  <a:srgbClr val="FF3300"/>
                </a:solidFill>
                <a:round/>
                <a:headEnd/>
                <a:tailEnd/>
              </a:ln>
              <a:blipFill dpi="0" rotWithShape="0">
                <a:blip r:embed="rId5"/>
                <a:srcRect/>
                <a:tile tx="0" ty="0" sx="100000" sy="100000" flip="none" algn="tl"/>
              </a:blipFill>
              <a:effectLst>
                <a:outerShdw dist="107763" dir="18900000" algn="ctr" rotWithShape="0">
                  <a:srgbClr val="C0C0C0">
                    <a:alpha val="50000"/>
                  </a:srgb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4101" name="Text Box 9"/>
          <p:cNvSpPr txBox="1">
            <a:spLocks noChangeArrowheads="1"/>
          </p:cNvSpPr>
          <p:nvPr/>
        </p:nvSpPr>
        <p:spPr bwMode="auto">
          <a:xfrm>
            <a:off x="2736850" y="101600"/>
            <a:ext cx="6711950"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Arial" panose="020B0604020202020204" pitchFamily="34" charset="0"/>
                <a:sym typeface="Arial"/>
              </a:rPr>
              <a:t>Thứ ba ngày 22 tháng 4 năm 2025</a:t>
            </a:r>
            <a:endPar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a:endParaRPr>
          </a:p>
        </p:txBody>
      </p:sp>
      <p:sp>
        <p:nvSpPr>
          <p:cNvPr id="4102" name="Text Box 9"/>
          <p:cNvSpPr txBox="1">
            <a:spLocks noChangeArrowheads="1"/>
          </p:cNvSpPr>
          <p:nvPr/>
        </p:nvSpPr>
        <p:spPr bwMode="auto">
          <a:xfrm>
            <a:off x="232229" y="530226"/>
            <a:ext cx="1184365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1F497D"/>
                </a:solidFill>
                <a:effectLst/>
                <a:uLnTx/>
                <a:uFillTx/>
                <a:latin typeface="Times New Roman" panose="02020603050405020304" pitchFamily="18" charset="0"/>
                <a:cs typeface="Times New Roman" panose="02020603050405020304" pitchFamily="18" charset="0"/>
                <a:sym typeface="Arial"/>
              </a:rPr>
              <a:t>TIẾNG VIỆT</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vi-VN" altLang="en-US" sz="2800" b="1" i="0" u="none" strike="noStrike" kern="1200" cap="none" spc="0" normalizeH="0" baseline="0" noProof="0">
                <a:ln>
                  <a:noFill/>
                </a:ln>
                <a:solidFill>
                  <a:srgbClr val="1F497D"/>
                </a:solidFill>
                <a:effectLst/>
                <a:uLnTx/>
                <a:uFillTx/>
                <a:latin typeface="Times New Roman" panose="02020603050405020304" pitchFamily="18" charset="0"/>
                <a:cs typeface="Times New Roman" panose="02020603050405020304" pitchFamily="18" charset="0"/>
                <a:sym typeface="Arial"/>
              </a:rPr>
              <a:t> </a:t>
            </a:r>
            <a:r>
              <a:rPr kumimoji="0" lang="en-US" altLang="en-US" sz="2800" b="1" i="0" u="none" strike="noStrike" kern="1200" cap="none" spc="0" normalizeH="0" baseline="0" noProof="0">
                <a:ln>
                  <a:noFill/>
                </a:ln>
                <a:solidFill>
                  <a:srgbClr val="130C54"/>
                </a:solidFill>
                <a:effectLst/>
                <a:uLnTx/>
                <a:uFillTx/>
                <a:latin typeface="Times" pitchFamily="34" charset="0"/>
                <a:ea typeface="Times" pitchFamily="34" charset="0"/>
                <a:cs typeface="Times" pitchFamily="34" charset="0"/>
                <a:sym typeface="Arial"/>
              </a:rPr>
              <a:t>“Kể chuyện: Lửa thần</a:t>
            </a:r>
            <a:r>
              <a:rPr kumimoji="0" lang="en-US" sz="2800" b="1" i="0" u="none" strike="noStrike" kern="1200" cap="none" spc="0" normalizeH="0" baseline="0" noProof="0">
                <a:ln>
                  <a:noFill/>
                </a:ln>
                <a:solidFill>
                  <a:srgbClr val="130C54"/>
                </a:solidFill>
                <a:effectLst/>
                <a:uLnTx/>
                <a:uFillTx/>
                <a:latin typeface="Times New Roman" pitchFamily="18" charset="0"/>
                <a:cs typeface="Times New Roman" pitchFamily="18" charset="0"/>
                <a:sym typeface="Arial"/>
              </a:rPr>
              <a:t>”</a:t>
            </a:r>
            <a:endParaRPr kumimoji="0" lang="en-US" altLang="en-US" sz="26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p:txBody>
      </p:sp>
      <p:sp>
        <p:nvSpPr>
          <p:cNvPr id="15" name="Rectangle 2"/>
          <p:cNvSpPr txBox="1">
            <a:spLocks noChangeArrowheads="1"/>
          </p:cNvSpPr>
          <p:nvPr/>
        </p:nvSpPr>
        <p:spPr bwMode="auto">
          <a:xfrm>
            <a:off x="116114" y="0"/>
            <a:ext cx="11959771" cy="6857999"/>
          </a:xfrm>
          <a:prstGeom prst="rect">
            <a:avLst/>
          </a:prstGeom>
          <a:noFill/>
          <a:ln w="9525">
            <a:noFill/>
            <a:miter lim="800000"/>
            <a:headEnd/>
            <a:tailEnd/>
          </a:ln>
        </p:spPr>
        <p:txBody>
          <a:bodyPr anchor="ctr">
            <a:normAutofit fontScale="400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0" b="1" i="0" u="none" strike="noStrike" kern="0" cap="none" spc="0" normalizeH="0" baseline="0" noProof="0" smtClean="0">
              <a:ln>
                <a:noFill/>
              </a:ln>
              <a:solidFill>
                <a:srgbClr val="FF0000"/>
              </a:solidFill>
              <a:effectLst/>
              <a:uLnTx/>
              <a:uFillTx/>
              <a:latin typeface="UTM Avo"/>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0" b="1" i="0" u="none" strike="noStrike" kern="0" cap="none" spc="0" normalizeH="0" baseline="0" noProof="0">
              <a:ln>
                <a:noFill/>
              </a:ln>
              <a:solidFill>
                <a:srgbClr val="FF0000"/>
              </a:solidFill>
              <a:effectLst/>
              <a:uLnTx/>
              <a:uFillTx/>
              <a:latin typeface="UTM Avo"/>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5100" b="1" i="0" u="none" strike="noStrike" kern="0" cap="none" spc="0" normalizeH="0" baseline="0" noProof="0" smtClean="0">
              <a:ln>
                <a:noFill/>
              </a:ln>
              <a:solidFill>
                <a:srgbClr val="FF0000"/>
              </a:solidFill>
              <a:effectLst/>
              <a:uLnTx/>
              <a:uFillTx/>
              <a:latin typeface="UTM Avo"/>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5100" b="1" kern="0">
              <a:solidFill>
                <a:srgbClr val="FF0000"/>
              </a:solidFill>
              <a:latin typeface="UTM Avo"/>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5100" b="1" i="0" u="none" strike="noStrike" kern="0" cap="none" spc="0" normalizeH="0" baseline="0" noProof="0" smtClean="0">
              <a:ln>
                <a:noFill/>
              </a:ln>
              <a:solidFill>
                <a:srgbClr val="FF0000"/>
              </a:solidFill>
              <a:effectLst/>
              <a:uLnTx/>
              <a:uFillTx/>
              <a:latin typeface="UTM Avo"/>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5100" b="1" kern="0">
              <a:solidFill>
                <a:srgbClr val="FF0000"/>
              </a:solidFill>
              <a:latin typeface="UTM Avo"/>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6700" b="1" i="0" u="none" strike="noStrike" kern="0" cap="none" spc="0" normalizeH="0" baseline="0" noProof="0" smtClean="0">
              <a:ln>
                <a:noFill/>
              </a:ln>
              <a:solidFill>
                <a:srgbClr val="FF0000"/>
              </a:solidFill>
              <a:effectLst/>
              <a:uLnTx/>
              <a:uFillTx/>
              <a:latin typeface="UTM Avo"/>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0" b="1" i="0" u="none" strike="noStrike" kern="0" cap="none" spc="0" normalizeH="0" baseline="0" noProof="0" smtClean="0">
                <a:ln>
                  <a:noFill/>
                </a:ln>
                <a:solidFill>
                  <a:srgbClr val="FF0000"/>
                </a:solidFill>
                <a:effectLst/>
                <a:uLnTx/>
                <a:uFillTx/>
                <a:latin typeface="UTM Avo"/>
                <a:ea typeface="Calibri"/>
                <a:cs typeface="Calibri"/>
                <a:sym typeface="Calibri"/>
              </a:rPr>
              <a:t>Nhiệm vụ </a:t>
            </a:r>
            <a:r>
              <a:rPr lang="en-US" sz="8000" b="1" kern="0">
                <a:solidFill>
                  <a:srgbClr val="FF0000"/>
                </a:solidFill>
                <a:latin typeface="UTM Avo"/>
                <a:ea typeface="Calibri"/>
                <a:cs typeface="Calibri"/>
                <a:sym typeface="Calibri"/>
              </a:rPr>
              <a:t>3</a:t>
            </a:r>
            <a:r>
              <a:rPr kumimoji="0" lang="vi-VN" sz="8000" b="1" i="0" u="none" strike="noStrike" kern="0" cap="none" spc="0" normalizeH="0" baseline="0" noProof="0" smtClean="0">
                <a:ln>
                  <a:noFill/>
                </a:ln>
                <a:solidFill>
                  <a:srgbClr val="FF0000"/>
                </a:solidFill>
                <a:effectLst/>
                <a:uLnTx/>
                <a:uFillTx/>
                <a:latin typeface="UTM Avo"/>
                <a:ea typeface="Calibri"/>
                <a:cs typeface="Calibri"/>
                <a:sym typeface="Calibri"/>
              </a:rPr>
              <a:t>:</a:t>
            </a:r>
            <a:r>
              <a:rPr kumimoji="0" lang="en-US" sz="8000" b="1" i="0" u="none" strike="noStrike" kern="0" cap="none" spc="0" normalizeH="0" noProof="0" smtClean="0">
                <a:ln>
                  <a:noFill/>
                </a:ln>
                <a:solidFill>
                  <a:srgbClr val="FF0000"/>
                </a:solidFill>
                <a:effectLst/>
                <a:uLnTx/>
                <a:uFillTx/>
                <a:latin typeface="UTM Avo"/>
                <a:ea typeface="Calibri"/>
                <a:cs typeface="Calibri"/>
                <a:sym typeface="Calibri"/>
              </a:rPr>
              <a:t> Trao đổi về câu chuyện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8000" b="1" kern="0" baseline="0">
              <a:solidFill>
                <a:srgbClr val="FF0000"/>
              </a:solidFill>
              <a:latin typeface="UTM Avo"/>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000" b="1" i="0" u="none" strike="noStrike" kern="0" cap="none" spc="0" normalizeH="0" baseline="0" noProof="0">
              <a:ln>
                <a:noFill/>
              </a:ln>
              <a:solidFill>
                <a:srgbClr val="000000"/>
              </a:solidFill>
              <a:effectLst/>
              <a:uLnTx/>
              <a:uFillTx/>
              <a:latin typeface="UTM Avo"/>
              <a:ea typeface="Calibri"/>
              <a:cs typeface="Calibri"/>
              <a:sym typeface="Calibri"/>
            </a:endParaRPr>
          </a:p>
          <a:p>
            <a:pPr lvl="0" eaLnBrk="1" fontAlgn="auto" hangingPunct="1">
              <a:lnSpc>
                <a:spcPct val="150000"/>
              </a:lnSpc>
              <a:spcBef>
                <a:spcPts val="0"/>
              </a:spcBef>
              <a:spcAft>
                <a:spcPts val="0"/>
              </a:spcAft>
              <a:buClrTx/>
              <a:defRPr/>
            </a:pPr>
            <a:r>
              <a:rPr lang="vi-VN" sz="8000" b="1" kern="0">
                <a:solidFill>
                  <a:srgbClr val="000000"/>
                </a:solidFill>
                <a:latin typeface="UTM Avo"/>
                <a:cs typeface="Arial"/>
              </a:rPr>
              <a:t>Dựa vào câu chuyện em vừa nghe, hãy trả lời các câu </a:t>
            </a:r>
            <a:r>
              <a:rPr lang="vi-VN" sz="8000" b="1" kern="0" smtClean="0">
                <a:solidFill>
                  <a:srgbClr val="000000"/>
                </a:solidFill>
                <a:latin typeface="UTM Avo"/>
                <a:cs typeface="Arial"/>
              </a:rPr>
              <a:t>hỏi: </a:t>
            </a:r>
            <a:endParaRPr lang="vi-VN" sz="8000" kern="0">
              <a:solidFill>
                <a:srgbClr val="000000"/>
              </a:solidFill>
              <a:latin typeface="UTM Avo"/>
              <a:cs typeface="Arial"/>
            </a:endParaRPr>
          </a:p>
          <a:p>
            <a:pPr marL="342900" lvl="0" indent="-342900" algn="just" eaLnBrk="1" fontAlgn="auto" hangingPunct="1">
              <a:lnSpc>
                <a:spcPct val="150000"/>
              </a:lnSpc>
              <a:spcBef>
                <a:spcPts val="0"/>
              </a:spcBef>
              <a:spcAft>
                <a:spcPts val="0"/>
              </a:spcAft>
              <a:buClrTx/>
              <a:buSzPct val="100000"/>
              <a:buFont typeface="Arial" panose="020B0604020202020204" pitchFamily="34" charset="0"/>
              <a:buChar char="•"/>
              <a:defRPr/>
            </a:pPr>
            <a:r>
              <a:rPr lang="vi-VN" sz="8000" kern="0">
                <a:solidFill>
                  <a:srgbClr val="002060"/>
                </a:solidFill>
                <a:latin typeface="UTM Avo"/>
                <a:cs typeface="Arial"/>
              </a:rPr>
              <a:t>Qua câu chuyện trên, em hình dung người xưa lấy lửa từ đâu? </a:t>
            </a:r>
          </a:p>
          <a:p>
            <a:pPr marL="342900" lvl="0" indent="-342900" algn="just" eaLnBrk="1" fontAlgn="auto" hangingPunct="1">
              <a:lnSpc>
                <a:spcPct val="150000"/>
              </a:lnSpc>
              <a:spcBef>
                <a:spcPts val="0"/>
              </a:spcBef>
              <a:spcAft>
                <a:spcPts val="0"/>
              </a:spcAft>
              <a:buClrTx/>
              <a:buSzPct val="100000"/>
              <a:buFont typeface="Arial" panose="020B0604020202020204" pitchFamily="34" charset="0"/>
              <a:buChar char="•"/>
              <a:defRPr/>
            </a:pPr>
            <a:r>
              <a:rPr lang="vi-VN" sz="8000" kern="0">
                <a:solidFill>
                  <a:srgbClr val="002060"/>
                </a:solidFill>
                <a:latin typeface="UTM Avo"/>
                <a:cs typeface="Arial"/>
              </a:rPr>
              <a:t>Theo em, khi không lấy được lửa từ thiên nhiên, người ta làm cách nào để có lửa? </a:t>
            </a:r>
          </a:p>
          <a:p>
            <a:pPr marL="342900" lvl="0" indent="-342900" algn="just" eaLnBrk="1" fontAlgn="auto" hangingPunct="1">
              <a:lnSpc>
                <a:spcPct val="150000"/>
              </a:lnSpc>
              <a:spcBef>
                <a:spcPts val="0"/>
              </a:spcBef>
              <a:spcAft>
                <a:spcPts val="0"/>
              </a:spcAft>
              <a:buClrTx/>
              <a:buSzPct val="100000"/>
              <a:buFont typeface="Arial" panose="020B0604020202020204" pitchFamily="34" charset="0"/>
              <a:buChar char="•"/>
              <a:defRPr/>
            </a:pPr>
            <a:r>
              <a:rPr lang="vi-VN" sz="8000" kern="0">
                <a:solidFill>
                  <a:srgbClr val="002060"/>
                </a:solidFill>
                <a:latin typeface="UTM Avo"/>
                <a:cs typeface="Arial"/>
              </a:rPr>
              <a:t>Lửa thay đổi cuộc sống của con người thế nào?</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300" b="1" i="0" u="none" strike="noStrike" kern="0" cap="none" spc="0" normalizeH="0" baseline="0" noProof="0" smtClean="0">
              <a:ln>
                <a:noFill/>
              </a:ln>
              <a:solidFill>
                <a:srgbClr val="000000"/>
              </a:solidFill>
              <a:effectLst/>
              <a:uLnTx/>
              <a:uFillTx/>
              <a:latin typeface="UTM Avo"/>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a:ea typeface="+mj-ea"/>
              <a:cs typeface="+mj-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smtClean="0">
              <a:ln>
                <a:noFill/>
              </a:ln>
              <a:solidFill>
                <a:prstClr val="black"/>
              </a:solidFill>
              <a:effectLst/>
              <a:uLnTx/>
              <a:uFillTx/>
              <a:latin typeface="Calibri"/>
              <a:ea typeface="+mj-ea"/>
              <a:cs typeface="+mj-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a:ea typeface="+mj-ea"/>
              <a:cs typeface="+mj-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400" b="0" i="0" u="none" strike="noStrike" kern="0" cap="none" spc="0" normalizeH="0" baseline="0" noProof="0">
              <a:ln>
                <a:noFill/>
              </a:ln>
              <a:solidFill>
                <a:prstClr val="black"/>
              </a:solidFill>
              <a:effectLst/>
              <a:uLnTx/>
              <a:uFillTx/>
              <a:latin typeface="Times New Roman" panose="02020603050405020304" pitchFamily="18" charset="0"/>
              <a:ea typeface="+mj-ea"/>
              <a:cs typeface="+mj-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400" b="1" i="1" u="none" strike="noStrike" kern="0" cap="none" spc="0" normalizeH="0" baseline="0" noProof="0" dirty="0">
              <a:ln>
                <a:noFill/>
              </a:ln>
              <a:solidFill>
                <a:srgbClr val="000000"/>
              </a:solidFill>
              <a:effectLst/>
              <a:uLnTx/>
              <a:uFillTx/>
              <a:latin typeface="UTM Avo"/>
              <a:ea typeface="Calibri"/>
              <a:cs typeface="Calibri"/>
              <a:sym typeface="Calibri"/>
            </a:endParaRPr>
          </a:p>
        </p:txBody>
      </p:sp>
      <p:sp>
        <p:nvSpPr>
          <p:cNvPr id="4104" name="Rectangle 2"/>
          <p:cNvSpPr txBox="1">
            <a:spLocks noChangeArrowheads="1"/>
          </p:cNvSpPr>
          <p:nvPr/>
        </p:nvSpPr>
        <p:spPr bwMode="auto">
          <a:xfrm>
            <a:off x="3168650" y="5084763"/>
            <a:ext cx="71755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00B050"/>
              </a:solidFill>
              <a:effectLst/>
              <a:uLnTx/>
              <a:uFillTx/>
              <a:latin typeface="Times New Roman" panose="02020603050405020304" pitchFamily="18" charset="0"/>
              <a:ea typeface="+mn-ea"/>
              <a:cs typeface="Arial" panose="020B0604020202020204" pitchFamily="34" charset="0"/>
              <a:sym typeface="Arial"/>
            </a:endParaRPr>
          </a:p>
        </p:txBody>
      </p:sp>
    </p:spTree>
    <p:extLst>
      <p:ext uri="{BB962C8B-B14F-4D97-AF65-F5344CB8AC3E}">
        <p14:creationId xmlns:p14="http://schemas.microsoft.com/office/powerpoint/2010/main" val="194953893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ppt_w</p:attrName>
                                        </p:attrNameLst>
                                      </p:cBhvr>
                                      <p:tavLst>
                                        <p:tav tm="0" fmla="#ppt_w*sin(2.5*pi*$)">
                                          <p:val>
                                            <p:fltVal val="0"/>
                                          </p:val>
                                        </p:tav>
                                        <p:tav tm="100000">
                                          <p:val>
                                            <p:fltVal val="1"/>
                                          </p:val>
                                        </p:tav>
                                      </p:tavLst>
                                    </p:anim>
                                    <p:anim calcmode="lin" valueType="num">
                                      <p:cBhvr>
                                        <p:cTn id="9"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eaLnBrk="1" fontAlgn="auto" hangingPunct="1">
              <a:spcBef>
                <a:spcPts val="0"/>
              </a:spcBef>
              <a:spcAft>
                <a:spcPts val="0"/>
              </a:spcAft>
              <a:defRPr/>
            </a:pPr>
            <a:r>
              <a:rPr lang="en-US" kern="0" smtClean="0">
                <a:ea typeface="Calibri"/>
                <a:cs typeface="Calibri"/>
                <a:sym typeface="Calibri"/>
              </a:rPr>
              <a:t/>
            </a:r>
            <a:br>
              <a:rPr lang="en-US" kern="0" smtClean="0">
                <a:ea typeface="Calibri"/>
                <a:cs typeface="Calibri"/>
                <a:sym typeface="Calibri"/>
              </a:rPr>
            </a:br>
            <a:r>
              <a:rPr lang="vi-VN" sz="2800" kern="0">
                <a:solidFill>
                  <a:srgbClr val="002060"/>
                </a:solidFill>
                <a:latin typeface="UTM Avo"/>
                <a:cs typeface="Arial"/>
                <a:sym typeface="Arial"/>
              </a:rPr>
              <a:t>Qua câu chuyện trên, em hình dung người xưa lấy lửa từ đâu? </a:t>
            </a:r>
            <a:br>
              <a:rPr lang="vi-VN" sz="2800" kern="0">
                <a:solidFill>
                  <a:srgbClr val="002060"/>
                </a:solidFill>
                <a:latin typeface="UTM Avo"/>
                <a:cs typeface="Arial"/>
                <a:sym typeface="Arial"/>
              </a:rPr>
            </a:br>
            <a:endParaRPr lang="en-US" sz="2800">
              <a:solidFill>
                <a:srgbClr val="002060"/>
              </a:solidFill>
            </a:endParaRPr>
          </a:p>
        </p:txBody>
      </p:sp>
      <p:sp>
        <p:nvSpPr>
          <p:cNvPr id="3" name="Text Placeholder 2"/>
          <p:cNvSpPr>
            <a:spLocks noGrp="1"/>
          </p:cNvSpPr>
          <p:nvPr>
            <p:ph type="body" idx="1"/>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sp>
        <p:nvSpPr>
          <p:cNvPr id="4" name="Content Placeholder 3"/>
          <p:cNvSpPr>
            <a:spLocks noGrp="1"/>
          </p:cNvSpPr>
          <p:nvPr>
            <p:ph sz="half" idx="2"/>
          </p:nvPr>
        </p:nvSpPr>
        <p:spPr/>
        <p:txBody>
          <a:bodyPr/>
          <a:lstStyle/>
          <a:p>
            <a:endParaRPr lang="en-US"/>
          </a:p>
        </p:txBody>
      </p:sp>
      <p:grpSp>
        <p:nvGrpSpPr>
          <p:cNvPr id="16" name="Google Shape;268;p16">
            <a:extLst>
              <a:ext uri="{FF2B5EF4-FFF2-40B4-BE49-F238E27FC236}">
                <a16:creationId xmlns:a16="http://schemas.microsoft.com/office/drawing/2014/main" id="{F2C3DDCF-4A91-FEB8-304C-FEC4BED7E569}"/>
              </a:ext>
            </a:extLst>
          </p:cNvPr>
          <p:cNvGrpSpPr/>
          <p:nvPr/>
        </p:nvGrpSpPr>
        <p:grpSpPr>
          <a:xfrm>
            <a:off x="1275233" y="3104744"/>
            <a:ext cx="5029200" cy="3573493"/>
            <a:chOff x="1933170" y="3698471"/>
            <a:chExt cx="7543800" cy="5360240"/>
          </a:xfrm>
        </p:grpSpPr>
        <p:pic>
          <p:nvPicPr>
            <p:cNvPr id="26" name="Google Shape;269;p16">
              <a:extLst>
                <a:ext uri="{FF2B5EF4-FFF2-40B4-BE49-F238E27FC236}">
                  <a16:creationId xmlns:a16="http://schemas.microsoft.com/office/drawing/2014/main" id="{557E1407-27F6-C1B3-BC3A-6E149C8F02EA}"/>
                </a:ext>
              </a:extLst>
            </p:cNvPr>
            <p:cNvPicPr preferRelativeResize="0"/>
            <p:nvPr/>
          </p:nvPicPr>
          <p:blipFill rotWithShape="1">
            <a:blip r:embed="rId3">
              <a:alphaModFix/>
            </a:blip>
            <a:srcRect/>
            <a:stretch/>
          </p:blipFill>
          <p:spPr>
            <a:xfrm>
              <a:off x="1933170" y="3698471"/>
              <a:ext cx="7543800" cy="4589145"/>
            </a:xfrm>
            <a:prstGeom prst="rect">
              <a:avLst/>
            </a:prstGeom>
            <a:noFill/>
            <a:ln>
              <a:noFill/>
            </a:ln>
            <a:effectLst>
              <a:outerShdw blurRad="190500" algn="tl" rotWithShape="0">
                <a:srgbClr val="000000">
                  <a:alpha val="69803"/>
                </a:srgbClr>
              </a:outerShdw>
            </a:effectLst>
          </p:spPr>
        </p:pic>
        <p:sp>
          <p:nvSpPr>
            <p:cNvPr id="27" name="Google Shape;270;p16">
              <a:extLst>
                <a:ext uri="{FF2B5EF4-FFF2-40B4-BE49-F238E27FC236}">
                  <a16:creationId xmlns:a16="http://schemas.microsoft.com/office/drawing/2014/main" id="{46308C8B-92DA-CEB5-0BD8-3109AD39F9AA}"/>
                </a:ext>
              </a:extLst>
            </p:cNvPr>
            <p:cNvSpPr/>
            <p:nvPr/>
          </p:nvSpPr>
          <p:spPr>
            <a:xfrm>
              <a:off x="2431050" y="7962900"/>
              <a:ext cx="6548040" cy="1095811"/>
            </a:xfrm>
            <a:prstGeom prst="roundRect">
              <a:avLst>
                <a:gd name="adj" fmla="val 9865"/>
              </a:avLst>
            </a:prstGeom>
            <a:solidFill>
              <a:srgbClr val="FFFFFF"/>
            </a:solidFill>
            <a:ln w="38100" cap="flat" cmpd="sng">
              <a:solidFill>
                <a:srgbClr val="89543D"/>
              </a:solidFill>
              <a:prstDash val="solid"/>
              <a:round/>
              <a:headEnd type="none" w="sm" len="sm"/>
              <a:tailEnd type="none" w="sm" len="sm"/>
            </a:ln>
          </p:spPr>
          <p:txBody>
            <a:bodyPr spcFirstLastPara="1" wrap="square" lIns="60950" tIns="30467" rIns="60950" bIns="30467" anchor="ctr" anchorCtr="0">
              <a:noAutofit/>
            </a:bodyPr>
            <a:lstStyle/>
            <a:p>
              <a:pPr algn="ctr">
                <a:buClrTx/>
                <a:buFontTx/>
                <a:buNone/>
                <a:defRPr/>
              </a:pPr>
              <a:r>
                <a:rPr lang="vi-VN" sz="2400">
                  <a:latin typeface="UTM Avo"/>
                  <a:ea typeface="Calibri"/>
                  <a:cs typeface="Calibri"/>
                  <a:sym typeface="Calibri"/>
                </a:rPr>
                <a:t>Các đám cháy rừng</a:t>
              </a:r>
              <a:endParaRPr sz="2400">
                <a:latin typeface="UTM Avo"/>
              </a:endParaRPr>
            </a:p>
          </p:txBody>
        </p:sp>
      </p:grpSp>
      <p:grpSp>
        <p:nvGrpSpPr>
          <p:cNvPr id="28" name="Google Shape;271;p16">
            <a:extLst>
              <a:ext uri="{FF2B5EF4-FFF2-40B4-BE49-F238E27FC236}">
                <a16:creationId xmlns:a16="http://schemas.microsoft.com/office/drawing/2014/main" id="{73BC787A-5977-CF17-52EB-65E4DFBA4F4E}"/>
              </a:ext>
            </a:extLst>
          </p:cNvPr>
          <p:cNvGrpSpPr/>
          <p:nvPr/>
        </p:nvGrpSpPr>
        <p:grpSpPr>
          <a:xfrm>
            <a:off x="7066433" y="3092890"/>
            <a:ext cx="4064000" cy="3593813"/>
            <a:chOff x="9857970" y="3667992"/>
            <a:chExt cx="6096000" cy="5390719"/>
          </a:xfrm>
        </p:grpSpPr>
        <p:pic>
          <p:nvPicPr>
            <p:cNvPr id="29" name="Google Shape;272;p16">
              <a:extLst>
                <a:ext uri="{FF2B5EF4-FFF2-40B4-BE49-F238E27FC236}">
                  <a16:creationId xmlns:a16="http://schemas.microsoft.com/office/drawing/2014/main" id="{6E2F1A0E-FDA3-6F8A-500E-8C673BCE5F9A}"/>
                </a:ext>
              </a:extLst>
            </p:cNvPr>
            <p:cNvPicPr preferRelativeResize="0"/>
            <p:nvPr/>
          </p:nvPicPr>
          <p:blipFill rotWithShape="1">
            <a:blip r:embed="rId4">
              <a:alphaModFix/>
            </a:blip>
            <a:srcRect/>
            <a:stretch/>
          </p:blipFill>
          <p:spPr>
            <a:xfrm>
              <a:off x="9857970" y="3667992"/>
              <a:ext cx="6096000" cy="4619625"/>
            </a:xfrm>
            <a:prstGeom prst="rect">
              <a:avLst/>
            </a:prstGeom>
            <a:noFill/>
            <a:ln>
              <a:noFill/>
            </a:ln>
            <a:effectLst>
              <a:outerShdw blurRad="190500" algn="tl" rotWithShape="0">
                <a:srgbClr val="000000">
                  <a:alpha val="69803"/>
                </a:srgbClr>
              </a:outerShdw>
            </a:effectLst>
          </p:spPr>
        </p:pic>
        <p:sp>
          <p:nvSpPr>
            <p:cNvPr id="30" name="Google Shape;273;p16">
              <a:extLst>
                <a:ext uri="{FF2B5EF4-FFF2-40B4-BE49-F238E27FC236}">
                  <a16:creationId xmlns:a16="http://schemas.microsoft.com/office/drawing/2014/main" id="{892ADF20-D4BB-5776-2032-9BCCBB812CC8}"/>
                </a:ext>
              </a:extLst>
            </p:cNvPr>
            <p:cNvSpPr/>
            <p:nvPr/>
          </p:nvSpPr>
          <p:spPr>
            <a:xfrm>
              <a:off x="10149975" y="7962900"/>
              <a:ext cx="5511990" cy="1095811"/>
            </a:xfrm>
            <a:prstGeom prst="roundRect">
              <a:avLst>
                <a:gd name="adj" fmla="val 9865"/>
              </a:avLst>
            </a:prstGeom>
            <a:solidFill>
              <a:srgbClr val="FFFFFF"/>
            </a:solidFill>
            <a:ln w="38100" cap="flat" cmpd="sng">
              <a:solidFill>
                <a:srgbClr val="89543D"/>
              </a:solidFill>
              <a:prstDash val="solid"/>
              <a:round/>
              <a:headEnd type="none" w="sm" len="sm"/>
              <a:tailEnd type="none" w="sm" len="sm"/>
            </a:ln>
          </p:spPr>
          <p:txBody>
            <a:bodyPr spcFirstLastPara="1" wrap="square" lIns="60950" tIns="30467" rIns="60950" bIns="30467" anchor="ctr" anchorCtr="0">
              <a:noAutofit/>
            </a:bodyPr>
            <a:lstStyle/>
            <a:p>
              <a:pPr algn="ctr">
                <a:buClrTx/>
                <a:buFontTx/>
                <a:buNone/>
                <a:defRPr/>
              </a:pPr>
              <a:r>
                <a:rPr lang="vi-VN" sz="2400">
                  <a:latin typeface="UTM Avo"/>
                  <a:ea typeface="Calibri"/>
                  <a:cs typeface="Calibri"/>
                  <a:sym typeface="Calibri"/>
                </a:rPr>
                <a:t>Các đám cháy do sét</a:t>
              </a:r>
              <a:endParaRPr sz="2400">
                <a:latin typeface="UTM Avo"/>
              </a:endParaRPr>
            </a:p>
          </p:txBody>
        </p:sp>
      </p:grpSp>
    </p:spTree>
    <p:extLst>
      <p:ext uri="{BB962C8B-B14F-4D97-AF65-F5344CB8AC3E}">
        <p14:creationId xmlns:p14="http://schemas.microsoft.com/office/powerpoint/2010/main" val="194090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eaLnBrk="1" fontAlgn="auto" hangingPunct="1">
              <a:lnSpc>
                <a:spcPct val="150000"/>
              </a:lnSpc>
              <a:spcBef>
                <a:spcPts val="0"/>
              </a:spcBef>
              <a:spcAft>
                <a:spcPts val="0"/>
              </a:spcAft>
              <a:defRPr/>
            </a:pPr>
            <a:r>
              <a:rPr lang="en-US" kern="0" smtClean="0">
                <a:ea typeface="Calibri"/>
                <a:cs typeface="Calibri"/>
                <a:sym typeface="Calibri"/>
              </a:rPr>
              <a:t/>
            </a:r>
            <a:br>
              <a:rPr lang="en-US" kern="0" smtClean="0">
                <a:ea typeface="Calibri"/>
                <a:cs typeface="Calibri"/>
                <a:sym typeface="Calibri"/>
              </a:rPr>
            </a:br>
            <a:r>
              <a:rPr lang="vi-VN" sz="3600" kern="0">
                <a:solidFill>
                  <a:srgbClr val="002060"/>
                </a:solidFill>
                <a:latin typeface="UTM Avo"/>
                <a:cs typeface="Arial"/>
                <a:sym typeface="Arial"/>
              </a:rPr>
              <a:t>Theo em, khi không lấy được lửa từ thiên nhiên, người ta làm cách nào để có lửa? </a:t>
            </a:r>
            <a:br>
              <a:rPr lang="vi-VN" sz="3600" kern="0">
                <a:solidFill>
                  <a:srgbClr val="002060"/>
                </a:solidFill>
                <a:latin typeface="UTM Avo"/>
                <a:cs typeface="Arial"/>
                <a:sym typeface="Arial"/>
              </a:rPr>
            </a:br>
            <a:endParaRPr lang="en-US" sz="3600">
              <a:solidFill>
                <a:srgbClr val="002060"/>
              </a:solidFill>
            </a:endParaRPr>
          </a:p>
        </p:txBody>
      </p:sp>
      <p:sp>
        <p:nvSpPr>
          <p:cNvPr id="3" name="Text Placeholder 2"/>
          <p:cNvSpPr>
            <a:spLocks noGrp="1"/>
          </p:cNvSpPr>
          <p:nvPr>
            <p:ph type="body" idx="1"/>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sp>
        <p:nvSpPr>
          <p:cNvPr id="4" name="Content Placeholder 3"/>
          <p:cNvSpPr>
            <a:spLocks noGrp="1"/>
          </p:cNvSpPr>
          <p:nvPr>
            <p:ph sz="half" idx="2"/>
          </p:nvPr>
        </p:nvSpPr>
        <p:spPr/>
        <p:txBody>
          <a:bodyPr/>
          <a:lstStyle/>
          <a:p>
            <a:endParaRPr lang="en-US"/>
          </a:p>
        </p:txBody>
      </p:sp>
      <p:grpSp>
        <p:nvGrpSpPr>
          <p:cNvPr id="17" name="Google Shape;281;p17">
            <a:extLst>
              <a:ext uri="{FF2B5EF4-FFF2-40B4-BE49-F238E27FC236}">
                <a16:creationId xmlns:a16="http://schemas.microsoft.com/office/drawing/2014/main" id="{74213390-8602-2817-BF69-F368CC14978B}"/>
              </a:ext>
            </a:extLst>
          </p:cNvPr>
          <p:cNvGrpSpPr/>
          <p:nvPr/>
        </p:nvGrpSpPr>
        <p:grpSpPr>
          <a:xfrm>
            <a:off x="594852" y="3162964"/>
            <a:ext cx="4666313" cy="3278227"/>
            <a:chOff x="685800" y="4305300"/>
            <a:chExt cx="6999469" cy="4917341"/>
          </a:xfrm>
        </p:grpSpPr>
        <p:pic>
          <p:nvPicPr>
            <p:cNvPr id="18" name="Google Shape;282;p17">
              <a:extLst>
                <a:ext uri="{FF2B5EF4-FFF2-40B4-BE49-F238E27FC236}">
                  <a16:creationId xmlns:a16="http://schemas.microsoft.com/office/drawing/2014/main" id="{E9C74313-D408-DFE7-8EE7-35768DA18527}"/>
                </a:ext>
              </a:extLst>
            </p:cNvPr>
            <p:cNvPicPr preferRelativeResize="0"/>
            <p:nvPr/>
          </p:nvPicPr>
          <p:blipFill rotWithShape="1">
            <a:blip r:embed="rId3">
              <a:alphaModFix/>
            </a:blip>
            <a:srcRect/>
            <a:stretch/>
          </p:blipFill>
          <p:spPr>
            <a:xfrm>
              <a:off x="685800" y="4305300"/>
              <a:ext cx="6999469" cy="4371976"/>
            </a:xfrm>
            <a:prstGeom prst="rect">
              <a:avLst/>
            </a:prstGeom>
            <a:noFill/>
            <a:ln>
              <a:noFill/>
            </a:ln>
            <a:effectLst>
              <a:outerShdw blurRad="190500" algn="tl" rotWithShape="0">
                <a:srgbClr val="000000">
                  <a:alpha val="69803"/>
                </a:srgbClr>
              </a:outerShdw>
            </a:effectLst>
          </p:spPr>
        </p:pic>
        <p:sp>
          <p:nvSpPr>
            <p:cNvPr id="19" name="Google Shape;283;p17">
              <a:extLst>
                <a:ext uri="{FF2B5EF4-FFF2-40B4-BE49-F238E27FC236}">
                  <a16:creationId xmlns:a16="http://schemas.microsoft.com/office/drawing/2014/main" id="{725195F0-CD8E-C1D7-7D29-4039F8C5374A}"/>
                </a:ext>
              </a:extLst>
            </p:cNvPr>
            <p:cNvSpPr/>
            <p:nvPr/>
          </p:nvSpPr>
          <p:spPr>
            <a:xfrm>
              <a:off x="911514" y="8126830"/>
              <a:ext cx="6548040" cy="1095811"/>
            </a:xfrm>
            <a:prstGeom prst="roundRect">
              <a:avLst>
                <a:gd name="adj" fmla="val 9865"/>
              </a:avLst>
            </a:prstGeom>
            <a:solidFill>
              <a:srgbClr val="FFFFFF"/>
            </a:solidFill>
            <a:ln w="38100" cap="flat" cmpd="sng">
              <a:solidFill>
                <a:srgbClr val="89543D"/>
              </a:solidFill>
              <a:prstDash val="solid"/>
              <a:round/>
              <a:headEnd type="none" w="sm" len="sm"/>
              <a:tailEnd type="none" w="sm" len="sm"/>
            </a:ln>
          </p:spPr>
          <p:txBody>
            <a:bodyPr spcFirstLastPara="1" wrap="square" lIns="60950" tIns="30467" rIns="60950" bIns="30467" anchor="ctr" anchorCtr="0">
              <a:noAutofit/>
            </a:bodyPr>
            <a:lstStyle/>
            <a:p>
              <a:pPr algn="ctr">
                <a:buClrTx/>
                <a:buFontTx/>
                <a:buNone/>
                <a:defRPr/>
              </a:pPr>
              <a:r>
                <a:rPr lang="vi-VN" sz="2400">
                  <a:latin typeface="UTM Avo"/>
                </a:rPr>
                <a:t>Tìm các đám cháy rừng</a:t>
              </a:r>
              <a:endParaRPr sz="2400">
                <a:latin typeface="UTM Avo"/>
              </a:endParaRPr>
            </a:p>
          </p:txBody>
        </p:sp>
      </p:grpSp>
      <p:grpSp>
        <p:nvGrpSpPr>
          <p:cNvPr id="20" name="Google Shape;284;p17">
            <a:extLst>
              <a:ext uri="{FF2B5EF4-FFF2-40B4-BE49-F238E27FC236}">
                <a16:creationId xmlns:a16="http://schemas.microsoft.com/office/drawing/2014/main" id="{1C3A45A9-BD59-DBDE-0FFE-5244D6331976}"/>
              </a:ext>
            </a:extLst>
          </p:cNvPr>
          <p:cNvGrpSpPr/>
          <p:nvPr/>
        </p:nvGrpSpPr>
        <p:grpSpPr>
          <a:xfrm>
            <a:off x="5624052" y="3162963"/>
            <a:ext cx="2808550" cy="3552470"/>
            <a:chOff x="8229600" y="4305300"/>
            <a:chExt cx="4212825" cy="5328705"/>
          </a:xfrm>
        </p:grpSpPr>
        <p:pic>
          <p:nvPicPr>
            <p:cNvPr id="21" name="Google Shape;285;p17">
              <a:extLst>
                <a:ext uri="{FF2B5EF4-FFF2-40B4-BE49-F238E27FC236}">
                  <a16:creationId xmlns:a16="http://schemas.microsoft.com/office/drawing/2014/main" id="{325E955C-3E32-67B9-A5C3-016B524F2504}"/>
                </a:ext>
              </a:extLst>
            </p:cNvPr>
            <p:cNvPicPr preferRelativeResize="0"/>
            <p:nvPr/>
          </p:nvPicPr>
          <p:blipFill rotWithShape="1">
            <a:blip r:embed="rId4">
              <a:alphaModFix/>
            </a:blip>
            <a:srcRect/>
            <a:stretch/>
          </p:blipFill>
          <p:spPr>
            <a:xfrm>
              <a:off x="8229600" y="4305300"/>
              <a:ext cx="4212825" cy="4371976"/>
            </a:xfrm>
            <a:prstGeom prst="rect">
              <a:avLst/>
            </a:prstGeom>
            <a:noFill/>
            <a:ln>
              <a:noFill/>
            </a:ln>
            <a:effectLst>
              <a:outerShdw blurRad="190500" algn="tl" rotWithShape="0">
                <a:srgbClr val="000000">
                  <a:alpha val="69803"/>
                </a:srgbClr>
              </a:outerShdw>
            </a:effectLst>
          </p:spPr>
        </p:pic>
        <p:sp>
          <p:nvSpPr>
            <p:cNvPr id="22" name="Google Shape;286;p17">
              <a:extLst>
                <a:ext uri="{FF2B5EF4-FFF2-40B4-BE49-F238E27FC236}">
                  <a16:creationId xmlns:a16="http://schemas.microsoft.com/office/drawing/2014/main" id="{4638CCE8-8BA0-26E8-4858-A067E4777E57}"/>
                </a:ext>
              </a:extLst>
            </p:cNvPr>
            <p:cNvSpPr/>
            <p:nvPr/>
          </p:nvSpPr>
          <p:spPr>
            <a:xfrm>
              <a:off x="8707922" y="8124291"/>
              <a:ext cx="3309647" cy="1509714"/>
            </a:xfrm>
            <a:prstGeom prst="roundRect">
              <a:avLst>
                <a:gd name="adj" fmla="val 9865"/>
              </a:avLst>
            </a:prstGeom>
            <a:solidFill>
              <a:srgbClr val="FFFFFF"/>
            </a:solidFill>
            <a:ln w="38100" cap="flat" cmpd="sng">
              <a:solidFill>
                <a:srgbClr val="89543D"/>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buClrTx/>
                <a:buFontTx/>
                <a:buNone/>
                <a:defRPr/>
              </a:pPr>
              <a:r>
                <a:rPr lang="vi-VN" sz="2400" dirty="0">
                  <a:latin typeface="UTM Avo"/>
                </a:rPr>
                <a:t>Sử dụng đá đánh lửa</a:t>
              </a:r>
              <a:endParaRPr sz="2400" dirty="0">
                <a:latin typeface="UTM Avo"/>
              </a:endParaRPr>
            </a:p>
          </p:txBody>
        </p:sp>
      </p:grpSp>
      <p:grpSp>
        <p:nvGrpSpPr>
          <p:cNvPr id="23" name="Google Shape;287;p17">
            <a:extLst>
              <a:ext uri="{FF2B5EF4-FFF2-40B4-BE49-F238E27FC236}">
                <a16:creationId xmlns:a16="http://schemas.microsoft.com/office/drawing/2014/main" id="{A85761A8-2107-47F7-5BA0-BF1C51965F55}"/>
              </a:ext>
            </a:extLst>
          </p:cNvPr>
          <p:cNvGrpSpPr/>
          <p:nvPr/>
        </p:nvGrpSpPr>
        <p:grpSpPr>
          <a:xfrm>
            <a:off x="8612361" y="3161270"/>
            <a:ext cx="2914651" cy="3278227"/>
            <a:chOff x="12712064" y="4302760"/>
            <a:chExt cx="4371976" cy="4917340"/>
          </a:xfrm>
        </p:grpSpPr>
        <p:pic>
          <p:nvPicPr>
            <p:cNvPr id="24" name="Google Shape;288;p17">
              <a:extLst>
                <a:ext uri="{FF2B5EF4-FFF2-40B4-BE49-F238E27FC236}">
                  <a16:creationId xmlns:a16="http://schemas.microsoft.com/office/drawing/2014/main" id="{8F3EA27F-FEF6-B7FD-C191-D349E8564CA6}"/>
                </a:ext>
              </a:extLst>
            </p:cNvPr>
            <p:cNvPicPr preferRelativeResize="0"/>
            <p:nvPr/>
          </p:nvPicPr>
          <p:blipFill rotWithShape="1">
            <a:blip r:embed="rId5">
              <a:alphaModFix/>
            </a:blip>
            <a:srcRect/>
            <a:stretch/>
          </p:blipFill>
          <p:spPr>
            <a:xfrm>
              <a:off x="12712064" y="4302760"/>
              <a:ext cx="4371976" cy="4371976"/>
            </a:xfrm>
            <a:prstGeom prst="rect">
              <a:avLst/>
            </a:prstGeom>
            <a:noFill/>
            <a:ln>
              <a:noFill/>
            </a:ln>
            <a:effectLst>
              <a:outerShdw blurRad="190500" algn="tl" rotWithShape="0">
                <a:srgbClr val="000000">
                  <a:alpha val="69803"/>
                </a:srgbClr>
              </a:outerShdw>
            </a:effectLst>
          </p:spPr>
        </p:pic>
        <p:sp>
          <p:nvSpPr>
            <p:cNvPr id="25" name="Google Shape;289;p17">
              <a:extLst>
                <a:ext uri="{FF2B5EF4-FFF2-40B4-BE49-F238E27FC236}">
                  <a16:creationId xmlns:a16="http://schemas.microsoft.com/office/drawing/2014/main" id="{4B39523F-2FE8-5EE5-79BF-EBACE3A19851}"/>
                </a:ext>
              </a:extLst>
            </p:cNvPr>
            <p:cNvSpPr/>
            <p:nvPr/>
          </p:nvSpPr>
          <p:spPr>
            <a:xfrm>
              <a:off x="13375342" y="8124289"/>
              <a:ext cx="3045420" cy="1095811"/>
            </a:xfrm>
            <a:prstGeom prst="roundRect">
              <a:avLst>
                <a:gd name="adj" fmla="val 9865"/>
              </a:avLst>
            </a:prstGeom>
            <a:solidFill>
              <a:srgbClr val="FFFFFF"/>
            </a:solidFill>
            <a:ln w="38100" cap="flat" cmpd="sng">
              <a:solidFill>
                <a:srgbClr val="89543D"/>
              </a:solidFill>
              <a:prstDash val="solid"/>
              <a:round/>
              <a:headEnd type="none" w="sm" len="sm"/>
              <a:tailEnd type="none" w="sm" len="sm"/>
            </a:ln>
          </p:spPr>
          <p:txBody>
            <a:bodyPr spcFirstLastPara="1" wrap="square" lIns="60950" tIns="30467" rIns="60950" bIns="30467" anchor="ctr" anchorCtr="0">
              <a:noAutofit/>
            </a:bodyPr>
            <a:lstStyle/>
            <a:p>
              <a:pPr algn="ctr">
                <a:buClrTx/>
                <a:buFontTx/>
                <a:buNone/>
                <a:defRPr/>
              </a:pPr>
              <a:r>
                <a:rPr lang="vi-VN" sz="2400">
                  <a:latin typeface="UTM Avo"/>
                </a:rPr>
                <a:t>Bật lửa</a:t>
              </a:r>
              <a:endParaRPr sz="2400">
                <a:latin typeface="UTM Avo"/>
              </a:endParaRPr>
            </a:p>
          </p:txBody>
        </p:sp>
      </p:grpSp>
    </p:spTree>
    <p:extLst>
      <p:ext uri="{BB962C8B-B14F-4D97-AF65-F5344CB8AC3E}">
        <p14:creationId xmlns:p14="http://schemas.microsoft.com/office/powerpoint/2010/main" val="401230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kern="0" smtClean="0">
                <a:ea typeface="Calibri"/>
                <a:cs typeface="Calibri"/>
                <a:sym typeface="Calibri"/>
              </a:rPr>
              <a:t/>
            </a:r>
            <a:br>
              <a:rPr lang="en-US" kern="0" smtClean="0">
                <a:ea typeface="Calibri"/>
                <a:cs typeface="Calibri"/>
                <a:sym typeface="Calibri"/>
              </a:rPr>
            </a:br>
            <a:r>
              <a:rPr lang="vi-VN" kern="0" smtClean="0">
                <a:solidFill>
                  <a:srgbClr val="002060"/>
                </a:solidFill>
                <a:ea typeface="Calibri"/>
                <a:cs typeface="Calibri"/>
                <a:sym typeface="Calibri"/>
              </a:rPr>
              <a:t>Lửa </a:t>
            </a:r>
            <a:r>
              <a:rPr lang="vi-VN" kern="0">
                <a:solidFill>
                  <a:srgbClr val="002060"/>
                </a:solidFill>
                <a:ea typeface="Calibri"/>
                <a:cs typeface="Calibri"/>
                <a:sym typeface="Calibri"/>
              </a:rPr>
              <a:t>thay đổi cuộc sống của con người thế nào?</a:t>
            </a:r>
            <a:r>
              <a:rPr lang="vi-VN" kern="0">
                <a:solidFill>
                  <a:srgbClr val="002060"/>
                </a:solidFill>
              </a:rPr>
              <a:t/>
            </a:r>
            <a:br>
              <a:rPr lang="vi-VN" kern="0">
                <a:solidFill>
                  <a:srgbClr val="002060"/>
                </a:solidFill>
              </a:rPr>
            </a:br>
            <a:endParaRPr lang="en-US">
              <a:solidFill>
                <a:srgbClr val="002060"/>
              </a:solidFill>
            </a:endParaRPr>
          </a:p>
        </p:txBody>
      </p:sp>
      <p:sp>
        <p:nvSpPr>
          <p:cNvPr id="3" name="Text Placeholder 2"/>
          <p:cNvSpPr>
            <a:spLocks noGrp="1"/>
          </p:cNvSpPr>
          <p:nvPr>
            <p:ph type="body" idx="1"/>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spTree>
    <p:extLst>
      <p:ext uri="{BB962C8B-B14F-4D97-AF65-F5344CB8AC3E}">
        <p14:creationId xmlns:p14="http://schemas.microsoft.com/office/powerpoint/2010/main" val="18141622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409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9" name="Text Box 2"/>
          <p:cNvSpPr txBox="1">
            <a:spLocks noChangeArrowheads="1"/>
          </p:cNvSpPr>
          <p:nvPr/>
        </p:nvSpPr>
        <p:spPr bwMode="auto">
          <a:xfrm>
            <a:off x="3048000" y="1066801"/>
            <a:ext cx="5791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endParaRPr kumimoji="0" lang="vi-VN" altLang="en-US" sz="2800" b="0" i="1" u="none" strike="noStrike" kern="1200" cap="none" spc="0" normalizeH="0" baseline="0" noProof="0">
              <a:ln>
                <a:noFill/>
              </a:ln>
              <a:solidFill>
                <a:srgbClr val="FFFFFF"/>
              </a:solidFill>
              <a:effectLst/>
              <a:uLnTx/>
              <a:uFillTx/>
              <a:latin typeface="VNI-Souvir" pitchFamily="2" charset="0"/>
              <a:ea typeface="+mn-ea"/>
              <a:cs typeface="Arial" panose="020B0604020202020204" pitchFamily="34" charset="0"/>
              <a:sym typeface="Arial"/>
            </a:endParaRPr>
          </a:p>
        </p:txBody>
      </p:sp>
      <p:sp>
        <p:nvSpPr>
          <p:cNvPr id="4100" name="WordArt 9" descr="75%"/>
          <p:cNvSpPr>
            <a:spLocks noChangeArrowheads="1" noChangeShapeType="1" noTextEdit="1"/>
          </p:cNvSpPr>
          <p:nvPr/>
        </p:nvSpPr>
        <p:spPr bwMode="auto">
          <a:xfrm>
            <a:off x="2133600" y="1295400"/>
            <a:ext cx="8229600" cy="1524000"/>
          </a:xfrm>
          <a:prstGeom prst="rect">
            <a:avLst/>
          </a:prstGeom>
        </p:spPr>
        <p:txBody>
          <a:bodyPr wrap="none" fromWordArt="1">
            <a:prstTxWarp prst="textWave1">
              <a:avLst>
                <a:gd name="adj1" fmla="val 13005"/>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sz="2400" b="1" i="1" u="none" strike="noStrike" kern="10" cap="none" spc="0" normalizeH="0" baseline="0" noProof="0">
              <a:ln w="12700">
                <a:solidFill>
                  <a:srgbClr val="FF3300"/>
                </a:solidFill>
                <a:round/>
                <a:headEnd/>
                <a:tailEnd/>
              </a:ln>
              <a:blipFill dpi="0" rotWithShape="0">
                <a:blip r:embed="rId6"/>
                <a:srcRect/>
                <a:tile tx="0" ty="0" sx="100000" sy="100000" flip="none" algn="tl"/>
              </a:blipFill>
              <a:effectLst>
                <a:outerShdw dist="107763" dir="18900000" algn="ctr" rotWithShape="0">
                  <a:srgbClr val="C0C0C0">
                    <a:alpha val="50000"/>
                  </a:srgb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4101" name="Text Box 9"/>
          <p:cNvSpPr txBox="1">
            <a:spLocks noChangeArrowheads="1"/>
          </p:cNvSpPr>
          <p:nvPr/>
        </p:nvSpPr>
        <p:spPr bwMode="auto">
          <a:xfrm>
            <a:off x="2736850" y="101600"/>
            <a:ext cx="6711950"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smtClean="0">
                <a:ln>
                  <a:noFill/>
                </a:ln>
                <a:effectLst/>
                <a:uLnTx/>
                <a:uFillTx/>
                <a:latin typeface="Times New Roman" panose="02020603050405020304" pitchFamily="18" charset="0"/>
                <a:ea typeface="+mn-ea"/>
                <a:cs typeface="Arial" panose="020B0604020202020204" pitchFamily="34" charset="0"/>
                <a:sym typeface="Arial"/>
              </a:rPr>
              <a:t>Thứ</a:t>
            </a:r>
            <a:r>
              <a:rPr kumimoji="0" lang="en-US" altLang="en-US" sz="2400" b="1" i="0" u="none" strike="noStrike" kern="1200" cap="none" spc="0" normalizeH="0" noProof="0" smtClean="0">
                <a:ln>
                  <a:noFill/>
                </a:ln>
                <a:effectLst/>
                <a:uLnTx/>
                <a:uFillTx/>
                <a:latin typeface="Times New Roman" panose="02020603050405020304" pitchFamily="18" charset="0"/>
                <a:ea typeface="+mn-ea"/>
                <a:cs typeface="Arial" panose="020B0604020202020204" pitchFamily="34" charset="0"/>
                <a:sym typeface="Arial"/>
              </a:rPr>
              <a:t> ba ngày 22 tháng 4 năm 2025</a:t>
            </a:r>
            <a:endParaRPr kumimoji="0" lang="en-US" altLang="en-US" sz="2400" b="1" i="0" u="none" strike="noStrike" kern="1200" cap="none" spc="0" normalizeH="0" baseline="0" noProof="0">
              <a:ln>
                <a:noFill/>
              </a:ln>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a:endParaRPr>
          </a:p>
        </p:txBody>
      </p:sp>
      <p:sp>
        <p:nvSpPr>
          <p:cNvPr id="4102" name="Text Box 9"/>
          <p:cNvSpPr txBox="1">
            <a:spLocks noChangeArrowheads="1"/>
          </p:cNvSpPr>
          <p:nvPr/>
        </p:nvSpPr>
        <p:spPr bwMode="auto">
          <a:xfrm>
            <a:off x="232229" y="530226"/>
            <a:ext cx="1184365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eaLnBrk="0" fontAlgn="base" hangingPunct="0">
              <a:spcBef>
                <a:spcPct val="0"/>
              </a:spcBef>
              <a:spcAft>
                <a:spcPct val="0"/>
              </a:spcAft>
              <a:buClrTx/>
              <a:buNone/>
              <a:defRPr/>
            </a:pPr>
            <a:r>
              <a:rPr lang="en-US" altLang="en-US" sz="2800" b="1" kern="1200">
                <a:solidFill>
                  <a:srgbClr val="1F497D"/>
                </a:solidFill>
                <a:latin typeface="Times New Roman" panose="02020603050405020304" pitchFamily="18" charset="0"/>
                <a:cs typeface="Times New Roman" panose="02020603050405020304" pitchFamily="18" charset="0"/>
              </a:rPr>
              <a:t>TIẾNG VIỆT</a:t>
            </a:r>
          </a:p>
          <a:p>
            <a:pPr lvl="0" algn="ctr" eaLnBrk="0" fontAlgn="base" hangingPunct="0">
              <a:spcBef>
                <a:spcPct val="0"/>
              </a:spcBef>
              <a:spcAft>
                <a:spcPct val="0"/>
              </a:spcAft>
              <a:buClrTx/>
              <a:buNone/>
              <a:defRPr/>
            </a:pPr>
            <a:r>
              <a:rPr lang="vi-VN" altLang="en-US" sz="2800" b="1" kern="1200">
                <a:solidFill>
                  <a:srgbClr val="1F497D"/>
                </a:solidFill>
                <a:latin typeface="Times New Roman" panose="02020603050405020304" pitchFamily="18" charset="0"/>
                <a:cs typeface="Times New Roman" panose="02020603050405020304" pitchFamily="18" charset="0"/>
              </a:rPr>
              <a:t> </a:t>
            </a:r>
            <a:r>
              <a:rPr lang="en-US" altLang="en-US" sz="2800" b="1" kern="1200">
                <a:solidFill>
                  <a:srgbClr val="130C54"/>
                </a:solidFill>
                <a:latin typeface="Times" pitchFamily="34" charset="0"/>
                <a:ea typeface="Times" pitchFamily="34" charset="0"/>
                <a:cs typeface="Times" pitchFamily="34" charset="0"/>
              </a:rPr>
              <a:t>“Kể chuyện: Lửa thần</a:t>
            </a:r>
            <a:r>
              <a:rPr lang="en-US" sz="2800" b="1" kern="1200">
                <a:solidFill>
                  <a:srgbClr val="130C54"/>
                </a:solidFill>
                <a:latin typeface="Times New Roman" pitchFamily="18" charset="0"/>
                <a:cs typeface="Times New Roman" pitchFamily="18" charset="0"/>
              </a:rPr>
              <a:t>”</a:t>
            </a:r>
            <a:endParaRPr kumimoji="0" lang="en-US" altLang="en-US" sz="26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p:txBody>
      </p:sp>
      <p:sp>
        <p:nvSpPr>
          <p:cNvPr id="15" name="Rectangle 2"/>
          <p:cNvSpPr txBox="1">
            <a:spLocks noChangeArrowheads="1"/>
          </p:cNvSpPr>
          <p:nvPr/>
        </p:nvSpPr>
        <p:spPr bwMode="auto">
          <a:xfrm>
            <a:off x="2736850" y="2351089"/>
            <a:ext cx="7175500" cy="1698398"/>
          </a:xfrm>
          <a:prstGeom prst="rect">
            <a:avLst/>
          </a:prstGeom>
          <a:noFill/>
          <a:ln w="9525">
            <a:noFill/>
            <a:miter lim="800000"/>
            <a:headEnd/>
            <a:tailEnd/>
          </a:ln>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8700" b="0" i="0" u="none" strike="noStrike" kern="1200" cap="none" spc="0" normalizeH="0" baseline="0" noProof="0" smtClean="0">
                <a:ln>
                  <a:noFill/>
                </a:ln>
                <a:solidFill>
                  <a:srgbClr val="C00000"/>
                </a:solidFill>
                <a:effectLst/>
                <a:uLnTx/>
                <a:uFillTx/>
                <a:latin typeface="Times New Roman" pitchFamily="18" charset="0"/>
                <a:ea typeface="+mj-ea"/>
                <a:cs typeface="Times New Roman" pitchFamily="18" charset="0"/>
                <a:sym typeface="Arial"/>
              </a:rPr>
              <a:t>MỞ ĐẦU</a:t>
            </a:r>
            <a:endParaRPr kumimoji="0" lang="en-US" sz="8700" b="0" i="0"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sym typeface="Arial"/>
            </a:endParaRPr>
          </a:p>
        </p:txBody>
      </p:sp>
      <p:sp>
        <p:nvSpPr>
          <p:cNvPr id="4104" name="Rectangle 2"/>
          <p:cNvSpPr txBox="1">
            <a:spLocks noChangeArrowheads="1"/>
          </p:cNvSpPr>
          <p:nvPr/>
        </p:nvSpPr>
        <p:spPr bwMode="auto">
          <a:xfrm>
            <a:off x="3168650" y="5084763"/>
            <a:ext cx="71755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00B050"/>
              </a:solidFill>
              <a:effectLst/>
              <a:uLnTx/>
              <a:uFillTx/>
              <a:latin typeface="Times New Roman" panose="02020603050405020304" pitchFamily="18" charset="0"/>
              <a:ea typeface="+mn-ea"/>
              <a:cs typeface="Arial" panose="020B0604020202020204" pitchFamily="34" charset="0"/>
              <a:sym typeface="Arial"/>
            </a:endParaRPr>
          </a:p>
        </p:txBody>
      </p:sp>
    </p:spTree>
    <p:extLst>
      <p:ext uri="{BB962C8B-B14F-4D97-AF65-F5344CB8AC3E}">
        <p14:creationId xmlns:p14="http://schemas.microsoft.com/office/powerpoint/2010/main" val="100378998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kern="0" smtClean="0">
                <a:ea typeface="Calibri"/>
                <a:cs typeface="Calibri"/>
                <a:sym typeface="Calibri"/>
              </a:rPr>
              <a:t/>
            </a:r>
            <a:br>
              <a:rPr lang="en-US" kern="0" smtClean="0">
                <a:ea typeface="Calibri"/>
                <a:cs typeface="Calibri"/>
                <a:sym typeface="Calibri"/>
              </a:rPr>
            </a:br>
            <a:r>
              <a:rPr lang="vi-VN" kern="0" smtClean="0">
                <a:solidFill>
                  <a:srgbClr val="002060"/>
                </a:solidFill>
                <a:ea typeface="Calibri"/>
                <a:cs typeface="Calibri"/>
                <a:sym typeface="Calibri"/>
              </a:rPr>
              <a:t>Lửa </a:t>
            </a:r>
            <a:r>
              <a:rPr lang="vi-VN" kern="0">
                <a:solidFill>
                  <a:srgbClr val="002060"/>
                </a:solidFill>
                <a:ea typeface="Calibri"/>
                <a:cs typeface="Calibri"/>
                <a:sym typeface="Calibri"/>
              </a:rPr>
              <a:t>thay đổi cuộc sống của con người thế nào?</a:t>
            </a:r>
            <a:r>
              <a:rPr lang="vi-VN" kern="0">
                <a:solidFill>
                  <a:srgbClr val="002060"/>
                </a:solidFill>
              </a:rPr>
              <a:t/>
            </a:r>
            <a:br>
              <a:rPr lang="vi-VN" kern="0">
                <a:solidFill>
                  <a:srgbClr val="002060"/>
                </a:solidFill>
              </a:rPr>
            </a:br>
            <a:endParaRPr lang="en-US">
              <a:solidFill>
                <a:srgbClr val="002060"/>
              </a:solidFill>
            </a:endParaRPr>
          </a:p>
        </p:txBody>
      </p:sp>
      <p:pic>
        <p:nvPicPr>
          <p:cNvPr id="20" name="Picture 19"/>
          <p:cNvPicPr>
            <a:picLocks noChangeAspect="1"/>
          </p:cNvPicPr>
          <p:nvPr/>
        </p:nvPicPr>
        <p:blipFill>
          <a:blip r:embed="rId3"/>
          <a:stretch>
            <a:fillRect/>
          </a:stretch>
        </p:blipFill>
        <p:spPr>
          <a:xfrm>
            <a:off x="20793" y="2771429"/>
            <a:ext cx="3785944" cy="3334801"/>
          </a:xfrm>
          <a:prstGeom prst="rect">
            <a:avLst/>
          </a:prstGeom>
        </p:spPr>
      </p:pic>
      <p:sp>
        <p:nvSpPr>
          <p:cNvPr id="3" name="Text Placeholder 2"/>
          <p:cNvSpPr>
            <a:spLocks noGrp="1"/>
          </p:cNvSpPr>
          <p:nvPr>
            <p:ph type="body" idx="1"/>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a:xfrm>
            <a:off x="6193368" y="2174875"/>
            <a:ext cx="5563203" cy="3951288"/>
          </a:xfrm>
        </p:spPr>
        <p:txBody>
          <a:bodyPr/>
          <a:lstStyle/>
          <a:p>
            <a:endParaRPr lang="en-US"/>
          </a:p>
        </p:txBody>
      </p:sp>
      <p:grpSp>
        <p:nvGrpSpPr>
          <p:cNvPr id="10" name="Google Shape;301;p18">
            <a:extLst>
              <a:ext uri="{FF2B5EF4-FFF2-40B4-BE49-F238E27FC236}">
                <a16:creationId xmlns:a16="http://schemas.microsoft.com/office/drawing/2014/main" id="{7E0B04C9-9162-D773-189D-6EEE302608A2}"/>
              </a:ext>
            </a:extLst>
          </p:cNvPr>
          <p:cNvGrpSpPr/>
          <p:nvPr/>
        </p:nvGrpSpPr>
        <p:grpSpPr>
          <a:xfrm>
            <a:off x="3711968" y="3010195"/>
            <a:ext cx="3941155" cy="3096035"/>
            <a:chOff x="5782622" y="4109858"/>
            <a:chExt cx="6463883" cy="4644052"/>
          </a:xfrm>
        </p:grpSpPr>
        <p:pic>
          <p:nvPicPr>
            <p:cNvPr id="11" name="Google Shape;302;p18">
              <a:extLst>
                <a:ext uri="{FF2B5EF4-FFF2-40B4-BE49-F238E27FC236}">
                  <a16:creationId xmlns:a16="http://schemas.microsoft.com/office/drawing/2014/main" id="{4F683545-CE03-9C37-8ACF-DBFB829151F6}"/>
                </a:ext>
              </a:extLst>
            </p:cNvPr>
            <p:cNvPicPr preferRelativeResize="0"/>
            <p:nvPr/>
          </p:nvPicPr>
          <p:blipFill rotWithShape="1">
            <a:blip r:embed="rId4">
              <a:alphaModFix/>
            </a:blip>
            <a:srcRect t="11337"/>
            <a:stretch/>
          </p:blipFill>
          <p:spPr>
            <a:xfrm>
              <a:off x="5782622" y="4109858"/>
              <a:ext cx="6463883" cy="3822616"/>
            </a:xfrm>
            <a:prstGeom prst="rect">
              <a:avLst/>
            </a:prstGeom>
            <a:noFill/>
            <a:ln>
              <a:noFill/>
            </a:ln>
            <a:effectLst>
              <a:outerShdw blurRad="190500" algn="tl" rotWithShape="0">
                <a:srgbClr val="000000">
                  <a:alpha val="69803"/>
                </a:srgbClr>
              </a:outerShdw>
            </a:effectLst>
          </p:spPr>
        </p:pic>
        <p:sp>
          <p:nvSpPr>
            <p:cNvPr id="12" name="Google Shape;303;p18">
              <a:extLst>
                <a:ext uri="{FF2B5EF4-FFF2-40B4-BE49-F238E27FC236}">
                  <a16:creationId xmlns:a16="http://schemas.microsoft.com/office/drawing/2014/main" id="{A079F209-E6E8-BB03-0FA6-9B31A539A6E9}"/>
                </a:ext>
              </a:extLst>
            </p:cNvPr>
            <p:cNvSpPr/>
            <p:nvPr/>
          </p:nvSpPr>
          <p:spPr>
            <a:xfrm>
              <a:off x="6832088" y="7658099"/>
              <a:ext cx="4520381" cy="1095811"/>
            </a:xfrm>
            <a:prstGeom prst="roundRect">
              <a:avLst>
                <a:gd name="adj" fmla="val 9865"/>
              </a:avLst>
            </a:prstGeom>
            <a:solidFill>
              <a:srgbClr val="FFFFFF"/>
            </a:solidFill>
            <a:ln w="38100" cap="flat" cmpd="sng">
              <a:solidFill>
                <a:srgbClr val="89543D"/>
              </a:solidFill>
              <a:prstDash val="solid"/>
              <a:round/>
              <a:headEnd type="none" w="sm" len="sm"/>
              <a:tailEnd type="none" w="sm" len="sm"/>
            </a:ln>
          </p:spPr>
          <p:txBody>
            <a:bodyPr spcFirstLastPara="1" wrap="square" lIns="60950" tIns="30467" rIns="60950" bIns="30467" anchor="ctr" anchorCtr="0">
              <a:noAutofit/>
            </a:bodyPr>
            <a:lstStyle/>
            <a:p>
              <a:pPr algn="ctr">
                <a:buClrTx/>
                <a:buFontTx/>
                <a:buNone/>
                <a:defRPr/>
              </a:pPr>
              <a:r>
                <a:rPr lang="vi-VN" sz="2400">
                  <a:latin typeface="UTM Avo"/>
                </a:rPr>
                <a:t>Giữ ấm</a:t>
              </a:r>
              <a:endParaRPr sz="2400">
                <a:latin typeface="UTM Avo"/>
              </a:endParaRPr>
            </a:p>
          </p:txBody>
        </p:sp>
      </p:grpSp>
      <p:grpSp>
        <p:nvGrpSpPr>
          <p:cNvPr id="13" name="Google Shape;304;p18">
            <a:extLst>
              <a:ext uri="{FF2B5EF4-FFF2-40B4-BE49-F238E27FC236}">
                <a16:creationId xmlns:a16="http://schemas.microsoft.com/office/drawing/2014/main" id="{95F93B98-1B6F-09B6-630E-B1CBD0ED9D28}"/>
              </a:ext>
            </a:extLst>
          </p:cNvPr>
          <p:cNvGrpSpPr/>
          <p:nvPr/>
        </p:nvGrpSpPr>
        <p:grpSpPr>
          <a:xfrm>
            <a:off x="7931186" y="3010195"/>
            <a:ext cx="3651214" cy="3115968"/>
            <a:chOff x="12649200" y="4079957"/>
            <a:chExt cx="5239052" cy="4673952"/>
          </a:xfrm>
        </p:grpSpPr>
        <p:pic>
          <p:nvPicPr>
            <p:cNvPr id="14" name="Google Shape;305;p18">
              <a:extLst>
                <a:ext uri="{FF2B5EF4-FFF2-40B4-BE49-F238E27FC236}">
                  <a16:creationId xmlns:a16="http://schemas.microsoft.com/office/drawing/2014/main" id="{BEA82DF9-CFC1-78C0-9F59-7BAFDFAF6290}"/>
                </a:ext>
              </a:extLst>
            </p:cNvPr>
            <p:cNvPicPr preferRelativeResize="0"/>
            <p:nvPr/>
          </p:nvPicPr>
          <p:blipFill rotWithShape="1">
            <a:blip r:embed="rId5">
              <a:alphaModFix/>
            </a:blip>
            <a:srcRect/>
            <a:stretch/>
          </p:blipFill>
          <p:spPr>
            <a:xfrm>
              <a:off x="12649200" y="4079957"/>
              <a:ext cx="5239052" cy="3852517"/>
            </a:xfrm>
            <a:prstGeom prst="rect">
              <a:avLst/>
            </a:prstGeom>
            <a:noFill/>
            <a:ln>
              <a:noFill/>
            </a:ln>
            <a:effectLst>
              <a:outerShdw blurRad="190500" algn="tl" rotWithShape="0">
                <a:srgbClr val="000000">
                  <a:alpha val="69803"/>
                </a:srgbClr>
              </a:outerShdw>
            </a:effectLst>
          </p:spPr>
        </p:pic>
        <p:sp>
          <p:nvSpPr>
            <p:cNvPr id="15" name="Google Shape;306;p18">
              <a:extLst>
                <a:ext uri="{FF2B5EF4-FFF2-40B4-BE49-F238E27FC236}">
                  <a16:creationId xmlns:a16="http://schemas.microsoft.com/office/drawing/2014/main" id="{CFA893ED-BCB2-F5F1-02EE-7B60F10399B1}"/>
                </a:ext>
              </a:extLst>
            </p:cNvPr>
            <p:cNvSpPr/>
            <p:nvPr/>
          </p:nvSpPr>
          <p:spPr>
            <a:xfrm>
              <a:off x="13188548" y="7658098"/>
              <a:ext cx="4520381" cy="1095811"/>
            </a:xfrm>
            <a:prstGeom prst="roundRect">
              <a:avLst>
                <a:gd name="adj" fmla="val 9865"/>
              </a:avLst>
            </a:prstGeom>
            <a:solidFill>
              <a:srgbClr val="FFFFFF"/>
            </a:solidFill>
            <a:ln w="38100" cap="flat" cmpd="sng">
              <a:solidFill>
                <a:srgbClr val="89543D"/>
              </a:solidFill>
              <a:prstDash val="solid"/>
              <a:round/>
              <a:headEnd type="none" w="sm" len="sm"/>
              <a:tailEnd type="none" w="sm" len="sm"/>
            </a:ln>
          </p:spPr>
          <p:txBody>
            <a:bodyPr spcFirstLastPara="1" wrap="square" lIns="60950" tIns="30467" rIns="60950" bIns="30467" anchor="ctr" anchorCtr="0">
              <a:noAutofit/>
            </a:bodyPr>
            <a:lstStyle/>
            <a:p>
              <a:pPr algn="ctr">
                <a:buClrTx/>
                <a:buFontTx/>
                <a:buNone/>
                <a:defRPr/>
              </a:pPr>
              <a:r>
                <a:rPr lang="vi-VN" sz="2400">
                  <a:latin typeface="UTM Avo"/>
                </a:rPr>
                <a:t>Soi sáng</a:t>
              </a:r>
              <a:endParaRPr sz="2400">
                <a:latin typeface="UTM Avo"/>
              </a:endParaRPr>
            </a:p>
          </p:txBody>
        </p:sp>
      </p:grpSp>
      <p:sp>
        <p:nvSpPr>
          <p:cNvPr id="19" name="Content Placeholder 18"/>
          <p:cNvSpPr>
            <a:spLocks noGrp="1"/>
          </p:cNvSpPr>
          <p:nvPr>
            <p:ph sz="half" idx="2"/>
          </p:nvPr>
        </p:nvSpPr>
        <p:spPr>
          <a:xfrm>
            <a:off x="609600" y="2873829"/>
            <a:ext cx="2982819" cy="3252334"/>
          </a:xfrm>
        </p:spPr>
        <p:txBody>
          <a:bodyPr/>
          <a:lstStyle/>
          <a:p>
            <a:endParaRPr lang="en-US"/>
          </a:p>
        </p:txBody>
      </p:sp>
    </p:spTree>
    <p:extLst>
      <p:ext uri="{BB962C8B-B14F-4D97-AF65-F5344CB8AC3E}">
        <p14:creationId xmlns:p14="http://schemas.microsoft.com/office/powerpoint/2010/main" val="166778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409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9" name="Text Box 2"/>
          <p:cNvSpPr txBox="1">
            <a:spLocks noChangeArrowheads="1"/>
          </p:cNvSpPr>
          <p:nvPr/>
        </p:nvSpPr>
        <p:spPr bwMode="auto">
          <a:xfrm>
            <a:off x="3048000" y="1066801"/>
            <a:ext cx="5791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endParaRPr kumimoji="0" lang="vi-VN" altLang="en-US" sz="2800" b="0" i="1" u="none" strike="noStrike" kern="1200" cap="none" spc="0" normalizeH="0" baseline="0" noProof="0">
              <a:ln>
                <a:noFill/>
              </a:ln>
              <a:solidFill>
                <a:srgbClr val="FFFFFF"/>
              </a:solidFill>
              <a:effectLst/>
              <a:uLnTx/>
              <a:uFillTx/>
              <a:latin typeface="VNI-Souvir" pitchFamily="2" charset="0"/>
              <a:ea typeface="+mn-ea"/>
              <a:cs typeface="Arial" panose="020B0604020202020204" pitchFamily="34" charset="0"/>
              <a:sym typeface="Arial"/>
            </a:endParaRPr>
          </a:p>
        </p:txBody>
      </p:sp>
      <p:sp>
        <p:nvSpPr>
          <p:cNvPr id="4100" name="WordArt 9" descr="75%"/>
          <p:cNvSpPr>
            <a:spLocks noChangeArrowheads="1" noChangeShapeType="1" noTextEdit="1"/>
          </p:cNvSpPr>
          <p:nvPr/>
        </p:nvSpPr>
        <p:spPr bwMode="auto">
          <a:xfrm>
            <a:off x="2133600" y="1295400"/>
            <a:ext cx="8229600" cy="1524000"/>
          </a:xfrm>
          <a:prstGeom prst="rect">
            <a:avLst/>
          </a:prstGeom>
        </p:spPr>
        <p:txBody>
          <a:bodyPr wrap="none" fromWordArt="1">
            <a:prstTxWarp prst="textWave1">
              <a:avLst>
                <a:gd name="adj1" fmla="val 13005"/>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sz="2400" b="1" i="1" u="none" strike="noStrike" kern="10" cap="none" spc="0" normalizeH="0" baseline="0" noProof="0">
              <a:ln w="12700">
                <a:solidFill>
                  <a:srgbClr val="FF3300"/>
                </a:solidFill>
                <a:round/>
                <a:headEnd/>
                <a:tailEnd/>
              </a:ln>
              <a:blipFill dpi="0" rotWithShape="0">
                <a:blip r:embed="rId6"/>
                <a:srcRect/>
                <a:tile tx="0" ty="0" sx="100000" sy="100000" flip="none" algn="tl"/>
              </a:blipFill>
              <a:effectLst>
                <a:outerShdw dist="107763" dir="18900000" algn="ctr" rotWithShape="0">
                  <a:srgbClr val="C0C0C0">
                    <a:alpha val="50000"/>
                  </a:srgb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4101" name="Text Box 9"/>
          <p:cNvSpPr txBox="1">
            <a:spLocks noChangeArrowheads="1"/>
          </p:cNvSpPr>
          <p:nvPr/>
        </p:nvSpPr>
        <p:spPr bwMode="auto">
          <a:xfrm>
            <a:off x="2736850" y="101600"/>
            <a:ext cx="6711950"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Arial" panose="020B0604020202020204" pitchFamily="34" charset="0"/>
                <a:sym typeface="Arial"/>
              </a:rPr>
              <a:t>Thứ ba ngày 22 tháng 4 năm 2025</a:t>
            </a:r>
            <a:endPar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a:endParaRPr>
          </a:p>
        </p:txBody>
      </p:sp>
      <p:sp>
        <p:nvSpPr>
          <p:cNvPr id="4102" name="Text Box 9"/>
          <p:cNvSpPr txBox="1">
            <a:spLocks noChangeArrowheads="1"/>
          </p:cNvSpPr>
          <p:nvPr/>
        </p:nvSpPr>
        <p:spPr bwMode="auto">
          <a:xfrm>
            <a:off x="232229" y="530226"/>
            <a:ext cx="1184365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1F497D"/>
                </a:solidFill>
                <a:effectLst/>
                <a:uLnTx/>
                <a:uFillTx/>
                <a:latin typeface="Times New Roman" panose="02020603050405020304" pitchFamily="18" charset="0"/>
                <a:cs typeface="Times New Roman" panose="02020603050405020304" pitchFamily="18" charset="0"/>
                <a:sym typeface="Arial"/>
              </a:rPr>
              <a:t>TIẾNG VIỆT</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vi-VN" altLang="en-US" sz="2800" b="1" i="0" u="none" strike="noStrike" kern="1200" cap="none" spc="0" normalizeH="0" baseline="0" noProof="0">
                <a:ln>
                  <a:noFill/>
                </a:ln>
                <a:solidFill>
                  <a:srgbClr val="1F497D"/>
                </a:solidFill>
                <a:effectLst/>
                <a:uLnTx/>
                <a:uFillTx/>
                <a:latin typeface="Times New Roman" panose="02020603050405020304" pitchFamily="18" charset="0"/>
                <a:cs typeface="Times New Roman" panose="02020603050405020304" pitchFamily="18" charset="0"/>
                <a:sym typeface="Arial"/>
              </a:rPr>
              <a:t> </a:t>
            </a:r>
            <a:r>
              <a:rPr kumimoji="0" lang="en-US" altLang="en-US" sz="2800" b="1" i="0" u="none" strike="noStrike" kern="1200" cap="none" spc="0" normalizeH="0" baseline="0" noProof="0">
                <a:ln>
                  <a:noFill/>
                </a:ln>
                <a:solidFill>
                  <a:srgbClr val="130C54"/>
                </a:solidFill>
                <a:effectLst/>
                <a:uLnTx/>
                <a:uFillTx/>
                <a:latin typeface="Times" pitchFamily="34" charset="0"/>
                <a:ea typeface="Times" pitchFamily="34" charset="0"/>
                <a:cs typeface="Times" pitchFamily="34" charset="0"/>
                <a:sym typeface="Arial"/>
              </a:rPr>
              <a:t>“Kể chuyện: Lửa thần</a:t>
            </a:r>
            <a:r>
              <a:rPr kumimoji="0" lang="en-US" sz="2800" b="1" i="0" u="none" strike="noStrike" kern="1200" cap="none" spc="0" normalizeH="0" baseline="0" noProof="0">
                <a:ln>
                  <a:noFill/>
                </a:ln>
                <a:solidFill>
                  <a:srgbClr val="130C54"/>
                </a:solidFill>
                <a:effectLst/>
                <a:uLnTx/>
                <a:uFillTx/>
                <a:latin typeface="Times New Roman" pitchFamily="18" charset="0"/>
                <a:cs typeface="Times New Roman" pitchFamily="18" charset="0"/>
                <a:sym typeface="Arial"/>
              </a:rPr>
              <a:t>”</a:t>
            </a:r>
            <a:endParaRPr kumimoji="0" lang="en-US" altLang="en-US" sz="26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p:txBody>
      </p:sp>
      <p:sp>
        <p:nvSpPr>
          <p:cNvPr id="15" name="Rectangle 2"/>
          <p:cNvSpPr txBox="1">
            <a:spLocks noChangeArrowheads="1"/>
          </p:cNvSpPr>
          <p:nvPr/>
        </p:nvSpPr>
        <p:spPr bwMode="auto">
          <a:xfrm>
            <a:off x="0" y="2351089"/>
            <a:ext cx="12075886" cy="1698398"/>
          </a:xfrm>
          <a:prstGeom prst="rect">
            <a:avLst/>
          </a:prstGeom>
          <a:noFill/>
          <a:ln w="9525">
            <a:noFill/>
            <a:miter lim="800000"/>
            <a:headEnd/>
            <a:tailEnd/>
          </a:ln>
        </p:spPr>
        <p:txBody>
          <a:bodyPr anchor="ctr">
            <a:normAutofit fontScale="850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8700" b="0" i="0" u="none" strike="noStrike" kern="1200" cap="none" spc="0" normalizeH="0" baseline="0" noProof="0" smtClean="0">
                <a:ln>
                  <a:noFill/>
                </a:ln>
                <a:solidFill>
                  <a:srgbClr val="C00000"/>
                </a:solidFill>
                <a:effectLst/>
                <a:uLnTx/>
                <a:uFillTx/>
                <a:latin typeface="Times New Roman" pitchFamily="18" charset="0"/>
                <a:ea typeface="+mj-ea"/>
                <a:cs typeface="Times New Roman" pitchFamily="18" charset="0"/>
                <a:sym typeface="Arial"/>
              </a:rPr>
              <a:t>VẬN</a:t>
            </a:r>
            <a:r>
              <a:rPr kumimoji="0" lang="en-US" sz="8700" b="0" i="0" u="none" strike="noStrike" kern="1200" cap="none" spc="0" normalizeH="0" noProof="0" smtClean="0">
                <a:ln>
                  <a:noFill/>
                </a:ln>
                <a:solidFill>
                  <a:srgbClr val="C00000"/>
                </a:solidFill>
                <a:effectLst/>
                <a:uLnTx/>
                <a:uFillTx/>
                <a:latin typeface="Times New Roman" pitchFamily="18" charset="0"/>
                <a:ea typeface="+mj-ea"/>
                <a:cs typeface="Times New Roman" pitchFamily="18" charset="0"/>
                <a:sym typeface="Arial"/>
              </a:rPr>
              <a:t> DỤNG, TRẢI NGHIỆM</a:t>
            </a:r>
            <a:endParaRPr kumimoji="0" lang="en-US" sz="8700" b="0" i="0"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sym typeface="Arial"/>
            </a:endParaRPr>
          </a:p>
        </p:txBody>
      </p:sp>
      <p:sp>
        <p:nvSpPr>
          <p:cNvPr id="4104" name="Rectangle 2"/>
          <p:cNvSpPr txBox="1">
            <a:spLocks noChangeArrowheads="1"/>
          </p:cNvSpPr>
          <p:nvPr/>
        </p:nvSpPr>
        <p:spPr bwMode="auto">
          <a:xfrm>
            <a:off x="3995965" y="5170489"/>
            <a:ext cx="71755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00B050"/>
              </a:solidFill>
              <a:effectLst/>
              <a:uLnTx/>
              <a:uFillTx/>
              <a:latin typeface="Times New Roman" panose="02020603050405020304" pitchFamily="18" charset="0"/>
              <a:ea typeface="+mn-ea"/>
              <a:cs typeface="Arial" panose="020B0604020202020204" pitchFamily="34" charset="0"/>
              <a:sym typeface="Arial"/>
            </a:endParaRPr>
          </a:p>
        </p:txBody>
      </p:sp>
    </p:spTree>
    <p:extLst>
      <p:ext uri="{BB962C8B-B14F-4D97-AF65-F5344CB8AC3E}">
        <p14:creationId xmlns:p14="http://schemas.microsoft.com/office/powerpoint/2010/main" val="83514290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Ử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192000" cy="6858001"/>
          </a:xfrm>
          <a:prstGeom prst="rect">
            <a:avLst/>
          </a:prstGeom>
        </p:spPr>
      </p:pic>
    </p:spTree>
    <p:extLst>
      <p:ext uri="{BB962C8B-B14F-4D97-AF65-F5344CB8AC3E}">
        <p14:creationId xmlns:p14="http://schemas.microsoft.com/office/powerpoint/2010/main" val="20612488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hquangantayho.edu.vn/upload/29470/fck/hni-tayho-thquangan/IMG_6408.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3500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63"/>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59" name="Text Box 2"/>
          <p:cNvSpPr txBox="1">
            <a:spLocks noChangeArrowheads="1"/>
          </p:cNvSpPr>
          <p:nvPr/>
        </p:nvSpPr>
        <p:spPr bwMode="auto">
          <a:xfrm>
            <a:off x="3048000" y="1066801"/>
            <a:ext cx="5791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ClrTx/>
              <a:buNone/>
            </a:pPr>
            <a:endParaRPr lang="vi-VN" altLang="en-US" sz="2800" i="1" kern="1200">
              <a:solidFill>
                <a:srgbClr val="FFFFFF"/>
              </a:solidFill>
              <a:latin typeface="VNI-Souvir" pitchFamily="2" charset="0"/>
              <a:ea typeface="+mn-ea"/>
              <a:cs typeface="Arial" panose="020B0604020202020204" pitchFamily="34" charset="0"/>
            </a:endParaRPr>
          </a:p>
        </p:txBody>
      </p:sp>
      <p:sp>
        <p:nvSpPr>
          <p:cNvPr id="45060" name="WordArt 9" descr="75%"/>
          <p:cNvSpPr>
            <a:spLocks noChangeArrowheads="1" noChangeShapeType="1" noTextEdit="1"/>
          </p:cNvSpPr>
          <p:nvPr/>
        </p:nvSpPr>
        <p:spPr bwMode="auto">
          <a:xfrm>
            <a:off x="2133600" y="1295400"/>
            <a:ext cx="8229600" cy="1524000"/>
          </a:xfrm>
          <a:prstGeom prst="rect">
            <a:avLst/>
          </a:prstGeom>
        </p:spPr>
        <p:txBody>
          <a:bodyPr wrap="none" fromWordArt="1">
            <a:prstTxWarp prst="textWave1">
              <a:avLst>
                <a:gd name="adj1" fmla="val 13005"/>
                <a:gd name="adj2" fmla="val 0"/>
              </a:avLst>
            </a:prstTxWarp>
          </a:bodyPr>
          <a:lstStyle/>
          <a:p>
            <a:pPr algn="ctr" eaLnBrk="0" fontAlgn="base" hangingPunct="0">
              <a:spcBef>
                <a:spcPct val="0"/>
              </a:spcBef>
              <a:spcAft>
                <a:spcPct val="0"/>
              </a:spcAft>
              <a:buClrTx/>
            </a:pPr>
            <a:endParaRPr lang="en-US" sz="2400" b="1" i="1" kern="10">
              <a:ln w="12700">
                <a:solidFill>
                  <a:srgbClr val="FF3300"/>
                </a:solidFill>
                <a:round/>
                <a:headEnd/>
                <a:tailEnd/>
              </a:ln>
              <a:blipFill dpi="0" rotWithShape="0">
                <a:blip r:embed="rId5"/>
                <a:srcRect/>
                <a:tile tx="0" ty="0" sx="100000" sy="100000" flip="none" algn="tl"/>
              </a:blipFill>
              <a:effectLst>
                <a:outerShdw dist="107763" dir="18900000" algn="ctr" rotWithShape="0">
                  <a:srgbClr val="C0C0C0">
                    <a:alpha val="50000"/>
                  </a:srgbClr>
                </a:outerShdw>
              </a:effectLst>
              <a:latin typeface="Times New Roman" panose="02020603050405020304" pitchFamily="18" charset="0"/>
              <a:ea typeface="+mn-ea"/>
              <a:cs typeface="Times New Roman" panose="02020603050405020304" pitchFamily="18" charset="0"/>
            </a:endParaRPr>
          </a:p>
        </p:txBody>
      </p:sp>
      <p:sp>
        <p:nvSpPr>
          <p:cNvPr id="45061" name="Text Box 9"/>
          <p:cNvSpPr txBox="1">
            <a:spLocks noChangeArrowheads="1"/>
          </p:cNvSpPr>
          <p:nvPr/>
        </p:nvSpPr>
        <p:spPr bwMode="auto">
          <a:xfrm>
            <a:off x="2830286" y="0"/>
            <a:ext cx="6618514"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ClrTx/>
              <a:buNone/>
            </a:pPr>
            <a:r>
              <a:rPr lang="en-US" altLang="en-US" sz="2400" kern="1200">
                <a:solidFill>
                  <a:srgbClr val="1F497D"/>
                </a:solidFill>
                <a:latin typeface="Times New Roman" panose="02020603050405020304" pitchFamily="18" charset="0"/>
                <a:ea typeface="+mn-ea"/>
                <a:cs typeface="Arial" panose="020B0604020202020204" pitchFamily="34" charset="0"/>
              </a:rPr>
              <a:t>ỦY  BAN NHÂN DÂN HUYỆN TÂY SƠN</a:t>
            </a:r>
          </a:p>
          <a:p>
            <a:pPr algn="ctr" fontAlgn="base">
              <a:spcBef>
                <a:spcPct val="0"/>
              </a:spcBef>
              <a:spcAft>
                <a:spcPct val="0"/>
              </a:spcAft>
              <a:buClrTx/>
              <a:buNone/>
            </a:pPr>
            <a:r>
              <a:rPr lang="en-US" altLang="en-US" sz="2400" b="1" kern="1200">
                <a:solidFill>
                  <a:srgbClr val="1F497D"/>
                </a:solidFill>
                <a:latin typeface="Times New Roman" panose="02020603050405020304" pitchFamily="18" charset="0"/>
                <a:ea typeface="+mn-ea"/>
                <a:cs typeface="Arial" panose="020B0604020202020204" pitchFamily="34" charset="0"/>
              </a:rPr>
              <a:t>TRƯỜNG TIỂU HỌC BÌNH TÂN</a:t>
            </a:r>
          </a:p>
          <a:p>
            <a:pPr algn="ctr" fontAlgn="base">
              <a:spcBef>
                <a:spcPts val="600"/>
              </a:spcBef>
              <a:spcAft>
                <a:spcPct val="0"/>
              </a:spcAft>
              <a:buClrTx/>
              <a:buNone/>
            </a:pPr>
            <a:endParaRPr lang="en-US" altLang="en-US" sz="2400" b="1" kern="1200">
              <a:solidFill>
                <a:srgbClr val="FF0000"/>
              </a:solidFill>
              <a:latin typeface="Times New Roman" panose="02020603050405020304" pitchFamily="18" charset="0"/>
              <a:ea typeface="+mn-ea"/>
              <a:cs typeface="Arial" panose="020B0604020202020204" pitchFamily="34" charset="0"/>
            </a:endParaRPr>
          </a:p>
          <a:p>
            <a:pPr algn="ctr" fontAlgn="base">
              <a:spcBef>
                <a:spcPts val="600"/>
              </a:spcBef>
              <a:spcAft>
                <a:spcPct val="0"/>
              </a:spcAft>
              <a:buClrTx/>
              <a:buNone/>
            </a:pPr>
            <a:endParaRPr lang="en-US" altLang="en-US" sz="2400" b="1" kern="1200">
              <a:solidFill>
                <a:srgbClr val="FF0000"/>
              </a:solidFill>
              <a:latin typeface="Times New Roman" panose="02020603050405020304" pitchFamily="18" charset="0"/>
              <a:ea typeface="+mn-ea"/>
              <a:cs typeface="Arial" panose="020B0604020202020204" pitchFamily="34" charset="0"/>
            </a:endParaRPr>
          </a:p>
          <a:p>
            <a:pPr algn="ctr" fontAlgn="base">
              <a:spcBef>
                <a:spcPts val="600"/>
              </a:spcBef>
              <a:spcAft>
                <a:spcPct val="0"/>
              </a:spcAft>
              <a:buClrTx/>
              <a:buNone/>
            </a:pPr>
            <a:endParaRPr lang="en-US" altLang="en-US" sz="2400" b="1" kern="1200">
              <a:solidFill>
                <a:srgbClr val="FF0000"/>
              </a:solidFill>
              <a:latin typeface="Times New Roman" panose="02020603050405020304" pitchFamily="18" charset="0"/>
              <a:ea typeface="+mn-ea"/>
              <a:cs typeface="Arial" panose="020B0604020202020204" pitchFamily="34" charset="0"/>
            </a:endParaRPr>
          </a:p>
          <a:p>
            <a:pPr algn="ctr" fontAlgn="base">
              <a:spcBef>
                <a:spcPts val="600"/>
              </a:spcBef>
              <a:spcAft>
                <a:spcPct val="0"/>
              </a:spcAft>
              <a:buClrTx/>
              <a:buNone/>
            </a:pPr>
            <a:endParaRPr lang="en-US" altLang="en-US" sz="2400" b="1" kern="1200">
              <a:solidFill>
                <a:srgbClr val="FF0000"/>
              </a:solidFill>
              <a:latin typeface="Times New Roman" panose="02020603050405020304" pitchFamily="18" charset="0"/>
              <a:ea typeface="+mn-ea"/>
              <a:cs typeface="Arial" panose="020B0604020202020204" pitchFamily="34" charset="0"/>
            </a:endParaRPr>
          </a:p>
          <a:p>
            <a:pPr algn="ctr" fontAlgn="base">
              <a:spcBef>
                <a:spcPts val="600"/>
              </a:spcBef>
              <a:spcAft>
                <a:spcPct val="0"/>
              </a:spcAft>
              <a:buClrTx/>
              <a:buNone/>
            </a:pPr>
            <a:endParaRPr lang="en-US" altLang="en-US" sz="2400" b="1" kern="1200">
              <a:solidFill>
                <a:srgbClr val="FF0000"/>
              </a:solidFill>
              <a:latin typeface="Times New Roman" panose="02020603050405020304" pitchFamily="18" charset="0"/>
              <a:ea typeface="+mn-ea"/>
              <a:cs typeface="Arial" panose="020B0604020202020204" pitchFamily="34" charset="0"/>
            </a:endParaRPr>
          </a:p>
          <a:p>
            <a:pPr algn="ctr" fontAlgn="base">
              <a:spcBef>
                <a:spcPts val="600"/>
              </a:spcBef>
              <a:spcAft>
                <a:spcPct val="0"/>
              </a:spcAft>
              <a:buClrTx/>
              <a:buNone/>
            </a:pPr>
            <a:endParaRPr lang="en-US" altLang="en-US" sz="2000" b="1" kern="1200">
              <a:solidFill>
                <a:srgbClr val="0000FF"/>
              </a:solidFill>
              <a:latin typeface="Times New Roman" panose="02020603050405020304" pitchFamily="18" charset="0"/>
              <a:ea typeface="+mn-ea"/>
              <a:cs typeface="Arial" panose="020B0604020202020204" pitchFamily="34" charset="0"/>
            </a:endParaRPr>
          </a:p>
        </p:txBody>
      </p:sp>
      <p:sp>
        <p:nvSpPr>
          <p:cNvPr id="44038" name="Rectangle 2"/>
          <p:cNvSpPr txBox="1">
            <a:spLocks noChangeArrowheads="1"/>
          </p:cNvSpPr>
          <p:nvPr/>
        </p:nvSpPr>
        <p:spPr bwMode="auto">
          <a:xfrm>
            <a:off x="0" y="3387725"/>
            <a:ext cx="12192000"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ClrTx/>
              <a:buNone/>
            </a:pPr>
            <a:r>
              <a:rPr lang="en-US" altLang="en-US" sz="4400" b="1" kern="1200">
                <a:solidFill>
                  <a:srgbClr val="0000FF"/>
                </a:solidFill>
                <a:latin typeface="Times New Roman" panose="02020603050405020304" pitchFamily="18" charset="0"/>
                <a:ea typeface="+mn-ea"/>
                <a:cs typeface="Times New Roman" panose="02020603050405020304" pitchFamily="18" charset="0"/>
              </a:rPr>
              <a:t> </a:t>
            </a:r>
            <a:r>
              <a:rPr lang="en-US" altLang="en-US" sz="4400" b="1" kern="1200">
                <a:solidFill>
                  <a:srgbClr val="FF0000"/>
                </a:solidFill>
                <a:latin typeface="Times" panose="02020603050405020304" pitchFamily="18" charset="0"/>
                <a:ea typeface="+mn-ea"/>
                <a:cs typeface="Times" panose="02020603050405020304" pitchFamily="18" charset="0"/>
              </a:rPr>
              <a:t>CHÂN THÀNH CẢM </a:t>
            </a:r>
            <a:r>
              <a:rPr lang="en-US" altLang="en-US" sz="4400" b="1" kern="1200" smtClean="0">
                <a:solidFill>
                  <a:srgbClr val="FF0000"/>
                </a:solidFill>
                <a:latin typeface="Times" panose="02020603050405020304" pitchFamily="18" charset="0"/>
                <a:ea typeface="+mn-ea"/>
                <a:cs typeface="Times" panose="02020603050405020304" pitchFamily="18" charset="0"/>
              </a:rPr>
              <a:t>ƠN QUÝ THẦY CÔ! </a:t>
            </a:r>
            <a:endParaRPr lang="en-US" altLang="en-US" sz="4400" b="1" kern="1200">
              <a:solidFill>
                <a:srgbClr val="FF0000"/>
              </a:solidFill>
              <a:latin typeface="Times" panose="02020603050405020304" pitchFamily="18" charset="0"/>
              <a:ea typeface="+mn-ea"/>
              <a:cs typeface="Times" panose="02020603050405020304" pitchFamily="18" charset="0"/>
            </a:endParaRPr>
          </a:p>
          <a:p>
            <a:pPr algn="ctr" eaLnBrk="0" fontAlgn="base" hangingPunct="0">
              <a:spcBef>
                <a:spcPct val="0"/>
              </a:spcBef>
              <a:spcAft>
                <a:spcPct val="0"/>
              </a:spcAft>
              <a:buClrTx/>
              <a:buNone/>
            </a:pPr>
            <a:r>
              <a:rPr lang="en-US" altLang="en-US" sz="4400" b="1" kern="1200">
                <a:solidFill>
                  <a:srgbClr val="FF0000"/>
                </a:solidFill>
                <a:latin typeface="Times" panose="02020603050405020304" pitchFamily="18" charset="0"/>
                <a:ea typeface="+mn-ea"/>
                <a:cs typeface="Times" panose="02020603050405020304" pitchFamily="18" charset="0"/>
              </a:rPr>
              <a:t>KÍNH CHÚC </a:t>
            </a:r>
            <a:r>
              <a:rPr lang="en-US" altLang="en-US" sz="4400" b="1" kern="1200" smtClean="0">
                <a:solidFill>
                  <a:srgbClr val="FF0000"/>
                </a:solidFill>
                <a:latin typeface="Times" panose="02020603050405020304" pitchFamily="18" charset="0"/>
                <a:ea typeface="+mn-ea"/>
                <a:cs typeface="Times" panose="02020603050405020304" pitchFamily="18" charset="0"/>
              </a:rPr>
              <a:t>QUÝ THẦY CÔ MẠNH </a:t>
            </a:r>
            <a:r>
              <a:rPr lang="en-US" altLang="en-US" sz="4400" b="1" kern="1200">
                <a:solidFill>
                  <a:srgbClr val="FF0000"/>
                </a:solidFill>
                <a:latin typeface="Times" panose="02020603050405020304" pitchFamily="18" charset="0"/>
                <a:ea typeface="+mn-ea"/>
                <a:cs typeface="Times" panose="02020603050405020304" pitchFamily="18" charset="0"/>
              </a:rPr>
              <a:t>KHỎE VÀ THÀNH ĐẠT!</a:t>
            </a:r>
            <a:endParaRPr lang="en-US" altLang="en-US" sz="4400" kern="1200">
              <a:solidFill>
                <a:srgbClr val="FF0000"/>
              </a:solidFill>
              <a:latin typeface="Times New Roman" panose="02020603050405020304" pitchFamily="18" charset="0"/>
              <a:ea typeface="+mn-ea"/>
              <a:cs typeface="Times New Roman" panose="02020603050405020304" pitchFamily="18" charset="0"/>
            </a:endParaRPr>
          </a:p>
        </p:txBody>
      </p:sp>
      <p:sp>
        <p:nvSpPr>
          <p:cNvPr id="45063" name="Text Box 9"/>
          <p:cNvSpPr txBox="1">
            <a:spLocks noChangeArrowheads="1"/>
          </p:cNvSpPr>
          <p:nvPr/>
        </p:nvSpPr>
        <p:spPr bwMode="auto">
          <a:xfrm>
            <a:off x="1698171" y="928914"/>
            <a:ext cx="8760279"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ClrTx/>
              <a:buNone/>
            </a:pPr>
            <a:endParaRPr lang="en-US" altLang="en-US" sz="2600" b="1" kern="1200">
              <a:solidFill>
                <a:srgbClr val="FF0000"/>
              </a:solidFill>
              <a:latin typeface="Times New Roman" panose="02020603050405020304" pitchFamily="18" charset="0"/>
              <a:ea typeface="+mn-ea"/>
              <a:cs typeface="Arial" panose="020B0604020202020204" pitchFamily="34" charset="0"/>
            </a:endParaRPr>
          </a:p>
          <a:p>
            <a:pPr algn="ctr" fontAlgn="base">
              <a:spcBef>
                <a:spcPct val="0"/>
              </a:spcBef>
              <a:spcAft>
                <a:spcPct val="0"/>
              </a:spcAft>
              <a:buClrTx/>
              <a:buNone/>
            </a:pPr>
            <a:r>
              <a:rPr lang="en-US" altLang="en-US" sz="3600" b="1" kern="1200" smtClean="0">
                <a:solidFill>
                  <a:schemeClr val="accent1">
                    <a:lumMod val="50000"/>
                  </a:schemeClr>
                </a:solidFill>
                <a:latin typeface="Times New Roman" panose="02020603050405020304" pitchFamily="18" charset="0"/>
                <a:ea typeface="+mn-ea"/>
                <a:cs typeface="Arial" panose="020B0604020202020204" pitchFamily="34" charset="0"/>
              </a:rPr>
              <a:t>TIẾNG VIỆT</a:t>
            </a:r>
          </a:p>
          <a:p>
            <a:pPr algn="ctr" fontAlgn="base">
              <a:spcBef>
                <a:spcPct val="0"/>
              </a:spcBef>
              <a:spcAft>
                <a:spcPct val="0"/>
              </a:spcAft>
              <a:buClrTx/>
              <a:buNone/>
            </a:pPr>
            <a:r>
              <a:rPr lang="en-US" altLang="en-US" sz="3600" b="1" kern="1200" smtClean="0">
                <a:solidFill>
                  <a:schemeClr val="accent1">
                    <a:lumMod val="50000"/>
                  </a:schemeClr>
                </a:solidFill>
                <a:latin typeface="Times New Roman" panose="02020603050405020304" pitchFamily="18" charset="0"/>
                <a:ea typeface="+mn-ea"/>
                <a:cs typeface="Arial" panose="020B0604020202020204" pitchFamily="34" charset="0"/>
              </a:rPr>
              <a:t>Kể </a:t>
            </a:r>
            <a:r>
              <a:rPr lang="en-US" altLang="en-US" sz="3600" b="1" kern="1200" smtClean="0">
                <a:solidFill>
                  <a:schemeClr val="accent1">
                    <a:lumMod val="50000"/>
                  </a:schemeClr>
                </a:solidFill>
                <a:latin typeface="Times New Roman" panose="02020603050405020304" pitchFamily="18" charset="0"/>
                <a:ea typeface="+mn-ea"/>
                <a:cs typeface="Arial" panose="020B0604020202020204" pitchFamily="34" charset="0"/>
              </a:rPr>
              <a:t>chuyện: Lửa </a:t>
            </a:r>
            <a:r>
              <a:rPr lang="en-US" altLang="en-US" sz="3600" b="1" kern="1200" smtClean="0">
                <a:solidFill>
                  <a:schemeClr val="accent1">
                    <a:lumMod val="50000"/>
                  </a:schemeClr>
                </a:solidFill>
                <a:latin typeface="Times New Roman" panose="02020603050405020304" pitchFamily="18" charset="0"/>
                <a:ea typeface="+mn-ea"/>
                <a:cs typeface="Arial" panose="020B0604020202020204" pitchFamily="34" charset="0"/>
              </a:rPr>
              <a:t>thần</a:t>
            </a:r>
            <a:endParaRPr lang="en-US" altLang="en-US" sz="3600" b="1" kern="1200" smtClean="0">
              <a:solidFill>
                <a:schemeClr val="accent1">
                  <a:lumMod val="50000"/>
                </a:schemeClr>
              </a:solidFill>
              <a:latin typeface="Times New Roman" panose="02020603050405020304" pitchFamily="18" charset="0"/>
              <a:ea typeface="+mn-ea"/>
              <a:cs typeface="Arial" panose="020B0604020202020204" pitchFamily="34" charset="0"/>
            </a:endParaRPr>
          </a:p>
        </p:txBody>
      </p:sp>
      <p:sp>
        <p:nvSpPr>
          <p:cNvPr id="45064" name="Rectangle 2"/>
          <p:cNvSpPr txBox="1">
            <a:spLocks noChangeArrowheads="1"/>
          </p:cNvSpPr>
          <p:nvPr/>
        </p:nvSpPr>
        <p:spPr bwMode="auto">
          <a:xfrm>
            <a:off x="3168649" y="5084763"/>
            <a:ext cx="8471807"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50000"/>
              </a:spcBef>
              <a:spcAft>
                <a:spcPct val="0"/>
              </a:spcAft>
              <a:buClrTx/>
              <a:buNone/>
            </a:pPr>
            <a:endParaRPr lang="en-US" altLang="en-US" sz="2800" b="1" kern="1200" smtClean="0">
              <a:solidFill>
                <a:srgbClr val="00B050"/>
              </a:solidFill>
              <a:latin typeface="Times New Roman" panose="02020603050405020304" pitchFamily="18" charset="0"/>
              <a:ea typeface="+mn-ea"/>
              <a:cs typeface="Arial" panose="020B0604020202020204" pitchFamily="34" charset="0"/>
            </a:endParaRPr>
          </a:p>
          <a:p>
            <a:pPr algn="ctr" fontAlgn="base">
              <a:spcBef>
                <a:spcPct val="50000"/>
              </a:spcBef>
              <a:spcAft>
                <a:spcPct val="0"/>
              </a:spcAft>
              <a:buClrTx/>
              <a:buNone/>
            </a:pPr>
            <a:endParaRPr lang="en-US" altLang="en-US" sz="2800" b="1" kern="1200">
              <a:solidFill>
                <a:srgbClr val="00B050"/>
              </a:solidFill>
              <a:latin typeface="Times New Roman" panose="02020603050405020304" pitchFamily="18" charset="0"/>
              <a:ea typeface="+mn-ea"/>
              <a:cs typeface="Arial" panose="020B0604020202020204" pitchFamily="34" charset="0"/>
            </a:endParaRPr>
          </a:p>
          <a:p>
            <a:pPr algn="ctr" fontAlgn="base">
              <a:spcBef>
                <a:spcPct val="50000"/>
              </a:spcBef>
              <a:spcAft>
                <a:spcPct val="0"/>
              </a:spcAft>
              <a:buClrTx/>
              <a:buNone/>
            </a:pPr>
            <a:r>
              <a:rPr lang="en-US" altLang="en-US" sz="2800" b="1" kern="1200" smtClean="0">
                <a:solidFill>
                  <a:srgbClr val="00B050"/>
                </a:solidFill>
                <a:latin typeface="Times New Roman" panose="02020603050405020304" pitchFamily="18" charset="0"/>
                <a:ea typeface="+mn-ea"/>
                <a:cs typeface="Arial" panose="020B0604020202020204" pitchFamily="34" charset="0"/>
              </a:rPr>
              <a:t>Giáo </a:t>
            </a:r>
            <a:r>
              <a:rPr lang="en-US" altLang="en-US" sz="2800" b="1" kern="1200">
                <a:solidFill>
                  <a:srgbClr val="00B050"/>
                </a:solidFill>
                <a:latin typeface="Times New Roman" panose="02020603050405020304" pitchFamily="18" charset="0"/>
                <a:ea typeface="+mn-ea"/>
                <a:cs typeface="Arial" panose="020B0604020202020204" pitchFamily="34" charset="0"/>
              </a:rPr>
              <a:t>viên </a:t>
            </a:r>
            <a:r>
              <a:rPr lang="en-US" altLang="en-US" sz="2800" b="1" kern="1200" smtClean="0">
                <a:solidFill>
                  <a:srgbClr val="00B050"/>
                </a:solidFill>
                <a:latin typeface="Times New Roman" panose="02020603050405020304" pitchFamily="18" charset="0"/>
                <a:ea typeface="+mn-ea"/>
                <a:cs typeface="Arial" panose="020B0604020202020204" pitchFamily="34" charset="0"/>
              </a:rPr>
              <a:t>thực hiện: </a:t>
            </a:r>
            <a:r>
              <a:rPr lang="en-US" altLang="en-US" sz="2800" b="1" kern="1200">
                <a:solidFill>
                  <a:srgbClr val="00B050"/>
                </a:solidFill>
                <a:latin typeface="Times New Roman" panose="02020603050405020304" pitchFamily="18" charset="0"/>
                <a:ea typeface="+mn-ea"/>
                <a:cs typeface="Arial" panose="020B0604020202020204" pitchFamily="34" charset="0"/>
              </a:rPr>
              <a:t>NGUYỄN THỊ MỸ TRÂM</a:t>
            </a:r>
          </a:p>
        </p:txBody>
      </p:sp>
    </p:spTree>
    <p:extLst>
      <p:ext uri="{BB962C8B-B14F-4D97-AF65-F5344CB8AC3E}">
        <p14:creationId xmlns:p14="http://schemas.microsoft.com/office/powerpoint/2010/main" val="1982498891"/>
      </p:ext>
    </p:extLst>
  </p:cSld>
  <p:clrMapOvr>
    <a:masterClrMapping/>
  </p:clrMapOvr>
  <p:transition spd="slow">
    <p:blinds dir="vert"/>
    <p:sndAc>
      <p:stSnd>
        <p:snd r:embed="rId3" name="applaus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fill="hold" grpId="0" nodeType="withEffect">
                                  <p:stCondLst>
                                    <p:cond delay="0"/>
                                  </p:stCondLst>
                                  <p:childTnLst>
                                    <p:animScale>
                                      <p:cBhvr>
                                        <p:cTn id="6" dur="2000" fill="hold"/>
                                        <p:tgtEl>
                                          <p:spTgt spid="4403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Ngọn lửa từ đâu ra mà đèn nhà ai cũng có...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001239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409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9" name="Text Box 2"/>
          <p:cNvSpPr txBox="1">
            <a:spLocks noChangeArrowheads="1"/>
          </p:cNvSpPr>
          <p:nvPr/>
        </p:nvSpPr>
        <p:spPr bwMode="auto">
          <a:xfrm>
            <a:off x="3048000" y="1066801"/>
            <a:ext cx="5791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endParaRPr kumimoji="0" lang="vi-VN" altLang="en-US" sz="2800" b="0" i="1" u="none" strike="noStrike" kern="1200" cap="none" spc="0" normalizeH="0" baseline="0" noProof="0">
              <a:ln>
                <a:noFill/>
              </a:ln>
              <a:solidFill>
                <a:srgbClr val="FFFFFF"/>
              </a:solidFill>
              <a:effectLst/>
              <a:uLnTx/>
              <a:uFillTx/>
              <a:latin typeface="VNI-Souvir" pitchFamily="2" charset="0"/>
              <a:ea typeface="+mn-ea"/>
              <a:cs typeface="Arial" panose="020B0604020202020204" pitchFamily="34" charset="0"/>
              <a:sym typeface="Arial"/>
            </a:endParaRPr>
          </a:p>
        </p:txBody>
      </p:sp>
      <p:sp>
        <p:nvSpPr>
          <p:cNvPr id="4100" name="WordArt 9" descr="75%"/>
          <p:cNvSpPr>
            <a:spLocks noChangeArrowheads="1" noChangeShapeType="1" noTextEdit="1"/>
          </p:cNvSpPr>
          <p:nvPr/>
        </p:nvSpPr>
        <p:spPr bwMode="auto">
          <a:xfrm>
            <a:off x="2133600" y="1295400"/>
            <a:ext cx="8229600" cy="1524000"/>
          </a:xfrm>
          <a:prstGeom prst="rect">
            <a:avLst/>
          </a:prstGeom>
        </p:spPr>
        <p:txBody>
          <a:bodyPr wrap="none" fromWordArt="1">
            <a:prstTxWarp prst="textWave1">
              <a:avLst>
                <a:gd name="adj1" fmla="val 13005"/>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sz="2400" b="1" i="1" u="none" strike="noStrike" kern="10" cap="none" spc="0" normalizeH="0" baseline="0" noProof="0">
              <a:ln w="12700">
                <a:solidFill>
                  <a:srgbClr val="FF3300"/>
                </a:solidFill>
                <a:round/>
                <a:headEnd/>
                <a:tailEnd/>
              </a:ln>
              <a:blipFill dpi="0" rotWithShape="0">
                <a:blip r:embed="rId6"/>
                <a:srcRect/>
                <a:tile tx="0" ty="0" sx="100000" sy="100000" flip="none" algn="tl"/>
              </a:blipFill>
              <a:effectLst>
                <a:outerShdw dist="107763" dir="18900000" algn="ctr" rotWithShape="0">
                  <a:srgbClr val="C0C0C0">
                    <a:alpha val="50000"/>
                  </a:srgb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4101" name="Text Box 9"/>
          <p:cNvSpPr txBox="1">
            <a:spLocks noChangeArrowheads="1"/>
          </p:cNvSpPr>
          <p:nvPr/>
        </p:nvSpPr>
        <p:spPr bwMode="auto">
          <a:xfrm>
            <a:off x="2736850" y="101600"/>
            <a:ext cx="6711950"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Arial" panose="020B0604020202020204" pitchFamily="34" charset="0"/>
                <a:sym typeface="Arial"/>
              </a:rPr>
              <a:t>Thứ ba ngày 22 tháng 4 năm 2025</a:t>
            </a:r>
            <a:endPar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a:endParaRPr>
          </a:p>
        </p:txBody>
      </p:sp>
      <p:sp>
        <p:nvSpPr>
          <p:cNvPr id="4102" name="Text Box 9"/>
          <p:cNvSpPr txBox="1">
            <a:spLocks noChangeArrowheads="1"/>
          </p:cNvSpPr>
          <p:nvPr/>
        </p:nvSpPr>
        <p:spPr bwMode="auto">
          <a:xfrm>
            <a:off x="232229" y="530226"/>
            <a:ext cx="1184365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1F497D"/>
                </a:solidFill>
                <a:effectLst/>
                <a:uLnTx/>
                <a:uFillTx/>
                <a:latin typeface="Times New Roman" panose="02020603050405020304" pitchFamily="18" charset="0"/>
                <a:cs typeface="Times New Roman" panose="02020603050405020304" pitchFamily="18" charset="0"/>
                <a:sym typeface="Arial"/>
              </a:rPr>
              <a:t>TIẾNG VIỆT</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vi-VN" altLang="en-US" sz="2800" b="1" i="0" u="none" strike="noStrike" kern="1200" cap="none" spc="0" normalizeH="0" baseline="0" noProof="0">
                <a:ln>
                  <a:noFill/>
                </a:ln>
                <a:solidFill>
                  <a:srgbClr val="1F497D"/>
                </a:solidFill>
                <a:effectLst/>
                <a:uLnTx/>
                <a:uFillTx/>
                <a:latin typeface="Times New Roman" panose="02020603050405020304" pitchFamily="18" charset="0"/>
                <a:cs typeface="Times New Roman" panose="02020603050405020304" pitchFamily="18" charset="0"/>
                <a:sym typeface="Arial"/>
              </a:rPr>
              <a:t> </a:t>
            </a:r>
            <a:r>
              <a:rPr kumimoji="0" lang="en-US" altLang="en-US" sz="2800" b="1" i="0" u="none" strike="noStrike" kern="1200" cap="none" spc="0" normalizeH="0" baseline="0" noProof="0">
                <a:ln>
                  <a:noFill/>
                </a:ln>
                <a:solidFill>
                  <a:srgbClr val="130C54"/>
                </a:solidFill>
                <a:effectLst/>
                <a:uLnTx/>
                <a:uFillTx/>
                <a:latin typeface="Times" pitchFamily="34" charset="0"/>
                <a:ea typeface="Times" pitchFamily="34" charset="0"/>
                <a:cs typeface="Times" pitchFamily="34" charset="0"/>
                <a:sym typeface="Arial"/>
              </a:rPr>
              <a:t>“Kể chuyện: Lửa thần</a:t>
            </a:r>
            <a:r>
              <a:rPr kumimoji="0" lang="en-US" sz="2800" b="1" i="0" u="none" strike="noStrike" kern="1200" cap="none" spc="0" normalizeH="0" baseline="0" noProof="0">
                <a:ln>
                  <a:noFill/>
                </a:ln>
                <a:solidFill>
                  <a:srgbClr val="130C54"/>
                </a:solidFill>
                <a:effectLst/>
                <a:uLnTx/>
                <a:uFillTx/>
                <a:latin typeface="Times New Roman" pitchFamily="18" charset="0"/>
                <a:cs typeface="Times New Roman" pitchFamily="18" charset="0"/>
                <a:sym typeface="Arial"/>
              </a:rPr>
              <a:t>”</a:t>
            </a:r>
            <a:endParaRPr kumimoji="0" lang="en-US" altLang="en-US" sz="26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p:txBody>
      </p:sp>
      <p:sp>
        <p:nvSpPr>
          <p:cNvPr id="15" name="Rectangle 2"/>
          <p:cNvSpPr txBox="1">
            <a:spLocks noChangeArrowheads="1"/>
          </p:cNvSpPr>
          <p:nvPr/>
        </p:nvSpPr>
        <p:spPr bwMode="auto">
          <a:xfrm>
            <a:off x="0" y="2351089"/>
            <a:ext cx="12075886" cy="1698398"/>
          </a:xfrm>
          <a:prstGeom prst="rect">
            <a:avLst/>
          </a:prstGeom>
          <a:noFill/>
          <a:ln w="9525">
            <a:noFill/>
            <a:miter lim="800000"/>
            <a:headEnd/>
            <a:tailEnd/>
          </a:ln>
        </p:spPr>
        <p:txBody>
          <a:bodyPr anchor="ctr">
            <a:normAutofit fontScale="700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8700" b="0" i="0" u="none" strike="noStrike" kern="1200" cap="none" spc="0" normalizeH="0" baseline="0" noProof="0" smtClean="0">
                <a:ln>
                  <a:noFill/>
                </a:ln>
                <a:solidFill>
                  <a:srgbClr val="C00000"/>
                </a:solidFill>
                <a:effectLst/>
                <a:uLnTx/>
                <a:uFillTx/>
                <a:latin typeface="Times New Roman" pitchFamily="18" charset="0"/>
                <a:ea typeface="+mj-ea"/>
                <a:cs typeface="Times New Roman" pitchFamily="18" charset="0"/>
                <a:sym typeface="Arial"/>
              </a:rPr>
              <a:t>HÌNH</a:t>
            </a:r>
            <a:r>
              <a:rPr kumimoji="0" lang="en-US" sz="8700" b="0" i="0" u="none" strike="noStrike" kern="1200" cap="none" spc="0" normalizeH="0" noProof="0" smtClean="0">
                <a:ln>
                  <a:noFill/>
                </a:ln>
                <a:solidFill>
                  <a:srgbClr val="C00000"/>
                </a:solidFill>
                <a:effectLst/>
                <a:uLnTx/>
                <a:uFillTx/>
                <a:latin typeface="Times New Roman" pitchFamily="18" charset="0"/>
                <a:ea typeface="+mj-ea"/>
                <a:cs typeface="Times New Roman" pitchFamily="18" charset="0"/>
                <a:sym typeface="Arial"/>
              </a:rPr>
              <a:t> THÀNH KIẾN THỨC MỚI</a:t>
            </a:r>
            <a:endParaRPr kumimoji="0" lang="en-US" sz="8700" b="0" i="0"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sym typeface="Arial"/>
            </a:endParaRPr>
          </a:p>
        </p:txBody>
      </p:sp>
      <p:sp>
        <p:nvSpPr>
          <p:cNvPr id="4104" name="Rectangle 2"/>
          <p:cNvSpPr txBox="1">
            <a:spLocks noChangeArrowheads="1"/>
          </p:cNvSpPr>
          <p:nvPr/>
        </p:nvSpPr>
        <p:spPr bwMode="auto">
          <a:xfrm>
            <a:off x="3168650" y="5084763"/>
            <a:ext cx="71755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00B050"/>
              </a:solidFill>
              <a:effectLst/>
              <a:uLnTx/>
              <a:uFillTx/>
              <a:latin typeface="Times New Roman" panose="02020603050405020304" pitchFamily="18" charset="0"/>
              <a:ea typeface="+mn-ea"/>
              <a:cs typeface="Arial" panose="020B0604020202020204" pitchFamily="34" charset="0"/>
              <a:sym typeface="Arial"/>
            </a:endParaRPr>
          </a:p>
        </p:txBody>
      </p:sp>
    </p:spTree>
    <p:extLst>
      <p:ext uri="{BB962C8B-B14F-4D97-AF65-F5344CB8AC3E}">
        <p14:creationId xmlns:p14="http://schemas.microsoft.com/office/powerpoint/2010/main" val="357728428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409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9" name="Text Box 2"/>
          <p:cNvSpPr txBox="1">
            <a:spLocks noChangeArrowheads="1"/>
          </p:cNvSpPr>
          <p:nvPr/>
        </p:nvSpPr>
        <p:spPr bwMode="auto">
          <a:xfrm>
            <a:off x="3048000" y="1066801"/>
            <a:ext cx="5791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endParaRPr kumimoji="0" lang="vi-VN" altLang="en-US" sz="2800" b="0" i="1" u="none" strike="noStrike" kern="1200" cap="none" spc="0" normalizeH="0" baseline="0" noProof="0">
              <a:ln>
                <a:noFill/>
              </a:ln>
              <a:solidFill>
                <a:srgbClr val="FFFFFF"/>
              </a:solidFill>
              <a:effectLst/>
              <a:uLnTx/>
              <a:uFillTx/>
              <a:latin typeface="VNI-Souvir" pitchFamily="2" charset="0"/>
              <a:ea typeface="+mn-ea"/>
              <a:cs typeface="Arial" panose="020B0604020202020204" pitchFamily="34" charset="0"/>
              <a:sym typeface="Arial"/>
            </a:endParaRPr>
          </a:p>
        </p:txBody>
      </p:sp>
      <p:sp>
        <p:nvSpPr>
          <p:cNvPr id="4100" name="WordArt 9" descr="75%"/>
          <p:cNvSpPr>
            <a:spLocks noChangeArrowheads="1" noChangeShapeType="1" noTextEdit="1"/>
          </p:cNvSpPr>
          <p:nvPr/>
        </p:nvSpPr>
        <p:spPr bwMode="auto">
          <a:xfrm>
            <a:off x="2133600" y="1295400"/>
            <a:ext cx="8229600" cy="1524000"/>
          </a:xfrm>
          <a:prstGeom prst="rect">
            <a:avLst/>
          </a:prstGeom>
        </p:spPr>
        <p:txBody>
          <a:bodyPr wrap="none" fromWordArt="1">
            <a:prstTxWarp prst="textWave1">
              <a:avLst>
                <a:gd name="adj1" fmla="val 13005"/>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sz="2400" b="1" i="1" u="none" strike="noStrike" kern="10" cap="none" spc="0" normalizeH="0" baseline="0" noProof="0">
              <a:ln w="12700">
                <a:solidFill>
                  <a:srgbClr val="FF3300"/>
                </a:solidFill>
                <a:round/>
                <a:headEnd/>
                <a:tailEnd/>
              </a:ln>
              <a:blipFill dpi="0" rotWithShape="0">
                <a:blip r:embed="rId6"/>
                <a:srcRect/>
                <a:tile tx="0" ty="0" sx="100000" sy="100000" flip="none" algn="tl"/>
              </a:blipFill>
              <a:effectLst>
                <a:outerShdw dist="107763" dir="18900000" algn="ctr" rotWithShape="0">
                  <a:srgbClr val="C0C0C0">
                    <a:alpha val="50000"/>
                  </a:srgb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4101" name="Text Box 9"/>
          <p:cNvSpPr txBox="1">
            <a:spLocks noChangeArrowheads="1"/>
          </p:cNvSpPr>
          <p:nvPr/>
        </p:nvSpPr>
        <p:spPr bwMode="auto">
          <a:xfrm>
            <a:off x="232229" y="101600"/>
            <a:ext cx="11843657" cy="337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Arial" panose="020B0604020202020204" pitchFamily="34" charset="0"/>
                <a:sym typeface="Arial"/>
              </a:rPr>
              <a:t>Thứ ba ngày 22 tháng 4 năm 2025</a:t>
            </a:r>
            <a:endPar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lvl="0" algn="ctr">
              <a:spcBef>
                <a:spcPts val="0"/>
              </a:spcBef>
              <a:buClrTx/>
              <a:buNone/>
              <a:defRPr/>
            </a:pPr>
            <a:endParaRPr lang="en-US" sz="2400" b="1" smtClean="0">
              <a:solidFill>
                <a:srgbClr val="000000"/>
              </a:solidFill>
              <a:latin typeface="UTM Avo"/>
            </a:endParaRPr>
          </a:p>
          <a:p>
            <a:pPr lvl="0" algn="ctr">
              <a:spcBef>
                <a:spcPts val="0"/>
              </a:spcBef>
              <a:buClrTx/>
              <a:buNone/>
              <a:defRPr/>
            </a:pPr>
            <a:r>
              <a:rPr lang="vi-VN" sz="2400" b="1" smtClean="0">
                <a:solidFill>
                  <a:srgbClr val="000000"/>
                </a:solidFill>
                <a:latin typeface="UTM Avo"/>
              </a:rPr>
              <a:t>Em </a:t>
            </a:r>
            <a:r>
              <a:rPr lang="vi-VN" sz="2400" b="1">
                <a:solidFill>
                  <a:srgbClr val="000000"/>
                </a:solidFill>
                <a:latin typeface="UTM Avo"/>
              </a:rPr>
              <a:t>hãy theo dõi câu chuyện “Lửa thần” qua tranh: </a:t>
            </a:r>
            <a:endParaRPr lang="vi-VN" sz="2400">
              <a:solidFill>
                <a:srgbClr val="000000"/>
              </a:solidFill>
              <a:latin typeface="UTM Avo"/>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a:endParaRPr>
          </a:p>
        </p:txBody>
      </p:sp>
      <p:sp>
        <p:nvSpPr>
          <p:cNvPr id="4102" name="Text Box 9"/>
          <p:cNvSpPr txBox="1">
            <a:spLocks noChangeArrowheads="1"/>
          </p:cNvSpPr>
          <p:nvPr/>
        </p:nvSpPr>
        <p:spPr bwMode="auto">
          <a:xfrm>
            <a:off x="232229" y="530226"/>
            <a:ext cx="1184365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1F497D"/>
                </a:solidFill>
                <a:effectLst/>
                <a:uLnTx/>
                <a:uFillTx/>
                <a:latin typeface="Times New Roman" panose="02020603050405020304" pitchFamily="18" charset="0"/>
                <a:cs typeface="Times New Roman" panose="02020603050405020304" pitchFamily="18" charset="0"/>
                <a:sym typeface="Arial"/>
              </a:rPr>
              <a:t>TIẾNG VIỆT</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vi-VN" altLang="en-US" sz="2800" b="1" i="0" u="none" strike="noStrike" kern="1200" cap="none" spc="0" normalizeH="0" baseline="0" noProof="0">
                <a:ln>
                  <a:noFill/>
                </a:ln>
                <a:solidFill>
                  <a:srgbClr val="1F497D"/>
                </a:solidFill>
                <a:effectLst/>
                <a:uLnTx/>
                <a:uFillTx/>
                <a:latin typeface="Times New Roman" panose="02020603050405020304" pitchFamily="18" charset="0"/>
                <a:cs typeface="Times New Roman" panose="02020603050405020304" pitchFamily="18" charset="0"/>
                <a:sym typeface="Arial"/>
              </a:rPr>
              <a:t> </a:t>
            </a:r>
            <a:r>
              <a:rPr kumimoji="0" lang="en-US" altLang="en-US" sz="2800" b="1" i="0" u="none" strike="noStrike" kern="1200" cap="none" spc="0" normalizeH="0" baseline="0" noProof="0">
                <a:ln>
                  <a:noFill/>
                </a:ln>
                <a:solidFill>
                  <a:srgbClr val="130C54"/>
                </a:solidFill>
                <a:effectLst/>
                <a:uLnTx/>
                <a:uFillTx/>
                <a:latin typeface="Times" pitchFamily="34" charset="0"/>
                <a:ea typeface="Times" pitchFamily="34" charset="0"/>
                <a:cs typeface="Times" pitchFamily="34" charset="0"/>
                <a:sym typeface="Arial"/>
              </a:rPr>
              <a:t>“Kể chuyện: Lửa thần</a:t>
            </a:r>
            <a:r>
              <a:rPr kumimoji="0" lang="en-US" sz="2800" b="1" i="0" u="none" strike="noStrike" kern="1200" cap="none" spc="0" normalizeH="0" baseline="0" noProof="0">
                <a:ln>
                  <a:noFill/>
                </a:ln>
                <a:solidFill>
                  <a:srgbClr val="130C54"/>
                </a:solidFill>
                <a:effectLst/>
                <a:uLnTx/>
                <a:uFillTx/>
                <a:latin typeface="Times New Roman" pitchFamily="18" charset="0"/>
                <a:cs typeface="Times New Roman" pitchFamily="18" charset="0"/>
                <a:sym typeface="Arial"/>
              </a:rPr>
              <a:t>”</a:t>
            </a:r>
            <a:endParaRPr kumimoji="0" lang="en-US" altLang="en-US" sz="26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p:txBody>
      </p:sp>
      <p:sp>
        <p:nvSpPr>
          <p:cNvPr id="15" name="Rectangle 2"/>
          <p:cNvSpPr txBox="1">
            <a:spLocks noChangeArrowheads="1"/>
          </p:cNvSpPr>
          <p:nvPr/>
        </p:nvSpPr>
        <p:spPr bwMode="auto">
          <a:xfrm>
            <a:off x="0" y="2351089"/>
            <a:ext cx="12075886" cy="1698398"/>
          </a:xfrm>
          <a:prstGeom prst="rect">
            <a:avLst/>
          </a:prstGeom>
          <a:noFill/>
          <a:ln w="9525">
            <a:noFill/>
            <a:miter lim="800000"/>
            <a:headEnd/>
            <a:tailEnd/>
          </a:ln>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sz="8700" b="0" i="0"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sym typeface="Arial"/>
            </a:endParaRPr>
          </a:p>
        </p:txBody>
      </p:sp>
      <p:sp>
        <p:nvSpPr>
          <p:cNvPr id="4104" name="Rectangle 2"/>
          <p:cNvSpPr txBox="1">
            <a:spLocks noChangeArrowheads="1"/>
          </p:cNvSpPr>
          <p:nvPr/>
        </p:nvSpPr>
        <p:spPr bwMode="auto">
          <a:xfrm>
            <a:off x="3168650" y="5084763"/>
            <a:ext cx="71755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00B050"/>
              </a:solidFill>
              <a:effectLst/>
              <a:uLnTx/>
              <a:uFillTx/>
              <a:latin typeface="Times New Roman" panose="02020603050405020304" pitchFamily="18" charset="0"/>
              <a:ea typeface="+mn-ea"/>
              <a:cs typeface="Arial" panose="020B0604020202020204" pitchFamily="34" charset="0"/>
              <a:sym typeface="Arial"/>
            </a:endParaRPr>
          </a:p>
        </p:txBody>
      </p:sp>
      <p:pic>
        <p:nvPicPr>
          <p:cNvPr id="9" name="Google Shape;154;p6">
            <a:extLst>
              <a:ext uri="{FF2B5EF4-FFF2-40B4-BE49-F238E27FC236}">
                <a16:creationId xmlns:a16="http://schemas.microsoft.com/office/drawing/2014/main" id="{68A2393B-E8BB-708E-586C-0F7F68468F1B}"/>
              </a:ext>
            </a:extLst>
          </p:cNvPr>
          <p:cNvPicPr preferRelativeResize="0"/>
          <p:nvPr/>
        </p:nvPicPr>
        <p:blipFill rotWithShape="1">
          <a:blip r:embed="rId7">
            <a:alphaModFix/>
          </a:blip>
          <a:srcRect r="48437"/>
          <a:stretch/>
        </p:blipFill>
        <p:spPr>
          <a:xfrm>
            <a:off x="864779" y="2551902"/>
            <a:ext cx="3217971" cy="1939417"/>
          </a:xfrm>
          <a:prstGeom prst="rect">
            <a:avLst/>
          </a:prstGeom>
          <a:noFill/>
          <a:ln>
            <a:noFill/>
          </a:ln>
          <a:effectLst>
            <a:outerShdw blurRad="190500" algn="tl" rotWithShape="0">
              <a:srgbClr val="000000">
                <a:alpha val="69803"/>
              </a:srgbClr>
            </a:outerShdw>
          </a:effectLst>
        </p:spPr>
      </p:pic>
      <p:pic>
        <p:nvPicPr>
          <p:cNvPr id="10" name="Google Shape;155;p6">
            <a:extLst>
              <a:ext uri="{FF2B5EF4-FFF2-40B4-BE49-F238E27FC236}">
                <a16:creationId xmlns:a16="http://schemas.microsoft.com/office/drawing/2014/main" id="{39A2EAF0-76AD-F6DB-CC1F-1EDF5D9ED83E}"/>
              </a:ext>
            </a:extLst>
          </p:cNvPr>
          <p:cNvPicPr preferRelativeResize="0"/>
          <p:nvPr/>
        </p:nvPicPr>
        <p:blipFill rotWithShape="1">
          <a:blip r:embed="rId7">
            <a:alphaModFix/>
          </a:blip>
          <a:srcRect l="51562"/>
          <a:stretch/>
        </p:blipFill>
        <p:spPr>
          <a:xfrm>
            <a:off x="4538250" y="2546822"/>
            <a:ext cx="3022968" cy="1939417"/>
          </a:xfrm>
          <a:prstGeom prst="rect">
            <a:avLst/>
          </a:prstGeom>
          <a:noFill/>
          <a:ln>
            <a:noFill/>
          </a:ln>
          <a:effectLst>
            <a:outerShdw blurRad="190500" algn="tl" rotWithShape="0">
              <a:srgbClr val="000000">
                <a:alpha val="69803"/>
              </a:srgbClr>
            </a:outerShdw>
          </a:effectLst>
        </p:spPr>
      </p:pic>
      <p:pic>
        <p:nvPicPr>
          <p:cNvPr id="11" name="Google Shape;150;p6">
            <a:extLst>
              <a:ext uri="{FF2B5EF4-FFF2-40B4-BE49-F238E27FC236}">
                <a16:creationId xmlns:a16="http://schemas.microsoft.com/office/drawing/2014/main" id="{4E88C215-2743-7308-D3ED-EDC61834115A}"/>
              </a:ext>
            </a:extLst>
          </p:cNvPr>
          <p:cNvPicPr preferRelativeResize="0"/>
          <p:nvPr/>
        </p:nvPicPr>
        <p:blipFill rotWithShape="1">
          <a:blip r:embed="rId8">
            <a:alphaModFix/>
          </a:blip>
          <a:srcRect r="50760"/>
          <a:stretch/>
        </p:blipFill>
        <p:spPr>
          <a:xfrm>
            <a:off x="8008519" y="2551902"/>
            <a:ext cx="3160093" cy="1939417"/>
          </a:xfrm>
          <a:prstGeom prst="rect">
            <a:avLst/>
          </a:prstGeom>
          <a:noFill/>
          <a:ln>
            <a:noFill/>
          </a:ln>
          <a:effectLst>
            <a:outerShdw blurRad="190500" algn="tl" rotWithShape="0">
              <a:srgbClr val="000000">
                <a:alpha val="69803"/>
              </a:srgbClr>
            </a:outerShdw>
          </a:effectLst>
        </p:spPr>
      </p:pic>
      <p:pic>
        <p:nvPicPr>
          <p:cNvPr id="12" name="Google Shape;151;p6">
            <a:extLst>
              <a:ext uri="{FF2B5EF4-FFF2-40B4-BE49-F238E27FC236}">
                <a16:creationId xmlns:a16="http://schemas.microsoft.com/office/drawing/2014/main" id="{6414FCA5-A64D-E103-3F8A-0B992B8C265F}"/>
              </a:ext>
            </a:extLst>
          </p:cNvPr>
          <p:cNvPicPr preferRelativeResize="0"/>
          <p:nvPr/>
        </p:nvPicPr>
        <p:blipFill rotWithShape="1">
          <a:blip r:embed="rId8">
            <a:alphaModFix/>
          </a:blip>
          <a:srcRect l="49240"/>
          <a:stretch/>
        </p:blipFill>
        <p:spPr>
          <a:xfrm>
            <a:off x="861961" y="4591702"/>
            <a:ext cx="3257593" cy="2029360"/>
          </a:xfrm>
          <a:prstGeom prst="rect">
            <a:avLst/>
          </a:prstGeom>
          <a:noFill/>
          <a:ln>
            <a:noFill/>
          </a:ln>
          <a:effectLst>
            <a:outerShdw blurRad="190500" algn="tl" rotWithShape="0">
              <a:srgbClr val="000000">
                <a:alpha val="69803"/>
              </a:srgbClr>
            </a:outerShdw>
          </a:effectLst>
        </p:spPr>
      </p:pic>
      <p:pic>
        <p:nvPicPr>
          <p:cNvPr id="13" name="Google Shape;152;p6">
            <a:extLst>
              <a:ext uri="{FF2B5EF4-FFF2-40B4-BE49-F238E27FC236}">
                <a16:creationId xmlns:a16="http://schemas.microsoft.com/office/drawing/2014/main" id="{3DCA2B39-745F-D821-0419-FEF2AEC4A6FE}"/>
              </a:ext>
            </a:extLst>
          </p:cNvPr>
          <p:cNvPicPr preferRelativeResize="0"/>
          <p:nvPr/>
        </p:nvPicPr>
        <p:blipFill rotWithShape="1">
          <a:blip r:embed="rId9">
            <a:alphaModFix/>
          </a:blip>
          <a:srcRect r="49223"/>
          <a:stretch/>
        </p:blipFill>
        <p:spPr>
          <a:xfrm>
            <a:off x="4503691" y="4593452"/>
            <a:ext cx="3190552" cy="2042850"/>
          </a:xfrm>
          <a:prstGeom prst="rect">
            <a:avLst/>
          </a:prstGeom>
          <a:noFill/>
          <a:ln>
            <a:noFill/>
          </a:ln>
          <a:effectLst>
            <a:outerShdw blurRad="190500" algn="tl" rotWithShape="0">
              <a:srgbClr val="000000">
                <a:alpha val="69803"/>
              </a:srgbClr>
            </a:outerShdw>
          </a:effectLst>
        </p:spPr>
      </p:pic>
      <p:pic>
        <p:nvPicPr>
          <p:cNvPr id="14" name="Google Shape;153;p6">
            <a:extLst>
              <a:ext uri="{FF2B5EF4-FFF2-40B4-BE49-F238E27FC236}">
                <a16:creationId xmlns:a16="http://schemas.microsoft.com/office/drawing/2014/main" id="{E7E28BFF-70DE-616D-2E03-63F71212839D}"/>
              </a:ext>
            </a:extLst>
          </p:cNvPr>
          <p:cNvPicPr preferRelativeResize="0"/>
          <p:nvPr/>
        </p:nvPicPr>
        <p:blipFill rotWithShape="1">
          <a:blip r:embed="rId9">
            <a:alphaModFix/>
          </a:blip>
          <a:srcRect l="50776"/>
          <a:stretch/>
        </p:blipFill>
        <p:spPr>
          <a:xfrm>
            <a:off x="8075561" y="4593452"/>
            <a:ext cx="3093051" cy="2042850"/>
          </a:xfrm>
          <a:prstGeom prst="rect">
            <a:avLst/>
          </a:prstGeom>
          <a:noFill/>
          <a:ln>
            <a:noFill/>
          </a:ln>
          <a:effectLst>
            <a:outerShdw blurRad="190500" algn="tl" rotWithShape="0">
              <a:srgbClr val="000000">
                <a:alpha val="69803"/>
              </a:srgbClr>
            </a:outerShdw>
          </a:effectLst>
        </p:spPr>
      </p:pic>
    </p:spTree>
    <p:extLst>
      <p:ext uri="{BB962C8B-B14F-4D97-AF65-F5344CB8AC3E}">
        <p14:creationId xmlns:p14="http://schemas.microsoft.com/office/powerpoint/2010/main" val="34914831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grpId="0" nodeType="withEffect" nodePh="1">
                                  <p:stCondLst>
                                    <p:cond delay="0"/>
                                  </p:stCondLst>
                                  <p:endCondLst>
                                    <p:cond evt="begin" delay="0">
                                      <p:tn val="5"/>
                                    </p:cond>
                                  </p:end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409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9" name="Text Box 2"/>
          <p:cNvSpPr txBox="1">
            <a:spLocks noChangeArrowheads="1"/>
          </p:cNvSpPr>
          <p:nvPr/>
        </p:nvSpPr>
        <p:spPr bwMode="auto">
          <a:xfrm>
            <a:off x="3048000" y="1066801"/>
            <a:ext cx="5791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endParaRPr kumimoji="0" lang="vi-VN" altLang="en-US" sz="2800" b="0" i="1" u="none" strike="noStrike" kern="1200" cap="none" spc="0" normalizeH="0" baseline="0" noProof="0">
              <a:ln>
                <a:noFill/>
              </a:ln>
              <a:solidFill>
                <a:srgbClr val="FFFFFF"/>
              </a:solidFill>
              <a:effectLst/>
              <a:uLnTx/>
              <a:uFillTx/>
              <a:latin typeface="VNI-Souvir" pitchFamily="2" charset="0"/>
              <a:ea typeface="+mn-ea"/>
              <a:cs typeface="Arial" panose="020B0604020202020204" pitchFamily="34" charset="0"/>
              <a:sym typeface="Arial"/>
            </a:endParaRPr>
          </a:p>
        </p:txBody>
      </p:sp>
      <p:sp>
        <p:nvSpPr>
          <p:cNvPr id="4100" name="WordArt 9" descr="75%"/>
          <p:cNvSpPr>
            <a:spLocks noChangeArrowheads="1" noChangeShapeType="1" noTextEdit="1"/>
          </p:cNvSpPr>
          <p:nvPr/>
        </p:nvSpPr>
        <p:spPr bwMode="auto">
          <a:xfrm>
            <a:off x="2133600" y="1295400"/>
            <a:ext cx="8229600" cy="1524000"/>
          </a:xfrm>
          <a:prstGeom prst="rect">
            <a:avLst/>
          </a:prstGeom>
        </p:spPr>
        <p:txBody>
          <a:bodyPr wrap="none" fromWordArt="1">
            <a:prstTxWarp prst="textWave1">
              <a:avLst>
                <a:gd name="adj1" fmla="val 13005"/>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sz="2400" b="1" i="1" u="none" strike="noStrike" kern="10" cap="none" spc="0" normalizeH="0" baseline="0" noProof="0">
              <a:ln w="12700">
                <a:solidFill>
                  <a:srgbClr val="FF3300"/>
                </a:solidFill>
                <a:round/>
                <a:headEnd/>
                <a:tailEnd/>
              </a:ln>
              <a:blipFill dpi="0" rotWithShape="0">
                <a:blip r:embed="rId6"/>
                <a:srcRect/>
                <a:tile tx="0" ty="0" sx="100000" sy="100000" flip="none" algn="tl"/>
              </a:blipFill>
              <a:effectLst>
                <a:outerShdw dist="107763" dir="18900000" algn="ctr" rotWithShape="0">
                  <a:srgbClr val="C0C0C0">
                    <a:alpha val="50000"/>
                  </a:srgb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4101" name="Text Box 9"/>
          <p:cNvSpPr txBox="1">
            <a:spLocks noChangeArrowheads="1"/>
          </p:cNvSpPr>
          <p:nvPr/>
        </p:nvSpPr>
        <p:spPr bwMode="auto">
          <a:xfrm>
            <a:off x="2736850" y="101600"/>
            <a:ext cx="6711950"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Arial" panose="020B0604020202020204" pitchFamily="34" charset="0"/>
                <a:sym typeface="Arial"/>
              </a:rPr>
              <a:t>Thứ ba ngày 22 tháng 4 năm 2025</a:t>
            </a:r>
            <a:endPar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a:endParaRPr>
          </a:p>
        </p:txBody>
      </p:sp>
      <p:sp>
        <p:nvSpPr>
          <p:cNvPr id="4102" name="Text Box 9"/>
          <p:cNvSpPr txBox="1">
            <a:spLocks noChangeArrowheads="1"/>
          </p:cNvSpPr>
          <p:nvPr/>
        </p:nvSpPr>
        <p:spPr bwMode="auto">
          <a:xfrm>
            <a:off x="232229" y="530226"/>
            <a:ext cx="1184365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1F497D"/>
                </a:solidFill>
                <a:effectLst/>
                <a:uLnTx/>
                <a:uFillTx/>
                <a:latin typeface="Times New Roman" panose="02020603050405020304" pitchFamily="18" charset="0"/>
                <a:cs typeface="Times New Roman" panose="02020603050405020304" pitchFamily="18" charset="0"/>
                <a:sym typeface="Arial"/>
              </a:rPr>
              <a:t>TIẾNG VIỆT</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vi-VN" altLang="en-US" sz="2800" b="1" i="0" u="none" strike="noStrike" kern="1200" cap="none" spc="0" normalizeH="0" baseline="0" noProof="0">
                <a:ln>
                  <a:noFill/>
                </a:ln>
                <a:solidFill>
                  <a:srgbClr val="1F497D"/>
                </a:solidFill>
                <a:effectLst/>
                <a:uLnTx/>
                <a:uFillTx/>
                <a:latin typeface="Times New Roman" panose="02020603050405020304" pitchFamily="18" charset="0"/>
                <a:cs typeface="Times New Roman" panose="02020603050405020304" pitchFamily="18" charset="0"/>
                <a:sym typeface="Arial"/>
              </a:rPr>
              <a:t> </a:t>
            </a:r>
            <a:r>
              <a:rPr kumimoji="0" lang="en-US" altLang="en-US" sz="2800" b="1" i="0" u="none" strike="noStrike" kern="1200" cap="none" spc="0" normalizeH="0" baseline="0" noProof="0">
                <a:ln>
                  <a:noFill/>
                </a:ln>
                <a:solidFill>
                  <a:srgbClr val="130C54"/>
                </a:solidFill>
                <a:effectLst/>
                <a:uLnTx/>
                <a:uFillTx/>
                <a:latin typeface="Times" pitchFamily="34" charset="0"/>
                <a:ea typeface="Times" pitchFamily="34" charset="0"/>
                <a:cs typeface="Times" pitchFamily="34" charset="0"/>
                <a:sym typeface="Arial"/>
              </a:rPr>
              <a:t>“Kể chuyện: Lửa thần</a:t>
            </a:r>
            <a:r>
              <a:rPr kumimoji="0" lang="en-US" sz="2800" b="1" i="0" u="none" strike="noStrike" kern="1200" cap="none" spc="0" normalizeH="0" baseline="0" noProof="0">
                <a:ln>
                  <a:noFill/>
                </a:ln>
                <a:solidFill>
                  <a:srgbClr val="130C54"/>
                </a:solidFill>
                <a:effectLst/>
                <a:uLnTx/>
                <a:uFillTx/>
                <a:latin typeface="Times New Roman" pitchFamily="18" charset="0"/>
                <a:cs typeface="Times New Roman" pitchFamily="18" charset="0"/>
                <a:sym typeface="Arial"/>
              </a:rPr>
              <a:t>”</a:t>
            </a:r>
            <a:endParaRPr kumimoji="0" lang="en-US" altLang="en-US" sz="26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p:txBody>
      </p:sp>
      <p:sp>
        <p:nvSpPr>
          <p:cNvPr id="15" name="Rectangle 2"/>
          <p:cNvSpPr txBox="1">
            <a:spLocks noChangeArrowheads="1"/>
          </p:cNvSpPr>
          <p:nvPr/>
        </p:nvSpPr>
        <p:spPr bwMode="auto">
          <a:xfrm>
            <a:off x="0" y="2351089"/>
            <a:ext cx="12075886" cy="1698398"/>
          </a:xfrm>
          <a:prstGeom prst="rect">
            <a:avLst/>
          </a:prstGeom>
          <a:noFill/>
          <a:ln w="9525">
            <a:noFill/>
            <a:miter lim="800000"/>
            <a:headEnd/>
            <a:tailEnd/>
          </a:ln>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sz="8700" b="0" i="0"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sym typeface="Arial"/>
            </a:endParaRPr>
          </a:p>
        </p:txBody>
      </p:sp>
      <p:sp>
        <p:nvSpPr>
          <p:cNvPr id="4104" name="Rectangle 2"/>
          <p:cNvSpPr txBox="1">
            <a:spLocks noChangeArrowheads="1"/>
          </p:cNvSpPr>
          <p:nvPr/>
        </p:nvSpPr>
        <p:spPr bwMode="auto">
          <a:xfrm>
            <a:off x="3168650" y="5084763"/>
            <a:ext cx="71755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00B050"/>
              </a:solidFill>
              <a:effectLst/>
              <a:uLnTx/>
              <a:uFillTx/>
              <a:latin typeface="Times New Roman" panose="02020603050405020304" pitchFamily="18" charset="0"/>
              <a:ea typeface="+mn-ea"/>
              <a:cs typeface="Arial" panose="020B0604020202020204" pitchFamily="34" charset="0"/>
              <a:sym typeface="Arial"/>
            </a:endParaRPr>
          </a:p>
        </p:txBody>
      </p:sp>
      <p:sp>
        <p:nvSpPr>
          <p:cNvPr id="9" name="Google Shape;170;p19">
            <a:extLst>
              <a:ext uri="{FF2B5EF4-FFF2-40B4-BE49-F238E27FC236}">
                <a16:creationId xmlns:a16="http://schemas.microsoft.com/office/drawing/2014/main" id="{73EB03AE-B3C9-A2CF-857B-A291D3BBC3A2}"/>
              </a:ext>
            </a:extLst>
          </p:cNvPr>
          <p:cNvSpPr/>
          <p:nvPr/>
        </p:nvSpPr>
        <p:spPr>
          <a:xfrm>
            <a:off x="509267" y="1793281"/>
            <a:ext cx="10868666" cy="1981200"/>
          </a:xfrm>
          <a:prstGeom prst="roundRect">
            <a:avLst>
              <a:gd name="adj" fmla="val 9865"/>
            </a:avLst>
          </a:prstGeom>
          <a:solidFill>
            <a:srgbClr val="FFFFFF"/>
          </a:solidFill>
          <a:ln w="38100" cap="flat" cmpd="sng">
            <a:solidFill>
              <a:srgbClr val="89543D"/>
            </a:solidFill>
            <a:prstDash val="solid"/>
            <a:round/>
            <a:headEnd type="none" w="sm" len="sm"/>
            <a:tailEnd type="none" w="sm" len="sm"/>
          </a:ln>
        </p:spPr>
        <p:txBody>
          <a:bodyPr spcFirstLastPara="1" wrap="square" lIns="60950" tIns="30467" rIns="60950" bIns="30467" anchor="ctr" anchorCtr="0">
            <a:noAutofit/>
          </a:bodyPr>
          <a:lstStyle/>
          <a:p>
            <a:pPr algn="just">
              <a:lnSpc>
                <a:spcPct val="150000"/>
              </a:lnSpc>
              <a:buClrTx/>
              <a:buFontTx/>
              <a:buNone/>
              <a:defRPr/>
            </a:pPr>
            <a:r>
              <a:rPr lang="vi-VN" sz="2800" dirty="0">
                <a:latin typeface="UTM Avo"/>
                <a:ea typeface="Calibri"/>
                <a:cs typeface="Calibri"/>
                <a:sym typeface="Calibri"/>
              </a:rPr>
              <a:t>1. Ngày xửa ngày xưa, có vị Thần Lửa tên là Bà H</a:t>
            </a:r>
            <a:r>
              <a:rPr lang="en-US" sz="2800" dirty="0" err="1">
                <a:latin typeface="UTM Avo"/>
                <a:ea typeface="Calibri"/>
                <a:cs typeface="Calibri"/>
                <a:sym typeface="Calibri"/>
              </a:rPr>
              <a:t>ỏa</a:t>
            </a:r>
            <a:r>
              <a:rPr lang="vi-VN" sz="2800" dirty="0">
                <a:latin typeface="UTM Avo"/>
                <a:ea typeface="Calibri"/>
                <a:cs typeface="Calibri"/>
                <a:sym typeface="Calibri"/>
              </a:rPr>
              <a:t>. Thần được giao giữ ngọn lửa thiêng. Ngọn lửa ấy rất mầu nhiệm. Nhưng Thần Lửa sợ người trần có lửa sẽ gây tai h</a:t>
            </a:r>
            <a:r>
              <a:rPr lang="en-US" sz="2800" dirty="0" err="1">
                <a:latin typeface="UTM Avo"/>
                <a:ea typeface="Calibri"/>
                <a:cs typeface="Calibri"/>
                <a:sym typeface="Calibri"/>
              </a:rPr>
              <a:t>ọa</a:t>
            </a:r>
            <a:r>
              <a:rPr lang="vi-VN" sz="2800" dirty="0">
                <a:latin typeface="UTM Avo"/>
                <a:ea typeface="Calibri"/>
                <a:cs typeface="Calibri"/>
                <a:sym typeface="Calibri"/>
              </a:rPr>
              <a:t> nên không cho dùng.</a:t>
            </a:r>
            <a:endParaRPr sz="2800" dirty="0">
              <a:latin typeface="UTM Avo"/>
            </a:endParaRPr>
          </a:p>
        </p:txBody>
      </p:sp>
      <p:sp>
        <p:nvSpPr>
          <p:cNvPr id="10" name="Google Shape;171;p19">
            <a:extLst>
              <a:ext uri="{FF2B5EF4-FFF2-40B4-BE49-F238E27FC236}">
                <a16:creationId xmlns:a16="http://schemas.microsoft.com/office/drawing/2014/main" id="{8ADC19BD-D214-4AB3-332C-3BF62FB649FC}"/>
              </a:ext>
            </a:extLst>
          </p:cNvPr>
          <p:cNvSpPr/>
          <p:nvPr/>
        </p:nvSpPr>
        <p:spPr>
          <a:xfrm>
            <a:off x="603610" y="4416425"/>
            <a:ext cx="10868666" cy="1676400"/>
          </a:xfrm>
          <a:prstGeom prst="roundRect">
            <a:avLst>
              <a:gd name="adj" fmla="val 9865"/>
            </a:avLst>
          </a:prstGeom>
          <a:solidFill>
            <a:srgbClr val="FFFFFF"/>
          </a:solidFill>
          <a:ln w="38100" cap="flat" cmpd="sng">
            <a:solidFill>
              <a:srgbClr val="89543D"/>
            </a:solidFill>
            <a:prstDash val="solid"/>
            <a:round/>
            <a:headEnd type="none" w="sm" len="sm"/>
            <a:tailEnd type="none" w="sm" len="sm"/>
          </a:ln>
        </p:spPr>
        <p:txBody>
          <a:bodyPr spcFirstLastPara="1" wrap="square" lIns="60950" tIns="30467" rIns="60950" bIns="30467" anchor="ctr" anchorCtr="0">
            <a:noAutofit/>
          </a:bodyPr>
          <a:lstStyle/>
          <a:p>
            <a:pPr algn="just">
              <a:lnSpc>
                <a:spcPct val="150000"/>
              </a:lnSpc>
              <a:buClrTx/>
              <a:buFontTx/>
              <a:buNone/>
              <a:defRPr/>
            </a:pPr>
            <a:r>
              <a:rPr lang="vi-VN" sz="2800">
                <a:latin typeface="UTM Avo"/>
                <a:ea typeface="Calibri"/>
                <a:cs typeface="Calibri"/>
                <a:sym typeface="Calibri"/>
              </a:rPr>
              <a:t>2. Một hôm, có một người đàn ông đi mãi vào rừng sâu, bất ngờ thấy bếp của Thần Lửa. Lúc đó, Thần đi vắng.</a:t>
            </a:r>
            <a:endParaRPr sz="2800">
              <a:latin typeface="UTM Avo"/>
            </a:endParaRPr>
          </a:p>
        </p:txBody>
      </p:sp>
    </p:spTree>
    <p:extLst>
      <p:ext uri="{BB962C8B-B14F-4D97-AF65-F5344CB8AC3E}">
        <p14:creationId xmlns:p14="http://schemas.microsoft.com/office/powerpoint/2010/main" val="404157000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grpId="0" nodeType="withEffect" nodePh="1">
                                  <p:stCondLst>
                                    <p:cond delay="0"/>
                                  </p:stCondLst>
                                  <p:endCondLst>
                                    <p:cond evt="begin" delay="0">
                                      <p:tn val="5"/>
                                    </p:cond>
                                  </p:end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409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9" name="Text Box 2"/>
          <p:cNvSpPr txBox="1">
            <a:spLocks noChangeArrowheads="1"/>
          </p:cNvSpPr>
          <p:nvPr/>
        </p:nvSpPr>
        <p:spPr bwMode="auto">
          <a:xfrm>
            <a:off x="3048000" y="1066801"/>
            <a:ext cx="5791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endParaRPr kumimoji="0" lang="vi-VN" altLang="en-US" sz="2800" b="0" i="1" u="none" strike="noStrike" kern="1200" cap="none" spc="0" normalizeH="0" baseline="0" noProof="0">
              <a:ln>
                <a:noFill/>
              </a:ln>
              <a:solidFill>
                <a:srgbClr val="FFFFFF"/>
              </a:solidFill>
              <a:effectLst/>
              <a:uLnTx/>
              <a:uFillTx/>
              <a:latin typeface="VNI-Souvir" pitchFamily="2" charset="0"/>
              <a:ea typeface="+mn-ea"/>
              <a:cs typeface="Arial" panose="020B0604020202020204" pitchFamily="34" charset="0"/>
              <a:sym typeface="Arial"/>
            </a:endParaRPr>
          </a:p>
        </p:txBody>
      </p:sp>
      <p:sp>
        <p:nvSpPr>
          <p:cNvPr id="4100" name="WordArt 9" descr="75%"/>
          <p:cNvSpPr>
            <a:spLocks noChangeArrowheads="1" noChangeShapeType="1" noTextEdit="1"/>
          </p:cNvSpPr>
          <p:nvPr/>
        </p:nvSpPr>
        <p:spPr bwMode="auto">
          <a:xfrm>
            <a:off x="2133600" y="1295400"/>
            <a:ext cx="8229600" cy="1524000"/>
          </a:xfrm>
          <a:prstGeom prst="rect">
            <a:avLst/>
          </a:prstGeom>
        </p:spPr>
        <p:txBody>
          <a:bodyPr wrap="none" fromWordArt="1">
            <a:prstTxWarp prst="textWave1">
              <a:avLst>
                <a:gd name="adj1" fmla="val 13005"/>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sz="2400" b="1" i="1" u="none" strike="noStrike" kern="10" cap="none" spc="0" normalizeH="0" baseline="0" noProof="0">
              <a:ln w="12700">
                <a:solidFill>
                  <a:srgbClr val="FF3300"/>
                </a:solidFill>
                <a:round/>
                <a:headEnd/>
                <a:tailEnd/>
              </a:ln>
              <a:blipFill dpi="0" rotWithShape="0">
                <a:blip r:embed="rId6"/>
                <a:srcRect/>
                <a:tile tx="0" ty="0" sx="100000" sy="100000" flip="none" algn="tl"/>
              </a:blipFill>
              <a:effectLst>
                <a:outerShdw dist="107763" dir="18900000" algn="ctr" rotWithShape="0">
                  <a:srgbClr val="C0C0C0">
                    <a:alpha val="50000"/>
                  </a:srgb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4101" name="Text Box 9"/>
          <p:cNvSpPr txBox="1">
            <a:spLocks noChangeArrowheads="1"/>
          </p:cNvSpPr>
          <p:nvPr/>
        </p:nvSpPr>
        <p:spPr bwMode="auto">
          <a:xfrm>
            <a:off x="2736850" y="101600"/>
            <a:ext cx="6711950"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Arial" panose="020B0604020202020204" pitchFamily="34" charset="0"/>
                <a:sym typeface="Arial"/>
              </a:rPr>
              <a:t>Thứ ba ngày 22 tháng 4 năm 2025</a:t>
            </a:r>
            <a:endPar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a:endParaRPr>
          </a:p>
        </p:txBody>
      </p:sp>
      <p:sp>
        <p:nvSpPr>
          <p:cNvPr id="4102" name="Text Box 9"/>
          <p:cNvSpPr txBox="1">
            <a:spLocks noChangeArrowheads="1"/>
          </p:cNvSpPr>
          <p:nvPr/>
        </p:nvSpPr>
        <p:spPr bwMode="auto">
          <a:xfrm>
            <a:off x="232229" y="530226"/>
            <a:ext cx="1184365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1F497D"/>
                </a:solidFill>
                <a:effectLst/>
                <a:uLnTx/>
                <a:uFillTx/>
                <a:latin typeface="Times New Roman" panose="02020603050405020304" pitchFamily="18" charset="0"/>
                <a:cs typeface="Times New Roman" panose="02020603050405020304" pitchFamily="18" charset="0"/>
                <a:sym typeface="Arial"/>
              </a:rPr>
              <a:t>TIẾNG VIỆT</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vi-VN" altLang="en-US" sz="2800" b="1" i="0" u="none" strike="noStrike" kern="1200" cap="none" spc="0" normalizeH="0" baseline="0" noProof="0">
                <a:ln>
                  <a:noFill/>
                </a:ln>
                <a:solidFill>
                  <a:srgbClr val="1F497D"/>
                </a:solidFill>
                <a:effectLst/>
                <a:uLnTx/>
                <a:uFillTx/>
                <a:latin typeface="Times New Roman" panose="02020603050405020304" pitchFamily="18" charset="0"/>
                <a:cs typeface="Times New Roman" panose="02020603050405020304" pitchFamily="18" charset="0"/>
                <a:sym typeface="Arial"/>
              </a:rPr>
              <a:t> </a:t>
            </a:r>
            <a:r>
              <a:rPr kumimoji="0" lang="en-US" altLang="en-US" sz="2800" b="1" i="0" u="none" strike="noStrike" kern="1200" cap="none" spc="0" normalizeH="0" baseline="0" noProof="0">
                <a:ln>
                  <a:noFill/>
                </a:ln>
                <a:solidFill>
                  <a:srgbClr val="130C54"/>
                </a:solidFill>
                <a:effectLst/>
                <a:uLnTx/>
                <a:uFillTx/>
                <a:latin typeface="Times" pitchFamily="34" charset="0"/>
                <a:ea typeface="Times" pitchFamily="34" charset="0"/>
                <a:cs typeface="Times" pitchFamily="34" charset="0"/>
                <a:sym typeface="Arial"/>
              </a:rPr>
              <a:t>“Kể chuyện: Lửa thần</a:t>
            </a:r>
            <a:r>
              <a:rPr kumimoji="0" lang="en-US" sz="2800" b="1" i="0" u="none" strike="noStrike" kern="1200" cap="none" spc="0" normalizeH="0" baseline="0" noProof="0">
                <a:ln>
                  <a:noFill/>
                </a:ln>
                <a:solidFill>
                  <a:srgbClr val="130C54"/>
                </a:solidFill>
                <a:effectLst/>
                <a:uLnTx/>
                <a:uFillTx/>
                <a:latin typeface="Times New Roman" pitchFamily="18" charset="0"/>
                <a:cs typeface="Times New Roman" pitchFamily="18" charset="0"/>
                <a:sym typeface="Arial"/>
              </a:rPr>
              <a:t>”</a:t>
            </a:r>
            <a:endParaRPr kumimoji="0" lang="en-US" altLang="en-US" sz="26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p:txBody>
      </p:sp>
      <p:sp>
        <p:nvSpPr>
          <p:cNvPr id="15" name="Rectangle 2"/>
          <p:cNvSpPr txBox="1">
            <a:spLocks noChangeArrowheads="1"/>
          </p:cNvSpPr>
          <p:nvPr/>
        </p:nvSpPr>
        <p:spPr bwMode="auto">
          <a:xfrm>
            <a:off x="0" y="2351089"/>
            <a:ext cx="12075886" cy="1698398"/>
          </a:xfrm>
          <a:prstGeom prst="rect">
            <a:avLst/>
          </a:prstGeom>
          <a:noFill/>
          <a:ln w="9525">
            <a:noFill/>
            <a:miter lim="800000"/>
            <a:headEnd/>
            <a:tailEnd/>
          </a:ln>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sz="8700" b="0" i="0"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sym typeface="Arial"/>
            </a:endParaRPr>
          </a:p>
        </p:txBody>
      </p:sp>
      <p:sp>
        <p:nvSpPr>
          <p:cNvPr id="4104" name="Rectangle 2"/>
          <p:cNvSpPr txBox="1">
            <a:spLocks noChangeArrowheads="1"/>
          </p:cNvSpPr>
          <p:nvPr/>
        </p:nvSpPr>
        <p:spPr bwMode="auto">
          <a:xfrm>
            <a:off x="3168650" y="5084763"/>
            <a:ext cx="71755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00B050"/>
              </a:solidFill>
              <a:effectLst/>
              <a:uLnTx/>
              <a:uFillTx/>
              <a:latin typeface="Times New Roman" panose="02020603050405020304" pitchFamily="18" charset="0"/>
              <a:ea typeface="+mn-ea"/>
              <a:cs typeface="Arial" panose="020B0604020202020204" pitchFamily="34" charset="0"/>
              <a:sym typeface="Arial"/>
            </a:endParaRPr>
          </a:p>
        </p:txBody>
      </p:sp>
      <p:sp>
        <p:nvSpPr>
          <p:cNvPr id="11" name="Google Shape;178;p20">
            <a:extLst>
              <a:ext uri="{FF2B5EF4-FFF2-40B4-BE49-F238E27FC236}">
                <a16:creationId xmlns:a16="http://schemas.microsoft.com/office/drawing/2014/main" id="{D81B7A3E-120F-3CC9-ABAB-5C3EFFC52F95}"/>
              </a:ext>
            </a:extLst>
          </p:cNvPr>
          <p:cNvSpPr/>
          <p:nvPr/>
        </p:nvSpPr>
        <p:spPr>
          <a:xfrm>
            <a:off x="707813" y="1759093"/>
            <a:ext cx="11023600" cy="1260786"/>
          </a:xfrm>
          <a:prstGeom prst="roundRect">
            <a:avLst>
              <a:gd name="adj" fmla="val 9865"/>
            </a:avLst>
          </a:prstGeom>
          <a:solidFill>
            <a:srgbClr val="FFFFFF"/>
          </a:solidFill>
          <a:ln w="38100" cap="flat" cmpd="sng">
            <a:solidFill>
              <a:srgbClr val="89543D"/>
            </a:solidFill>
            <a:prstDash val="solid"/>
            <a:round/>
            <a:headEnd type="none" w="sm" len="sm"/>
            <a:tailEnd type="none" w="sm" len="sm"/>
          </a:ln>
        </p:spPr>
        <p:txBody>
          <a:bodyPr spcFirstLastPara="1" wrap="square" lIns="60950" tIns="30467" rIns="60950" bIns="30467" anchor="ctr" anchorCtr="0">
            <a:noAutofit/>
          </a:bodyPr>
          <a:lstStyle/>
          <a:p>
            <a:pPr algn="just">
              <a:lnSpc>
                <a:spcPct val="150000"/>
              </a:lnSpc>
              <a:buClrTx/>
              <a:buFontTx/>
              <a:buNone/>
              <a:defRPr/>
            </a:pPr>
            <a:r>
              <a:rPr lang="vi-VN" sz="2200">
                <a:solidFill>
                  <a:sysClr val="windowText" lastClr="000000"/>
                </a:solidFill>
                <a:latin typeface="UTM Avo"/>
                <a:ea typeface="Calibri"/>
                <a:cs typeface="Calibri"/>
                <a:sym typeface="Calibri"/>
              </a:rPr>
              <a:t>3</a:t>
            </a:r>
            <a:r>
              <a:rPr lang="vi-VN" sz="2400">
                <a:solidFill>
                  <a:sysClr val="windowText" lastClr="000000"/>
                </a:solidFill>
                <a:latin typeface="UTM Avo"/>
                <a:ea typeface="Calibri"/>
                <a:cs typeface="Calibri"/>
                <a:sym typeface="Calibri"/>
              </a:rPr>
              <a:t>. Người đàn ông bèn chặt mấy ống nứa, đặt lên bếp. Chỉ trong chốc lát, mấy ống nứa đã đầy cơm và thịt nướng. Ông ăn no rồi ngủ thiếp đi.</a:t>
            </a:r>
            <a:endParaRPr sz="2400">
              <a:solidFill>
                <a:sysClr val="windowText" lastClr="000000"/>
              </a:solidFill>
              <a:latin typeface="UTM Avo"/>
            </a:endParaRPr>
          </a:p>
        </p:txBody>
      </p:sp>
      <p:sp>
        <p:nvSpPr>
          <p:cNvPr id="12" name="Google Shape;179;p20">
            <a:extLst>
              <a:ext uri="{FF2B5EF4-FFF2-40B4-BE49-F238E27FC236}">
                <a16:creationId xmlns:a16="http://schemas.microsoft.com/office/drawing/2014/main" id="{2B1D169D-A6D4-5639-17C3-174ACD0B2352}"/>
              </a:ext>
            </a:extLst>
          </p:cNvPr>
          <p:cNvSpPr/>
          <p:nvPr/>
        </p:nvSpPr>
        <p:spPr>
          <a:xfrm>
            <a:off x="707813" y="3195453"/>
            <a:ext cx="11023600" cy="1260786"/>
          </a:xfrm>
          <a:prstGeom prst="roundRect">
            <a:avLst>
              <a:gd name="adj" fmla="val 9865"/>
            </a:avLst>
          </a:prstGeom>
          <a:solidFill>
            <a:srgbClr val="FFFFFF"/>
          </a:solidFill>
          <a:ln w="38100" cap="flat" cmpd="sng">
            <a:solidFill>
              <a:srgbClr val="89543D"/>
            </a:solidFill>
            <a:prstDash val="solid"/>
            <a:round/>
            <a:headEnd type="none" w="sm" len="sm"/>
            <a:tailEnd type="none" w="sm" len="sm"/>
          </a:ln>
        </p:spPr>
        <p:txBody>
          <a:bodyPr spcFirstLastPara="1" wrap="square" lIns="60950" tIns="30467" rIns="60950" bIns="30467" anchor="ctr" anchorCtr="0">
            <a:noAutofit/>
          </a:bodyPr>
          <a:lstStyle/>
          <a:p>
            <a:pPr algn="just">
              <a:lnSpc>
                <a:spcPct val="150000"/>
              </a:lnSpc>
              <a:buClrTx/>
              <a:buFontTx/>
              <a:buNone/>
              <a:defRPr/>
            </a:pPr>
            <a:r>
              <a:rPr lang="vi-VN" sz="2400" dirty="0">
                <a:solidFill>
                  <a:sysClr val="windowText" lastClr="000000"/>
                </a:solidFill>
                <a:latin typeface="UTM Avo"/>
                <a:ea typeface="Calibri"/>
                <a:cs typeface="Calibri"/>
                <a:sym typeface="Calibri"/>
              </a:rPr>
              <a:t>4. Chẳng ngờ trong lúc ông ngủ say, Thần Lửa về. Thấy có người tìm ra bếp của mình, Thần liền dập tắt lửa, rồi bay đi mất.</a:t>
            </a:r>
            <a:endParaRPr sz="2400" dirty="0">
              <a:solidFill>
                <a:sysClr val="windowText" lastClr="000000"/>
              </a:solidFill>
              <a:latin typeface="UTM Avo"/>
            </a:endParaRPr>
          </a:p>
        </p:txBody>
      </p:sp>
      <p:sp>
        <p:nvSpPr>
          <p:cNvPr id="13" name="Google Shape;180;p20">
            <a:extLst>
              <a:ext uri="{FF2B5EF4-FFF2-40B4-BE49-F238E27FC236}">
                <a16:creationId xmlns:a16="http://schemas.microsoft.com/office/drawing/2014/main" id="{9ABE8EF5-22BB-5F57-64D2-24EB8A56988D}"/>
              </a:ext>
            </a:extLst>
          </p:cNvPr>
          <p:cNvSpPr/>
          <p:nvPr/>
        </p:nvSpPr>
        <p:spPr>
          <a:xfrm>
            <a:off x="707813" y="4631813"/>
            <a:ext cx="11023600" cy="2054123"/>
          </a:xfrm>
          <a:prstGeom prst="roundRect">
            <a:avLst>
              <a:gd name="adj" fmla="val 9865"/>
            </a:avLst>
          </a:prstGeom>
          <a:solidFill>
            <a:srgbClr val="FFFFFF"/>
          </a:solidFill>
          <a:ln w="38100" cap="flat" cmpd="sng">
            <a:solidFill>
              <a:srgbClr val="89543D"/>
            </a:solidFill>
            <a:prstDash val="solid"/>
            <a:round/>
            <a:headEnd type="none" w="sm" len="sm"/>
            <a:tailEnd type="none" w="sm" len="sm"/>
          </a:ln>
        </p:spPr>
        <p:txBody>
          <a:bodyPr spcFirstLastPara="1" wrap="square" lIns="60950" tIns="30467" rIns="60950" bIns="30467" anchor="ctr" anchorCtr="0">
            <a:noAutofit/>
          </a:bodyPr>
          <a:lstStyle/>
          <a:p>
            <a:pPr algn="just">
              <a:lnSpc>
                <a:spcPct val="150000"/>
              </a:lnSpc>
              <a:buClrTx/>
              <a:buFontTx/>
              <a:buNone/>
              <a:defRPr/>
            </a:pPr>
            <a:r>
              <a:rPr lang="vi-VN" sz="2400" dirty="0">
                <a:solidFill>
                  <a:sysClr val="windowText" lastClr="000000"/>
                </a:solidFill>
                <a:latin typeface="UTM Avo"/>
                <a:ea typeface="Calibri"/>
                <a:cs typeface="Calibri"/>
                <a:sym typeface="Calibri"/>
              </a:rPr>
              <a:t>5. Người đàn ông tỉnh dậy, thấy bếp tắt ngóm, bèn bới đống tro ra xem thì vẫn còn một ít than đỏ. Ông mừng rỡ, bọc mấy hòn than, mang về. Từ đó, nhà ông có lửa để sưởi ấm, thắp sáng và nấu chín thức ăn,... Lửa cũng khiến thú dữ không dám bén mảng đến gần nhà.</a:t>
            </a:r>
            <a:endParaRPr sz="2400" dirty="0">
              <a:solidFill>
                <a:sysClr val="windowText" lastClr="000000"/>
              </a:solidFill>
              <a:latin typeface="UTM Avo"/>
            </a:endParaRPr>
          </a:p>
        </p:txBody>
      </p:sp>
    </p:spTree>
    <p:extLst>
      <p:ext uri="{BB962C8B-B14F-4D97-AF65-F5344CB8AC3E}">
        <p14:creationId xmlns:p14="http://schemas.microsoft.com/office/powerpoint/2010/main" val="183022297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grpId="0" nodeType="withEffect" nodePh="1">
                                  <p:stCondLst>
                                    <p:cond delay="0"/>
                                  </p:stCondLst>
                                  <p:endCondLst>
                                    <p:cond evt="begin" delay="0">
                                      <p:tn val="5"/>
                                    </p:cond>
                                  </p:end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Kể chuyện_ Lửa thần - Tuần 32 - trang 104 _ Tiếng Việt 4 _ Sách Cánh Diều _ 10 Phút Học Bài (online-video-cutter.com)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46268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409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9" name="Text Box 2"/>
          <p:cNvSpPr txBox="1">
            <a:spLocks noChangeArrowheads="1"/>
          </p:cNvSpPr>
          <p:nvPr/>
        </p:nvSpPr>
        <p:spPr bwMode="auto">
          <a:xfrm>
            <a:off x="3048000" y="1066801"/>
            <a:ext cx="5791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endParaRPr kumimoji="0" lang="vi-VN" altLang="en-US" sz="2800" b="0" i="1" u="none" strike="noStrike" kern="1200" cap="none" spc="0" normalizeH="0" baseline="0" noProof="0">
              <a:ln>
                <a:noFill/>
              </a:ln>
              <a:solidFill>
                <a:srgbClr val="FFFFFF"/>
              </a:solidFill>
              <a:effectLst/>
              <a:uLnTx/>
              <a:uFillTx/>
              <a:latin typeface="VNI-Souvir" pitchFamily="2" charset="0"/>
              <a:ea typeface="+mn-ea"/>
              <a:cs typeface="Arial" panose="020B0604020202020204" pitchFamily="34" charset="0"/>
              <a:sym typeface="Arial"/>
            </a:endParaRPr>
          </a:p>
        </p:txBody>
      </p:sp>
      <p:sp>
        <p:nvSpPr>
          <p:cNvPr id="4100" name="WordArt 9" descr="75%"/>
          <p:cNvSpPr>
            <a:spLocks noChangeArrowheads="1" noChangeShapeType="1" noTextEdit="1"/>
          </p:cNvSpPr>
          <p:nvPr/>
        </p:nvSpPr>
        <p:spPr bwMode="auto">
          <a:xfrm>
            <a:off x="2133600" y="1295400"/>
            <a:ext cx="8229600" cy="1524000"/>
          </a:xfrm>
          <a:prstGeom prst="rect">
            <a:avLst/>
          </a:prstGeom>
        </p:spPr>
        <p:txBody>
          <a:bodyPr wrap="none" fromWordArt="1">
            <a:prstTxWarp prst="textWave1">
              <a:avLst>
                <a:gd name="adj1" fmla="val 13005"/>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sz="2400" b="1" i="1" u="none" strike="noStrike" kern="10" cap="none" spc="0" normalizeH="0" baseline="0" noProof="0">
              <a:ln w="12700">
                <a:solidFill>
                  <a:srgbClr val="FF3300"/>
                </a:solidFill>
                <a:round/>
                <a:headEnd/>
                <a:tailEnd/>
              </a:ln>
              <a:blipFill dpi="0" rotWithShape="0">
                <a:blip r:embed="rId6"/>
                <a:srcRect/>
                <a:tile tx="0" ty="0" sx="100000" sy="100000" flip="none" algn="tl"/>
              </a:blipFill>
              <a:effectLst>
                <a:outerShdw dist="107763" dir="18900000" algn="ctr" rotWithShape="0">
                  <a:srgbClr val="C0C0C0">
                    <a:alpha val="50000"/>
                  </a:srgb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4101" name="Text Box 9"/>
          <p:cNvSpPr txBox="1">
            <a:spLocks noChangeArrowheads="1"/>
          </p:cNvSpPr>
          <p:nvPr/>
        </p:nvSpPr>
        <p:spPr bwMode="auto">
          <a:xfrm>
            <a:off x="2736850" y="101600"/>
            <a:ext cx="6711950"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Arial" panose="020B0604020202020204" pitchFamily="34" charset="0"/>
                <a:sym typeface="Arial"/>
              </a:rPr>
              <a:t>Thứ ba ngày 22 tháng 4 năm 2025</a:t>
            </a:r>
            <a:endPar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a:p>
            <a:pPr marL="0" marR="0" lvl="0" indent="0" algn="ctr"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endPar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a:endParaRPr>
          </a:p>
        </p:txBody>
      </p:sp>
      <p:sp>
        <p:nvSpPr>
          <p:cNvPr id="4102" name="Text Box 9"/>
          <p:cNvSpPr txBox="1">
            <a:spLocks noChangeArrowheads="1"/>
          </p:cNvSpPr>
          <p:nvPr/>
        </p:nvSpPr>
        <p:spPr bwMode="auto">
          <a:xfrm>
            <a:off x="232229" y="530226"/>
            <a:ext cx="1184365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1F497D"/>
                </a:solidFill>
                <a:effectLst/>
                <a:uLnTx/>
                <a:uFillTx/>
                <a:latin typeface="Times New Roman" panose="02020603050405020304" pitchFamily="18" charset="0"/>
                <a:cs typeface="Times New Roman" panose="02020603050405020304" pitchFamily="18" charset="0"/>
                <a:sym typeface="Arial"/>
              </a:rPr>
              <a:t>TIẾNG VIỆT</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vi-VN" altLang="en-US" sz="2800" b="1" i="0" u="none" strike="noStrike" kern="1200" cap="none" spc="0" normalizeH="0" baseline="0" noProof="0">
                <a:ln>
                  <a:noFill/>
                </a:ln>
                <a:solidFill>
                  <a:srgbClr val="1F497D"/>
                </a:solidFill>
                <a:effectLst/>
                <a:uLnTx/>
                <a:uFillTx/>
                <a:latin typeface="Times New Roman" panose="02020603050405020304" pitchFamily="18" charset="0"/>
                <a:cs typeface="Times New Roman" panose="02020603050405020304" pitchFamily="18" charset="0"/>
                <a:sym typeface="Arial"/>
              </a:rPr>
              <a:t> </a:t>
            </a:r>
            <a:r>
              <a:rPr kumimoji="0" lang="en-US" altLang="en-US" sz="2800" b="1" i="0" u="none" strike="noStrike" kern="1200" cap="none" spc="0" normalizeH="0" baseline="0" noProof="0">
                <a:ln>
                  <a:noFill/>
                </a:ln>
                <a:solidFill>
                  <a:srgbClr val="130C54"/>
                </a:solidFill>
                <a:effectLst/>
                <a:uLnTx/>
                <a:uFillTx/>
                <a:latin typeface="Times" pitchFamily="34" charset="0"/>
                <a:ea typeface="Times" pitchFamily="34" charset="0"/>
                <a:cs typeface="Times" pitchFamily="34" charset="0"/>
                <a:sym typeface="Arial"/>
              </a:rPr>
              <a:t>“Kể chuyện: Lửa thần</a:t>
            </a:r>
            <a:r>
              <a:rPr kumimoji="0" lang="en-US" sz="2800" b="1" i="0" u="none" strike="noStrike" kern="1200" cap="none" spc="0" normalizeH="0" baseline="0" noProof="0">
                <a:ln>
                  <a:noFill/>
                </a:ln>
                <a:solidFill>
                  <a:srgbClr val="130C54"/>
                </a:solidFill>
                <a:effectLst/>
                <a:uLnTx/>
                <a:uFillTx/>
                <a:latin typeface="Times New Roman" pitchFamily="18" charset="0"/>
                <a:cs typeface="Times New Roman" pitchFamily="18" charset="0"/>
                <a:sym typeface="Arial"/>
              </a:rPr>
              <a:t>”</a:t>
            </a:r>
            <a:endParaRPr kumimoji="0" lang="en-US" altLang="en-US" sz="26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Arial" panose="020B0604020202020204" pitchFamily="34" charset="0"/>
              <a:sym typeface="Arial"/>
            </a:endParaRPr>
          </a:p>
        </p:txBody>
      </p:sp>
      <p:sp>
        <p:nvSpPr>
          <p:cNvPr id="15" name="Rectangle 2"/>
          <p:cNvSpPr txBox="1">
            <a:spLocks noChangeArrowheads="1"/>
          </p:cNvSpPr>
          <p:nvPr/>
        </p:nvSpPr>
        <p:spPr bwMode="auto">
          <a:xfrm>
            <a:off x="0" y="2351089"/>
            <a:ext cx="12075886" cy="1698398"/>
          </a:xfrm>
          <a:prstGeom prst="rect">
            <a:avLst/>
          </a:prstGeom>
          <a:noFill/>
          <a:ln w="9525">
            <a:noFill/>
            <a:miter lim="800000"/>
            <a:headEnd/>
            <a:tailEnd/>
          </a:ln>
        </p:spPr>
        <p:txBody>
          <a:bodyPr anchor="ctr">
            <a:normAutofit fontScale="850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8700" b="0" i="0" u="none" strike="noStrike" kern="1200" cap="none" spc="0" normalizeH="0" baseline="0" noProof="0" smtClean="0">
                <a:ln>
                  <a:noFill/>
                </a:ln>
                <a:solidFill>
                  <a:srgbClr val="C00000"/>
                </a:solidFill>
                <a:effectLst/>
                <a:uLnTx/>
                <a:uFillTx/>
                <a:latin typeface="Times New Roman" pitchFamily="18" charset="0"/>
                <a:ea typeface="+mj-ea"/>
                <a:cs typeface="Times New Roman" pitchFamily="18" charset="0"/>
                <a:sym typeface="Arial"/>
              </a:rPr>
              <a:t>LUYỆN</a:t>
            </a:r>
            <a:r>
              <a:rPr kumimoji="0" lang="en-US" sz="8700" b="0" i="0" u="none" strike="noStrike" kern="1200" cap="none" spc="0" normalizeH="0" noProof="0" smtClean="0">
                <a:ln>
                  <a:noFill/>
                </a:ln>
                <a:solidFill>
                  <a:srgbClr val="C00000"/>
                </a:solidFill>
                <a:effectLst/>
                <a:uLnTx/>
                <a:uFillTx/>
                <a:latin typeface="Times New Roman" pitchFamily="18" charset="0"/>
                <a:ea typeface="+mj-ea"/>
                <a:cs typeface="Times New Roman" pitchFamily="18" charset="0"/>
                <a:sym typeface="Arial"/>
              </a:rPr>
              <a:t> TẬP, THỰC HÀNH</a:t>
            </a:r>
            <a:endParaRPr kumimoji="0" lang="en-US" sz="8700" b="0" i="0"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sym typeface="Arial"/>
            </a:endParaRPr>
          </a:p>
        </p:txBody>
      </p:sp>
      <p:sp>
        <p:nvSpPr>
          <p:cNvPr id="4104" name="Rectangle 2"/>
          <p:cNvSpPr txBox="1">
            <a:spLocks noChangeArrowheads="1"/>
          </p:cNvSpPr>
          <p:nvPr/>
        </p:nvSpPr>
        <p:spPr bwMode="auto">
          <a:xfrm>
            <a:off x="3168650" y="5084763"/>
            <a:ext cx="71755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00B050"/>
              </a:solidFill>
              <a:effectLst/>
              <a:uLnTx/>
              <a:uFillTx/>
              <a:latin typeface="Times New Roman" panose="02020603050405020304" pitchFamily="18" charset="0"/>
              <a:ea typeface="+mn-ea"/>
              <a:cs typeface="Arial" panose="020B0604020202020204" pitchFamily="34" charset="0"/>
              <a:sym typeface="Arial"/>
            </a:endParaRPr>
          </a:p>
        </p:txBody>
      </p:sp>
    </p:spTree>
    <p:extLst>
      <p:ext uri="{BB962C8B-B14F-4D97-AF65-F5344CB8AC3E}">
        <p14:creationId xmlns:p14="http://schemas.microsoft.com/office/powerpoint/2010/main" val="199530109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402</TotalTime>
  <Words>770</Words>
  <Application>Microsoft Office PowerPoint</Application>
  <PresentationFormat>Widescreen</PresentationFormat>
  <Paragraphs>189</Paragraphs>
  <Slides>24</Slides>
  <Notes>15</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Arial</vt:lpstr>
      <vt:lpstr>Calibri</vt:lpstr>
      <vt:lpstr>Times</vt:lpstr>
      <vt:lpstr>Times New Roman</vt:lpstr>
      <vt:lpstr>UTM Avo</vt:lpstr>
      <vt:lpstr>VNI-Souvir</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Qua câu chuyện trên, em hình dung người xưa lấy lửa từ đâu?  </vt:lpstr>
      <vt:lpstr> Theo em, khi không lấy được lửa từ thiên nhiên, người ta làm cách nào để có lửa?  </vt:lpstr>
      <vt:lpstr> Lửa thay đổi cuộc sống của con người thế nào? </vt:lpstr>
      <vt:lpstr> Lửa thay đổi cuộc sống của con người thế nào?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TIẾNG VIỆT 4           Tập 1</dc:title>
  <dc:creator>OnePercent</dc:creator>
  <cp:lastModifiedBy>Windows User</cp:lastModifiedBy>
  <cp:revision>102</cp:revision>
  <dcterms:created xsi:type="dcterms:W3CDTF">2023-10-19T01:39:18Z</dcterms:created>
  <dcterms:modified xsi:type="dcterms:W3CDTF">2025-04-22T07:01:36Z</dcterms:modified>
</cp:coreProperties>
</file>