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2"/>
  </p:notesMasterIdLst>
  <p:sldIdLst>
    <p:sldId id="424" r:id="rId3"/>
    <p:sldId id="447" r:id="rId4"/>
    <p:sldId id="449" r:id="rId5"/>
    <p:sldId id="450" r:id="rId6"/>
    <p:sldId id="452" r:id="rId7"/>
    <p:sldId id="474" r:id="rId8"/>
    <p:sldId id="473" r:id="rId9"/>
    <p:sldId id="472" r:id="rId10"/>
    <p:sldId id="4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138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82" autoAdjust="0"/>
  </p:normalViewPr>
  <p:slideViewPr>
    <p:cSldViewPr snapToGrid="0">
      <p:cViewPr>
        <p:scale>
          <a:sx n="70" d="100"/>
          <a:sy n="70" d="100"/>
        </p:scale>
        <p:origin x="-162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46743-64CD-47A4-90C0-D408649CF050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B25E-1992-4689-96DE-A58B6F27A7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415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" name="Google Shape;5632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3" name="Google Shape;5633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298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BB25E-1992-4689-96DE-A58B6F27A7A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BB25E-1992-4689-96DE-A58B6F27A7A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335277-280D-5526-5313-72AB4E2D54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05F4347-E2CF-C8A7-A161-10B2745F0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F9B627-19FF-B114-6244-EA64E6D8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C8ED7A-8B4C-F78B-AA94-49F4EF4C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00CF2C-FE11-5EC0-E1F4-CE3DE537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76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F82000-67BB-A0E8-CD97-6137FF54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1367C75-9A31-2927-1DCD-0BDCC096B4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95F91D-279F-2CD5-BCC2-29735E4E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4B7525-B054-1EA9-59FE-705C3502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E8C081-CCBE-79A2-F505-5399FB89E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44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C7CF039-A942-D3C3-904B-ECD686743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C143362-E450-B256-773D-2614EA41F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5FDF4D-E56D-454E-7D3D-EA1E0FF8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41ABD88-1386-C1F5-53CE-1B7800047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0DFFC8-204C-F7E1-FE04-8AC8B9BD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52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29"/>
          <p:cNvSpPr txBox="1">
            <a:spLocks noGrp="1"/>
          </p:cNvSpPr>
          <p:nvPr>
            <p:ph type="subTitle" idx="1"/>
          </p:nvPr>
        </p:nvSpPr>
        <p:spPr>
          <a:xfrm>
            <a:off x="2301200" y="1328567"/>
            <a:ext cx="7589600" cy="8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7" name="Google Shape;2617;p29"/>
          <p:cNvSpPr txBox="1">
            <a:spLocks noGrp="1"/>
          </p:cNvSpPr>
          <p:nvPr>
            <p:ph type="title"/>
          </p:nvPr>
        </p:nvSpPr>
        <p:spPr>
          <a:xfrm>
            <a:off x="963167" y="5974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" name="Google Shape;2618;p29"/>
          <p:cNvGrpSpPr/>
          <p:nvPr/>
        </p:nvGrpSpPr>
        <p:grpSpPr>
          <a:xfrm>
            <a:off x="-1082330" y="2171784"/>
            <a:ext cx="15045083" cy="5727777"/>
            <a:chOff x="-836622" y="1628837"/>
            <a:chExt cx="11283812" cy="4295833"/>
          </a:xfrm>
        </p:grpSpPr>
        <p:grpSp>
          <p:nvGrpSpPr>
            <p:cNvPr id="3" name="Google Shape;2619;p29"/>
            <p:cNvGrpSpPr/>
            <p:nvPr/>
          </p:nvGrpSpPr>
          <p:grpSpPr>
            <a:xfrm>
              <a:off x="-836622" y="3596261"/>
              <a:ext cx="10633129" cy="2328409"/>
              <a:chOff x="-836622" y="3596261"/>
              <a:chExt cx="10633129" cy="2328409"/>
            </a:xfrm>
          </p:grpSpPr>
          <p:sp>
            <p:nvSpPr>
              <p:cNvPr id="2620" name="Google Shape;2620;p29"/>
              <p:cNvSpPr/>
              <p:nvPr/>
            </p:nvSpPr>
            <p:spPr>
              <a:xfrm rot="-128938">
                <a:off x="-803956" y="3793710"/>
                <a:ext cx="10567796" cy="1933511"/>
              </a:xfrm>
              <a:custGeom>
                <a:avLst/>
                <a:gdLst/>
                <a:ahLst/>
                <a:cxnLst/>
                <a:rect l="l" t="t" r="r" b="b"/>
                <a:pathLst>
                  <a:path w="290839" h="88468" extrusionOk="0">
                    <a:moveTo>
                      <a:pt x="31725" y="0"/>
                    </a:moveTo>
                    <a:cubicBezTo>
                      <a:pt x="23995" y="0"/>
                      <a:pt x="16259" y="2026"/>
                      <a:pt x="9579" y="5925"/>
                    </a:cubicBezTo>
                    <a:cubicBezTo>
                      <a:pt x="9579" y="5925"/>
                      <a:pt x="1" y="86526"/>
                      <a:pt x="9579" y="86526"/>
                    </a:cubicBezTo>
                    <a:cubicBezTo>
                      <a:pt x="15971" y="86526"/>
                      <a:pt x="138845" y="88468"/>
                      <a:pt x="220050" y="88468"/>
                    </a:cubicBezTo>
                    <a:cubicBezTo>
                      <a:pt x="260653" y="88468"/>
                      <a:pt x="290838" y="87982"/>
                      <a:pt x="290838" y="86526"/>
                    </a:cubicBezTo>
                    <a:lnTo>
                      <a:pt x="290838" y="55707"/>
                    </a:lnTo>
                    <a:cubicBezTo>
                      <a:pt x="285671" y="62103"/>
                      <a:pt x="277225" y="63780"/>
                      <a:pt x="268701" y="63780"/>
                    </a:cubicBezTo>
                    <a:cubicBezTo>
                      <a:pt x="265714" y="63780"/>
                      <a:pt x="262717" y="63574"/>
                      <a:pt x="259848" y="63293"/>
                    </a:cubicBezTo>
                    <a:cubicBezTo>
                      <a:pt x="242097" y="61574"/>
                      <a:pt x="224043" y="58823"/>
                      <a:pt x="208245" y="50559"/>
                    </a:cubicBezTo>
                    <a:cubicBezTo>
                      <a:pt x="196027" y="44157"/>
                      <a:pt x="185083" y="34467"/>
                      <a:pt x="171510" y="32050"/>
                    </a:cubicBezTo>
                    <a:cubicBezTo>
                      <a:pt x="169114" y="31623"/>
                      <a:pt x="166707" y="31437"/>
                      <a:pt x="164296" y="31437"/>
                    </a:cubicBezTo>
                    <a:cubicBezTo>
                      <a:pt x="156200" y="31437"/>
                      <a:pt x="148058" y="33532"/>
                      <a:pt x="140155" y="35620"/>
                    </a:cubicBezTo>
                    <a:lnTo>
                      <a:pt x="112503" y="42913"/>
                    </a:lnTo>
                    <a:cubicBezTo>
                      <a:pt x="107193" y="44315"/>
                      <a:pt x="101481" y="45661"/>
                      <a:pt x="96026" y="45661"/>
                    </a:cubicBezTo>
                    <a:cubicBezTo>
                      <a:pt x="91724" y="45661"/>
                      <a:pt x="87581" y="44824"/>
                      <a:pt x="83919" y="42518"/>
                    </a:cubicBezTo>
                    <a:cubicBezTo>
                      <a:pt x="76233" y="37674"/>
                      <a:pt x="73411" y="28065"/>
                      <a:pt x="68576" y="20388"/>
                    </a:cubicBezTo>
                    <a:cubicBezTo>
                      <a:pt x="62609" y="10911"/>
                      <a:pt x="52868" y="3892"/>
                      <a:pt x="42006" y="1232"/>
                    </a:cubicBezTo>
                    <a:cubicBezTo>
                      <a:pt x="38644" y="406"/>
                      <a:pt x="35185" y="0"/>
                      <a:pt x="317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accent3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" name="Google Shape;2621;p29"/>
              <p:cNvGrpSpPr/>
              <p:nvPr/>
            </p:nvGrpSpPr>
            <p:grpSpPr>
              <a:xfrm flipH="1">
                <a:off x="3049912" y="4582408"/>
                <a:ext cx="914040" cy="639634"/>
                <a:chOff x="482325" y="239050"/>
                <a:chExt cx="7461550" cy="5221500"/>
              </a:xfrm>
            </p:grpSpPr>
            <p:sp>
              <p:nvSpPr>
                <p:cNvPr id="2622" name="Google Shape;2622;p29"/>
                <p:cNvSpPr/>
                <p:nvPr/>
              </p:nvSpPr>
              <p:spPr>
                <a:xfrm>
                  <a:off x="495400" y="3260325"/>
                  <a:ext cx="7448475" cy="220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39" h="88009" extrusionOk="0">
                      <a:moveTo>
                        <a:pt x="126168" y="1"/>
                      </a:moveTo>
                      <a:cubicBezTo>
                        <a:pt x="54560" y="1"/>
                        <a:pt x="0" y="15940"/>
                        <a:pt x="0" y="15940"/>
                      </a:cubicBezTo>
                      <a:cubicBezTo>
                        <a:pt x="0" y="15940"/>
                        <a:pt x="9270" y="37482"/>
                        <a:pt x="40996" y="40746"/>
                      </a:cubicBezTo>
                      <a:cubicBezTo>
                        <a:pt x="58195" y="58389"/>
                        <a:pt x="100289" y="88008"/>
                        <a:pt x="158704" y="88008"/>
                      </a:cubicBezTo>
                      <a:cubicBezTo>
                        <a:pt x="169023" y="88008"/>
                        <a:pt x="179851" y="87084"/>
                        <a:pt x="191140" y="85006"/>
                      </a:cubicBezTo>
                      <a:cubicBezTo>
                        <a:pt x="266474" y="71297"/>
                        <a:pt x="297939" y="22076"/>
                        <a:pt x="195449" y="5364"/>
                      </a:cubicBezTo>
                      <a:cubicBezTo>
                        <a:pt x="171478" y="1486"/>
                        <a:pt x="148028" y="1"/>
                        <a:pt x="126168" y="1"/>
                      </a:cubicBezTo>
                      <a:close/>
                    </a:path>
                  </a:pathLst>
                </a:custGeom>
                <a:solidFill>
                  <a:srgbClr val="3E4355">
                    <a:alpha val="46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29"/>
                <p:cNvSpPr/>
                <p:nvPr/>
              </p:nvSpPr>
              <p:spPr>
                <a:xfrm>
                  <a:off x="482325" y="239050"/>
                  <a:ext cx="5519475" cy="390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79" h="156379" extrusionOk="0">
                      <a:moveTo>
                        <a:pt x="121077" y="0"/>
                      </a:moveTo>
                      <a:cubicBezTo>
                        <a:pt x="93604" y="0"/>
                        <a:pt x="65897" y="12867"/>
                        <a:pt x="49483" y="34039"/>
                      </a:cubicBezTo>
                      <a:cubicBezTo>
                        <a:pt x="4831" y="54799"/>
                        <a:pt x="1" y="134049"/>
                        <a:pt x="523" y="136791"/>
                      </a:cubicBezTo>
                      <a:cubicBezTo>
                        <a:pt x="1045" y="139663"/>
                        <a:pt x="10837" y="143972"/>
                        <a:pt x="27157" y="145538"/>
                      </a:cubicBezTo>
                      <a:cubicBezTo>
                        <a:pt x="55881" y="152847"/>
                        <a:pt x="85360" y="156378"/>
                        <a:pt x="114977" y="156378"/>
                      </a:cubicBezTo>
                      <a:cubicBezTo>
                        <a:pt x="115515" y="156378"/>
                        <a:pt x="116053" y="156377"/>
                        <a:pt x="116591" y="156375"/>
                      </a:cubicBezTo>
                      <a:cubicBezTo>
                        <a:pt x="160198" y="156375"/>
                        <a:pt x="193099" y="142796"/>
                        <a:pt x="200541" y="135224"/>
                      </a:cubicBezTo>
                      <a:cubicBezTo>
                        <a:pt x="200541" y="135224"/>
                        <a:pt x="219342" y="126999"/>
                        <a:pt x="219603" y="123343"/>
                      </a:cubicBezTo>
                      <a:cubicBezTo>
                        <a:pt x="220778" y="102192"/>
                        <a:pt x="204328" y="46182"/>
                        <a:pt x="185919" y="34039"/>
                      </a:cubicBezTo>
                      <a:cubicBezTo>
                        <a:pt x="169966" y="10264"/>
                        <a:pt x="145615" y="0"/>
                        <a:pt x="1210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29"/>
                <p:cNvSpPr/>
                <p:nvPr/>
              </p:nvSpPr>
              <p:spPr>
                <a:xfrm>
                  <a:off x="2871575" y="1223850"/>
                  <a:ext cx="3126950" cy="29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78" h="116983" extrusionOk="0">
                      <a:moveTo>
                        <a:pt x="96354" y="0"/>
                      </a:moveTo>
                      <a:cubicBezTo>
                        <a:pt x="55620" y="2742"/>
                        <a:pt x="31466" y="31988"/>
                        <a:pt x="27810" y="59405"/>
                      </a:cubicBezTo>
                      <a:cubicBezTo>
                        <a:pt x="8226" y="77553"/>
                        <a:pt x="1959" y="103927"/>
                        <a:pt x="1" y="116461"/>
                      </a:cubicBezTo>
                      <a:cubicBezTo>
                        <a:pt x="6921" y="116722"/>
                        <a:pt x="13840" y="116983"/>
                        <a:pt x="21021" y="116983"/>
                      </a:cubicBezTo>
                      <a:cubicBezTo>
                        <a:pt x="64628" y="116983"/>
                        <a:pt x="97660" y="103404"/>
                        <a:pt x="104971" y="95832"/>
                      </a:cubicBezTo>
                      <a:cubicBezTo>
                        <a:pt x="104971" y="95832"/>
                        <a:pt x="123903" y="87476"/>
                        <a:pt x="124033" y="83820"/>
                      </a:cubicBezTo>
                      <a:cubicBezTo>
                        <a:pt x="125078" y="65020"/>
                        <a:pt x="112152" y="18540"/>
                        <a:pt x="96354" y="0"/>
                      </a:cubicBezTo>
                      <a:close/>
                    </a:path>
                  </a:pathLst>
                </a:custGeom>
                <a:solidFill>
                  <a:srgbClr val="3E4355">
                    <a:alpha val="46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29"/>
                <p:cNvSpPr/>
                <p:nvPr/>
              </p:nvSpPr>
              <p:spPr>
                <a:xfrm>
                  <a:off x="1118825" y="1672200"/>
                  <a:ext cx="639750" cy="58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90" h="23340" extrusionOk="0">
                      <a:moveTo>
                        <a:pt x="17219" y="1"/>
                      </a:moveTo>
                      <a:cubicBezTo>
                        <a:pt x="13695" y="1"/>
                        <a:pt x="9491" y="1999"/>
                        <a:pt x="6136" y="5698"/>
                      </a:cubicBezTo>
                      <a:cubicBezTo>
                        <a:pt x="1175" y="11181"/>
                        <a:pt x="0" y="18362"/>
                        <a:pt x="3525" y="21626"/>
                      </a:cubicBezTo>
                      <a:cubicBezTo>
                        <a:pt x="4778" y="22789"/>
                        <a:pt x="6429" y="23339"/>
                        <a:pt x="8263" y="23339"/>
                      </a:cubicBezTo>
                      <a:cubicBezTo>
                        <a:pt x="11782" y="23339"/>
                        <a:pt x="15976" y="21314"/>
                        <a:pt x="19323" y="17709"/>
                      </a:cubicBezTo>
                      <a:cubicBezTo>
                        <a:pt x="24415" y="12226"/>
                        <a:pt x="25590" y="5045"/>
                        <a:pt x="21934" y="1650"/>
                      </a:cubicBezTo>
                      <a:cubicBezTo>
                        <a:pt x="20687" y="537"/>
                        <a:pt x="19044" y="1"/>
                        <a:pt x="17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29"/>
                <p:cNvSpPr/>
                <p:nvPr/>
              </p:nvSpPr>
              <p:spPr>
                <a:xfrm>
                  <a:off x="1197150" y="2397925"/>
                  <a:ext cx="339475" cy="3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9" h="12426" extrusionOk="0">
                      <a:moveTo>
                        <a:pt x="7852" y="0"/>
                      </a:moveTo>
                      <a:cubicBezTo>
                        <a:pt x="6015" y="0"/>
                        <a:pt x="4066" y="858"/>
                        <a:pt x="2612" y="2389"/>
                      </a:cubicBezTo>
                      <a:cubicBezTo>
                        <a:pt x="131" y="5131"/>
                        <a:pt x="0" y="9048"/>
                        <a:pt x="2351" y="11137"/>
                      </a:cubicBezTo>
                      <a:cubicBezTo>
                        <a:pt x="3441" y="12009"/>
                        <a:pt x="4758" y="12426"/>
                        <a:pt x="6075" y="12426"/>
                      </a:cubicBezTo>
                      <a:cubicBezTo>
                        <a:pt x="7913" y="12426"/>
                        <a:pt x="9751" y="11614"/>
                        <a:pt x="10968" y="10092"/>
                      </a:cubicBezTo>
                      <a:cubicBezTo>
                        <a:pt x="13448" y="7351"/>
                        <a:pt x="13579" y="3564"/>
                        <a:pt x="11359" y="1345"/>
                      </a:cubicBezTo>
                      <a:cubicBezTo>
                        <a:pt x="10387" y="427"/>
                        <a:pt x="9147" y="0"/>
                        <a:pt x="78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29"/>
                <p:cNvSpPr/>
                <p:nvPr/>
              </p:nvSpPr>
              <p:spPr>
                <a:xfrm>
                  <a:off x="1601875" y="2182500"/>
                  <a:ext cx="306850" cy="3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4" h="13265" extrusionOk="0">
                      <a:moveTo>
                        <a:pt x="6427" y="0"/>
                      </a:moveTo>
                      <a:cubicBezTo>
                        <a:pt x="3529" y="0"/>
                        <a:pt x="889" y="2502"/>
                        <a:pt x="523" y="5914"/>
                      </a:cubicBezTo>
                      <a:cubicBezTo>
                        <a:pt x="1" y="9570"/>
                        <a:pt x="2090" y="12834"/>
                        <a:pt x="5354" y="13226"/>
                      </a:cubicBezTo>
                      <a:cubicBezTo>
                        <a:pt x="5563" y="13252"/>
                        <a:pt x="5771" y="13265"/>
                        <a:pt x="5977" y="13265"/>
                      </a:cubicBezTo>
                      <a:cubicBezTo>
                        <a:pt x="8860" y="13265"/>
                        <a:pt x="11395" y="10763"/>
                        <a:pt x="11882" y="7351"/>
                      </a:cubicBezTo>
                      <a:cubicBezTo>
                        <a:pt x="12274" y="3695"/>
                        <a:pt x="10185" y="431"/>
                        <a:pt x="7051" y="39"/>
                      </a:cubicBezTo>
                      <a:cubicBezTo>
                        <a:pt x="6842" y="13"/>
                        <a:pt x="6634" y="0"/>
                        <a:pt x="64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29"/>
                <p:cNvSpPr/>
                <p:nvPr/>
              </p:nvSpPr>
              <p:spPr>
                <a:xfrm>
                  <a:off x="3814875" y="506125"/>
                  <a:ext cx="714850" cy="52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94" h="20847" extrusionOk="0">
                      <a:moveTo>
                        <a:pt x="9702" y="0"/>
                      </a:moveTo>
                      <a:cubicBezTo>
                        <a:pt x="6652" y="0"/>
                        <a:pt x="4080" y="1046"/>
                        <a:pt x="2743" y="3119"/>
                      </a:cubicBezTo>
                      <a:cubicBezTo>
                        <a:pt x="1" y="7297"/>
                        <a:pt x="3134" y="13956"/>
                        <a:pt x="9532" y="18003"/>
                      </a:cubicBezTo>
                      <a:cubicBezTo>
                        <a:pt x="12627" y="19899"/>
                        <a:pt x="15906" y="20846"/>
                        <a:pt x="18777" y="20846"/>
                      </a:cubicBezTo>
                      <a:cubicBezTo>
                        <a:pt x="21839" y="20846"/>
                        <a:pt x="24437" y="19768"/>
                        <a:pt x="25852" y="17612"/>
                      </a:cubicBezTo>
                      <a:cubicBezTo>
                        <a:pt x="28594" y="13564"/>
                        <a:pt x="25330" y="6906"/>
                        <a:pt x="19063" y="2858"/>
                      </a:cubicBezTo>
                      <a:cubicBezTo>
                        <a:pt x="15943" y="948"/>
                        <a:pt x="12605" y="0"/>
                        <a:pt x="970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29"/>
                <p:cNvSpPr/>
                <p:nvPr/>
              </p:nvSpPr>
              <p:spPr>
                <a:xfrm>
                  <a:off x="4562350" y="982275"/>
                  <a:ext cx="362325" cy="29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3" h="11949" extrusionOk="0">
                      <a:moveTo>
                        <a:pt x="6347" y="1"/>
                      </a:moveTo>
                      <a:cubicBezTo>
                        <a:pt x="4404" y="1"/>
                        <a:pt x="2632" y="846"/>
                        <a:pt x="1697" y="2483"/>
                      </a:cubicBezTo>
                      <a:cubicBezTo>
                        <a:pt x="0" y="5094"/>
                        <a:pt x="1175" y="8749"/>
                        <a:pt x="4178" y="10708"/>
                      </a:cubicBezTo>
                      <a:cubicBezTo>
                        <a:pt x="5287" y="11552"/>
                        <a:pt x="6587" y="11949"/>
                        <a:pt x="7873" y="11949"/>
                      </a:cubicBezTo>
                      <a:cubicBezTo>
                        <a:pt x="9767" y="11949"/>
                        <a:pt x="11628" y="11088"/>
                        <a:pt x="12795" y="9533"/>
                      </a:cubicBezTo>
                      <a:cubicBezTo>
                        <a:pt x="14492" y="6791"/>
                        <a:pt x="13317" y="3135"/>
                        <a:pt x="10314" y="1177"/>
                      </a:cubicBezTo>
                      <a:cubicBezTo>
                        <a:pt x="9051" y="387"/>
                        <a:pt x="7660" y="1"/>
                        <a:pt x="634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29"/>
                <p:cNvSpPr/>
                <p:nvPr/>
              </p:nvSpPr>
              <p:spPr>
                <a:xfrm>
                  <a:off x="3204525" y="391800"/>
                  <a:ext cx="339475" cy="28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9" h="11338" extrusionOk="0">
                      <a:moveTo>
                        <a:pt x="6364" y="0"/>
                      </a:moveTo>
                      <a:cubicBezTo>
                        <a:pt x="3279" y="0"/>
                        <a:pt x="719" y="1929"/>
                        <a:pt x="261" y="4559"/>
                      </a:cubicBezTo>
                      <a:cubicBezTo>
                        <a:pt x="0" y="7954"/>
                        <a:pt x="2481" y="10956"/>
                        <a:pt x="5875" y="11218"/>
                      </a:cubicBezTo>
                      <a:cubicBezTo>
                        <a:pt x="6329" y="11299"/>
                        <a:pt x="6777" y="11337"/>
                        <a:pt x="7215" y="11337"/>
                      </a:cubicBezTo>
                      <a:cubicBezTo>
                        <a:pt x="10299" y="11337"/>
                        <a:pt x="12860" y="9408"/>
                        <a:pt x="13317" y="6779"/>
                      </a:cubicBezTo>
                      <a:cubicBezTo>
                        <a:pt x="13578" y="3384"/>
                        <a:pt x="11098" y="381"/>
                        <a:pt x="7703" y="120"/>
                      </a:cubicBezTo>
                      <a:cubicBezTo>
                        <a:pt x="7249" y="39"/>
                        <a:pt x="6801" y="0"/>
                        <a:pt x="63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" name="Google Shape;2631;p29"/>
              <p:cNvGrpSpPr/>
              <p:nvPr/>
            </p:nvGrpSpPr>
            <p:grpSpPr>
              <a:xfrm>
                <a:off x="4380264" y="4938404"/>
                <a:ext cx="199338" cy="74802"/>
                <a:chOff x="7135614" y="6990679"/>
                <a:chExt cx="199338" cy="74802"/>
              </a:xfrm>
            </p:grpSpPr>
            <p:sp>
              <p:nvSpPr>
                <p:cNvPr id="2632" name="Google Shape;2632;p29"/>
                <p:cNvSpPr/>
                <p:nvPr/>
              </p:nvSpPr>
              <p:spPr>
                <a:xfrm flipH="1">
                  <a:off x="7135614" y="6990679"/>
                  <a:ext cx="199338" cy="7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3" h="3551" extrusionOk="0">
                      <a:moveTo>
                        <a:pt x="4693" y="1"/>
                      </a:moveTo>
                      <a:cubicBezTo>
                        <a:pt x="3777" y="1"/>
                        <a:pt x="2862" y="500"/>
                        <a:pt x="4249" y="1498"/>
                      </a:cubicBezTo>
                      <a:cubicBezTo>
                        <a:pt x="3388" y="879"/>
                        <a:pt x="2495" y="665"/>
                        <a:pt x="1836" y="665"/>
                      </a:cubicBezTo>
                      <a:cubicBezTo>
                        <a:pt x="370" y="665"/>
                        <a:pt x="56" y="1720"/>
                        <a:pt x="3805" y="1720"/>
                      </a:cubicBezTo>
                      <a:cubicBezTo>
                        <a:pt x="0" y="1720"/>
                        <a:pt x="381" y="2862"/>
                        <a:pt x="1903" y="2862"/>
                      </a:cubicBezTo>
                      <a:cubicBezTo>
                        <a:pt x="2555" y="2862"/>
                        <a:pt x="3417" y="2652"/>
                        <a:pt x="4249" y="2053"/>
                      </a:cubicBezTo>
                      <a:lnTo>
                        <a:pt x="4249" y="2053"/>
                      </a:lnTo>
                      <a:cubicBezTo>
                        <a:pt x="2862" y="3052"/>
                        <a:pt x="3777" y="3551"/>
                        <a:pt x="4693" y="3551"/>
                      </a:cubicBezTo>
                      <a:cubicBezTo>
                        <a:pt x="5608" y="3551"/>
                        <a:pt x="6523" y="3052"/>
                        <a:pt x="5136" y="2053"/>
                      </a:cubicBezTo>
                      <a:lnTo>
                        <a:pt x="5136" y="2053"/>
                      </a:lnTo>
                      <a:cubicBezTo>
                        <a:pt x="5968" y="2652"/>
                        <a:pt x="6840" y="2862"/>
                        <a:pt x="7503" y="2862"/>
                      </a:cubicBezTo>
                      <a:cubicBezTo>
                        <a:pt x="9051" y="2862"/>
                        <a:pt x="9463" y="1720"/>
                        <a:pt x="5580" y="1720"/>
                      </a:cubicBezTo>
                      <a:cubicBezTo>
                        <a:pt x="9405" y="1720"/>
                        <a:pt x="9062" y="665"/>
                        <a:pt x="7571" y="665"/>
                      </a:cubicBezTo>
                      <a:cubicBezTo>
                        <a:pt x="6900" y="665"/>
                        <a:pt x="5997" y="879"/>
                        <a:pt x="5136" y="1498"/>
                      </a:cubicBezTo>
                      <a:cubicBezTo>
                        <a:pt x="6523" y="500"/>
                        <a:pt x="5608" y="1"/>
                        <a:pt x="4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29"/>
                <p:cNvSpPr/>
                <p:nvPr/>
              </p:nvSpPr>
              <p:spPr>
                <a:xfrm flipH="1">
                  <a:off x="7219727" y="7022235"/>
                  <a:ext cx="32735" cy="11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556" extrusionOk="0">
                      <a:moveTo>
                        <a:pt x="777" y="0"/>
                      </a:moveTo>
                      <a:cubicBezTo>
                        <a:pt x="333" y="0"/>
                        <a:pt x="0" y="111"/>
                        <a:pt x="0" y="222"/>
                      </a:cubicBezTo>
                      <a:cubicBezTo>
                        <a:pt x="0" y="444"/>
                        <a:pt x="333" y="555"/>
                        <a:pt x="777" y="555"/>
                      </a:cubicBezTo>
                      <a:cubicBezTo>
                        <a:pt x="1220" y="555"/>
                        <a:pt x="1553" y="444"/>
                        <a:pt x="1553" y="222"/>
                      </a:cubicBezTo>
                      <a:cubicBezTo>
                        <a:pt x="1553" y="111"/>
                        <a:pt x="1220" y="0"/>
                        <a:pt x="77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34" name="Google Shape;2634;p29"/>
              <p:cNvSpPr/>
              <p:nvPr/>
            </p:nvSpPr>
            <p:spPr>
              <a:xfrm flipH="1">
                <a:off x="5048127" y="4836433"/>
                <a:ext cx="199738" cy="75371"/>
              </a:xfrm>
              <a:custGeom>
                <a:avLst/>
                <a:gdLst/>
                <a:ahLst/>
                <a:cxnLst/>
                <a:rect l="l" t="t" r="r" b="b"/>
                <a:pathLst>
                  <a:path w="9482" h="3578" extrusionOk="0">
                    <a:moveTo>
                      <a:pt x="4780" y="0"/>
                    </a:moveTo>
                    <a:cubicBezTo>
                      <a:pt x="3865" y="0"/>
                      <a:pt x="2950" y="499"/>
                      <a:pt x="4336" y="1498"/>
                    </a:cubicBezTo>
                    <a:cubicBezTo>
                      <a:pt x="3504" y="899"/>
                      <a:pt x="2632" y="689"/>
                      <a:pt x="1969" y="689"/>
                    </a:cubicBezTo>
                    <a:cubicBezTo>
                      <a:pt x="421" y="689"/>
                      <a:pt x="10" y="1831"/>
                      <a:pt x="3892" y="1831"/>
                    </a:cubicBezTo>
                    <a:cubicBezTo>
                      <a:pt x="0" y="1831"/>
                      <a:pt x="424" y="2923"/>
                      <a:pt x="1981" y="2923"/>
                    </a:cubicBezTo>
                    <a:cubicBezTo>
                      <a:pt x="2642" y="2923"/>
                      <a:pt x="3509" y="2726"/>
                      <a:pt x="4336" y="2163"/>
                    </a:cubicBezTo>
                    <a:lnTo>
                      <a:pt x="4336" y="2163"/>
                    </a:lnTo>
                    <a:cubicBezTo>
                      <a:pt x="2950" y="3106"/>
                      <a:pt x="3865" y="3578"/>
                      <a:pt x="4780" y="3578"/>
                    </a:cubicBezTo>
                    <a:cubicBezTo>
                      <a:pt x="5695" y="3578"/>
                      <a:pt x="6610" y="3106"/>
                      <a:pt x="5224" y="2163"/>
                    </a:cubicBezTo>
                    <a:lnTo>
                      <a:pt x="5224" y="2163"/>
                    </a:lnTo>
                    <a:cubicBezTo>
                      <a:pt x="6051" y="2726"/>
                      <a:pt x="6908" y="2923"/>
                      <a:pt x="7558" y="2923"/>
                    </a:cubicBezTo>
                    <a:cubicBezTo>
                      <a:pt x="9090" y="2923"/>
                      <a:pt x="9482" y="1831"/>
                      <a:pt x="5667" y="1831"/>
                    </a:cubicBezTo>
                    <a:cubicBezTo>
                      <a:pt x="9472" y="1831"/>
                      <a:pt x="9092" y="689"/>
                      <a:pt x="7570" y="689"/>
                    </a:cubicBezTo>
                    <a:cubicBezTo>
                      <a:pt x="6918" y="689"/>
                      <a:pt x="6056" y="899"/>
                      <a:pt x="5224" y="1498"/>
                    </a:cubicBezTo>
                    <a:cubicBezTo>
                      <a:pt x="6610" y="499"/>
                      <a:pt x="5695" y="0"/>
                      <a:pt x="47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29"/>
              <p:cNvSpPr/>
              <p:nvPr/>
            </p:nvSpPr>
            <p:spPr>
              <a:xfrm flipH="1">
                <a:off x="5130807" y="4867967"/>
                <a:ext cx="3273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667" extrusionOk="0">
                    <a:moveTo>
                      <a:pt x="777" y="1"/>
                    </a:moveTo>
                    <a:cubicBezTo>
                      <a:pt x="333" y="1"/>
                      <a:pt x="0" y="112"/>
                      <a:pt x="0" y="334"/>
                    </a:cubicBezTo>
                    <a:cubicBezTo>
                      <a:pt x="0" y="444"/>
                      <a:pt x="333" y="666"/>
                      <a:pt x="777" y="666"/>
                    </a:cubicBezTo>
                    <a:cubicBezTo>
                      <a:pt x="1221" y="666"/>
                      <a:pt x="1553" y="444"/>
                      <a:pt x="1553" y="334"/>
                    </a:cubicBezTo>
                    <a:cubicBezTo>
                      <a:pt x="1553" y="112"/>
                      <a:pt x="1221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29"/>
              <p:cNvSpPr/>
              <p:nvPr/>
            </p:nvSpPr>
            <p:spPr>
              <a:xfrm flipH="1">
                <a:off x="5880700" y="4723672"/>
                <a:ext cx="199759" cy="73643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3496" extrusionOk="0">
                    <a:moveTo>
                      <a:pt x="4703" y="1"/>
                    </a:moveTo>
                    <a:cubicBezTo>
                      <a:pt x="3787" y="1"/>
                      <a:pt x="2872" y="472"/>
                      <a:pt x="4259" y="1415"/>
                    </a:cubicBezTo>
                    <a:cubicBezTo>
                      <a:pt x="3432" y="853"/>
                      <a:pt x="2575" y="655"/>
                      <a:pt x="1924" y="655"/>
                    </a:cubicBezTo>
                    <a:cubicBezTo>
                      <a:pt x="393" y="655"/>
                      <a:pt x="1" y="1748"/>
                      <a:pt x="3815" y="1748"/>
                    </a:cubicBezTo>
                    <a:cubicBezTo>
                      <a:pt x="1" y="1748"/>
                      <a:pt x="393" y="2840"/>
                      <a:pt x="1924" y="2840"/>
                    </a:cubicBezTo>
                    <a:cubicBezTo>
                      <a:pt x="2575" y="2840"/>
                      <a:pt x="3432" y="2643"/>
                      <a:pt x="4259" y="2081"/>
                    </a:cubicBezTo>
                    <a:lnTo>
                      <a:pt x="4259" y="2081"/>
                    </a:lnTo>
                    <a:cubicBezTo>
                      <a:pt x="2872" y="3024"/>
                      <a:pt x="3760" y="3495"/>
                      <a:pt x="4661" y="3495"/>
                    </a:cubicBezTo>
                    <a:cubicBezTo>
                      <a:pt x="5562" y="3495"/>
                      <a:pt x="6477" y="3024"/>
                      <a:pt x="5146" y="2081"/>
                    </a:cubicBezTo>
                    <a:lnTo>
                      <a:pt x="5146" y="2081"/>
                    </a:lnTo>
                    <a:cubicBezTo>
                      <a:pt x="5973" y="2643"/>
                      <a:pt x="6840" y="2840"/>
                      <a:pt x="7502" y="2840"/>
                    </a:cubicBezTo>
                    <a:cubicBezTo>
                      <a:pt x="9059" y="2840"/>
                      <a:pt x="9482" y="1748"/>
                      <a:pt x="5590" y="1748"/>
                    </a:cubicBezTo>
                    <a:cubicBezTo>
                      <a:pt x="9482" y="1748"/>
                      <a:pt x="9059" y="655"/>
                      <a:pt x="7502" y="655"/>
                    </a:cubicBezTo>
                    <a:cubicBezTo>
                      <a:pt x="6840" y="655"/>
                      <a:pt x="5973" y="853"/>
                      <a:pt x="5146" y="1415"/>
                    </a:cubicBezTo>
                    <a:cubicBezTo>
                      <a:pt x="6533" y="472"/>
                      <a:pt x="5618" y="1"/>
                      <a:pt x="4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29"/>
              <p:cNvSpPr/>
              <p:nvPr/>
            </p:nvSpPr>
            <p:spPr>
              <a:xfrm flipH="1">
                <a:off x="5965023" y="4753479"/>
                <a:ext cx="35073" cy="1402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666" extrusionOk="0">
                    <a:moveTo>
                      <a:pt x="888" y="0"/>
                    </a:moveTo>
                    <a:cubicBezTo>
                      <a:pt x="444" y="0"/>
                      <a:pt x="0" y="111"/>
                      <a:pt x="0" y="333"/>
                    </a:cubicBezTo>
                    <a:cubicBezTo>
                      <a:pt x="0" y="555"/>
                      <a:pt x="444" y="666"/>
                      <a:pt x="888" y="666"/>
                    </a:cubicBezTo>
                    <a:cubicBezTo>
                      <a:pt x="1220" y="666"/>
                      <a:pt x="1664" y="555"/>
                      <a:pt x="1664" y="333"/>
                    </a:cubicBezTo>
                    <a:cubicBezTo>
                      <a:pt x="1664" y="111"/>
                      <a:pt x="1331" y="0"/>
                      <a:pt x="8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" name="Google Shape;2638;p29"/>
            <p:cNvGrpSpPr/>
            <p:nvPr/>
          </p:nvGrpSpPr>
          <p:grpSpPr>
            <a:xfrm rot="1125109">
              <a:off x="7853548" y="1893280"/>
              <a:ext cx="2154808" cy="3085698"/>
              <a:chOff x="4643500" y="2144275"/>
              <a:chExt cx="2026046" cy="2901568"/>
            </a:xfrm>
          </p:grpSpPr>
          <p:sp>
            <p:nvSpPr>
              <p:cNvPr id="2639" name="Google Shape;2639;p29"/>
              <p:cNvSpPr/>
              <p:nvPr/>
            </p:nvSpPr>
            <p:spPr>
              <a:xfrm>
                <a:off x="4643500" y="2800819"/>
                <a:ext cx="2026046" cy="2185665"/>
              </a:xfrm>
              <a:custGeom>
                <a:avLst/>
                <a:gdLst/>
                <a:ahLst/>
                <a:cxnLst/>
                <a:rect l="l" t="t" r="r" b="b"/>
                <a:pathLst>
                  <a:path w="145995" h="157497" extrusionOk="0">
                    <a:moveTo>
                      <a:pt x="75246" y="75246"/>
                    </a:moveTo>
                    <a:lnTo>
                      <a:pt x="77764" y="75666"/>
                    </a:lnTo>
                    <a:lnTo>
                      <a:pt x="78124" y="81542"/>
                    </a:lnTo>
                    <a:lnTo>
                      <a:pt x="75246" y="75246"/>
                    </a:lnTo>
                    <a:close/>
                    <a:moveTo>
                      <a:pt x="112239" y="102946"/>
                    </a:moveTo>
                    <a:lnTo>
                      <a:pt x="112959" y="103366"/>
                    </a:lnTo>
                    <a:lnTo>
                      <a:pt x="112959" y="104865"/>
                    </a:lnTo>
                    <a:lnTo>
                      <a:pt x="112239" y="102946"/>
                    </a:lnTo>
                    <a:close/>
                    <a:moveTo>
                      <a:pt x="19546" y="0"/>
                    </a:moveTo>
                    <a:lnTo>
                      <a:pt x="19546" y="0"/>
                    </a:lnTo>
                    <a:cubicBezTo>
                      <a:pt x="22724" y="10613"/>
                      <a:pt x="29019" y="22364"/>
                      <a:pt x="37353" y="34116"/>
                    </a:cubicBezTo>
                    <a:lnTo>
                      <a:pt x="56060" y="37833"/>
                    </a:lnTo>
                    <a:lnTo>
                      <a:pt x="41910" y="40231"/>
                    </a:lnTo>
                    <a:cubicBezTo>
                      <a:pt x="45627" y="45088"/>
                      <a:pt x="49644" y="49884"/>
                      <a:pt x="53901" y="54621"/>
                    </a:cubicBezTo>
                    <a:lnTo>
                      <a:pt x="77284" y="58638"/>
                    </a:lnTo>
                    <a:lnTo>
                      <a:pt x="67152" y="60677"/>
                    </a:lnTo>
                    <a:cubicBezTo>
                      <a:pt x="48925" y="52316"/>
                      <a:pt x="29559" y="48256"/>
                      <a:pt x="11653" y="48256"/>
                    </a:cubicBezTo>
                    <a:cubicBezTo>
                      <a:pt x="10298" y="48256"/>
                      <a:pt x="8952" y="48279"/>
                      <a:pt x="7615" y="48326"/>
                    </a:cubicBezTo>
                    <a:cubicBezTo>
                      <a:pt x="13071" y="59597"/>
                      <a:pt x="22124" y="71469"/>
                      <a:pt x="33396" y="83041"/>
                    </a:cubicBezTo>
                    <a:lnTo>
                      <a:pt x="54861" y="83940"/>
                    </a:lnTo>
                    <a:lnTo>
                      <a:pt x="39572" y="89096"/>
                    </a:lnTo>
                    <a:cubicBezTo>
                      <a:pt x="44488" y="93833"/>
                      <a:pt x="49824" y="98450"/>
                      <a:pt x="55400" y="102946"/>
                    </a:cubicBezTo>
                    <a:lnTo>
                      <a:pt x="82141" y="103246"/>
                    </a:lnTo>
                    <a:lnTo>
                      <a:pt x="64334" y="109901"/>
                    </a:lnTo>
                    <a:lnTo>
                      <a:pt x="65053" y="110501"/>
                    </a:lnTo>
                    <a:cubicBezTo>
                      <a:pt x="64394" y="110441"/>
                      <a:pt x="63734" y="110321"/>
                      <a:pt x="63075" y="110261"/>
                    </a:cubicBezTo>
                    <a:lnTo>
                      <a:pt x="63075" y="110261"/>
                    </a:lnTo>
                    <a:lnTo>
                      <a:pt x="69730" y="122852"/>
                    </a:lnTo>
                    <a:lnTo>
                      <a:pt x="54861" y="109842"/>
                    </a:lnTo>
                    <a:cubicBezTo>
                      <a:pt x="53984" y="109823"/>
                      <a:pt x="53108" y="109814"/>
                      <a:pt x="52234" y="109814"/>
                    </a:cubicBezTo>
                    <a:cubicBezTo>
                      <a:pt x="33271" y="109814"/>
                      <a:pt x="15074" y="114137"/>
                      <a:pt x="0" y="121473"/>
                    </a:cubicBezTo>
                    <a:cubicBezTo>
                      <a:pt x="8574" y="128728"/>
                      <a:pt x="20265" y="135083"/>
                      <a:pt x="33756" y="140420"/>
                    </a:cubicBezTo>
                    <a:lnTo>
                      <a:pt x="51623" y="133345"/>
                    </a:lnTo>
                    <a:lnTo>
                      <a:pt x="41010" y="143118"/>
                    </a:lnTo>
                    <a:cubicBezTo>
                      <a:pt x="46766" y="145216"/>
                      <a:pt x="52822" y="147015"/>
                      <a:pt x="58998" y="148694"/>
                    </a:cubicBezTo>
                    <a:lnTo>
                      <a:pt x="80942" y="139161"/>
                    </a:lnTo>
                    <a:lnTo>
                      <a:pt x="68830" y="151092"/>
                    </a:lnTo>
                    <a:cubicBezTo>
                      <a:pt x="75006" y="152471"/>
                      <a:pt x="81301" y="153670"/>
                      <a:pt x="87657" y="154570"/>
                    </a:cubicBezTo>
                    <a:lnTo>
                      <a:pt x="99708" y="149353"/>
                    </a:lnTo>
                    <a:lnTo>
                      <a:pt x="99708" y="149353"/>
                    </a:lnTo>
                    <a:lnTo>
                      <a:pt x="93533" y="155409"/>
                    </a:lnTo>
                    <a:cubicBezTo>
                      <a:pt x="104142" y="156766"/>
                      <a:pt x="114731" y="157497"/>
                      <a:pt x="124867" y="157497"/>
                    </a:cubicBezTo>
                    <a:cubicBezTo>
                      <a:pt x="132202" y="157497"/>
                      <a:pt x="139299" y="157114"/>
                      <a:pt x="145995" y="156308"/>
                    </a:cubicBezTo>
                    <a:cubicBezTo>
                      <a:pt x="144136" y="153910"/>
                      <a:pt x="142218" y="151572"/>
                      <a:pt x="140299" y="149353"/>
                    </a:cubicBezTo>
                    <a:cubicBezTo>
                      <a:pt x="136762" y="134244"/>
                      <a:pt x="130526" y="119914"/>
                      <a:pt x="122012" y="106964"/>
                    </a:cubicBezTo>
                    <a:cubicBezTo>
                      <a:pt x="120633" y="88797"/>
                      <a:pt x="115057" y="71289"/>
                      <a:pt x="105644" y="55700"/>
                    </a:cubicBezTo>
                    <a:lnTo>
                      <a:pt x="104205" y="64394"/>
                    </a:lnTo>
                    <a:lnTo>
                      <a:pt x="101027" y="48805"/>
                    </a:lnTo>
                    <a:cubicBezTo>
                      <a:pt x="94552" y="39812"/>
                      <a:pt x="86877" y="31777"/>
                      <a:pt x="78184" y="24942"/>
                    </a:cubicBezTo>
                    <a:lnTo>
                      <a:pt x="76805" y="39032"/>
                    </a:lnTo>
                    <a:lnTo>
                      <a:pt x="71588" y="20086"/>
                    </a:lnTo>
                    <a:cubicBezTo>
                      <a:pt x="55220" y="8934"/>
                      <a:pt x="36814" y="2159"/>
                      <a:pt x="19546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29"/>
              <p:cNvSpPr/>
              <p:nvPr/>
            </p:nvSpPr>
            <p:spPr>
              <a:xfrm>
                <a:off x="5597940" y="2144275"/>
                <a:ext cx="838714" cy="1771449"/>
              </a:xfrm>
              <a:custGeom>
                <a:avLst/>
                <a:gdLst/>
                <a:ahLst/>
                <a:cxnLst/>
                <a:rect l="l" t="t" r="r" b="b"/>
                <a:pathLst>
                  <a:path w="60437" h="127649" extrusionOk="0">
                    <a:moveTo>
                      <a:pt x="38912" y="34355"/>
                    </a:moveTo>
                    <a:lnTo>
                      <a:pt x="37414" y="52582"/>
                    </a:lnTo>
                    <a:lnTo>
                      <a:pt x="43109" y="40711"/>
                    </a:lnTo>
                    <a:cubicBezTo>
                      <a:pt x="48506" y="49465"/>
                      <a:pt x="52643" y="58938"/>
                      <a:pt x="55401" y="68891"/>
                    </a:cubicBezTo>
                    <a:lnTo>
                      <a:pt x="53122" y="83460"/>
                    </a:lnTo>
                    <a:lnTo>
                      <a:pt x="57139" y="76445"/>
                    </a:lnTo>
                    <a:cubicBezTo>
                      <a:pt x="60437" y="93473"/>
                      <a:pt x="59538" y="111041"/>
                      <a:pt x="54561" y="127649"/>
                    </a:cubicBezTo>
                    <a:lnTo>
                      <a:pt x="36035" y="71049"/>
                    </a:lnTo>
                    <a:lnTo>
                      <a:pt x="1" y="0"/>
                    </a:lnTo>
                    <a:cubicBezTo>
                      <a:pt x="14450" y="7435"/>
                      <a:pt x="28240" y="19306"/>
                      <a:pt x="38912" y="3435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29"/>
              <p:cNvSpPr/>
              <p:nvPr/>
            </p:nvSpPr>
            <p:spPr>
              <a:xfrm>
                <a:off x="5588780" y="2144275"/>
                <a:ext cx="766343" cy="1770616"/>
              </a:xfrm>
              <a:custGeom>
                <a:avLst/>
                <a:gdLst/>
                <a:ahLst/>
                <a:cxnLst/>
                <a:rect l="l" t="t" r="r" b="b"/>
                <a:pathLst>
                  <a:path w="55222" h="127589" extrusionOk="0">
                    <a:moveTo>
                      <a:pt x="34836" y="89396"/>
                    </a:moveTo>
                    <a:lnTo>
                      <a:pt x="24343" y="83340"/>
                    </a:lnTo>
                    <a:cubicBezTo>
                      <a:pt x="21585" y="78064"/>
                      <a:pt x="19007" y="72788"/>
                      <a:pt x="16609" y="67392"/>
                    </a:cubicBezTo>
                    <a:lnTo>
                      <a:pt x="32138" y="69850"/>
                    </a:lnTo>
                    <a:lnTo>
                      <a:pt x="12952" y="58818"/>
                    </a:lnTo>
                    <a:cubicBezTo>
                      <a:pt x="10793" y="53302"/>
                      <a:pt x="8815" y="47786"/>
                      <a:pt x="7136" y="42390"/>
                    </a:cubicBezTo>
                    <a:lnTo>
                      <a:pt x="20326" y="44848"/>
                    </a:lnTo>
                    <a:lnTo>
                      <a:pt x="5157" y="35495"/>
                    </a:lnTo>
                    <a:cubicBezTo>
                      <a:pt x="1740" y="22544"/>
                      <a:pt x="1" y="10313"/>
                      <a:pt x="661" y="0"/>
                    </a:cubicBezTo>
                    <a:cubicBezTo>
                      <a:pt x="46348" y="55820"/>
                      <a:pt x="55221" y="127589"/>
                      <a:pt x="55221" y="127589"/>
                    </a:cubicBezTo>
                    <a:cubicBezTo>
                      <a:pt x="45029" y="116856"/>
                      <a:pt x="35316" y="103066"/>
                      <a:pt x="26982" y="8813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29"/>
              <p:cNvSpPr/>
              <p:nvPr/>
            </p:nvSpPr>
            <p:spPr>
              <a:xfrm>
                <a:off x="5129450" y="2713439"/>
                <a:ext cx="1281379" cy="1632507"/>
              </a:xfrm>
              <a:custGeom>
                <a:avLst/>
                <a:gdLst/>
                <a:ahLst/>
                <a:cxnLst/>
                <a:rect l="l" t="t" r="r" b="b"/>
                <a:pathLst>
                  <a:path w="92335" h="117637" extrusionOk="0">
                    <a:moveTo>
                      <a:pt x="49825" y="25003"/>
                    </a:moveTo>
                    <a:lnTo>
                      <a:pt x="53302" y="44369"/>
                    </a:lnTo>
                    <a:lnTo>
                      <a:pt x="55941" y="30459"/>
                    </a:lnTo>
                    <a:cubicBezTo>
                      <a:pt x="63975" y="38073"/>
                      <a:pt x="70870" y="46827"/>
                      <a:pt x="76446" y="56360"/>
                    </a:cubicBezTo>
                    <a:lnTo>
                      <a:pt x="78065" y="72189"/>
                    </a:lnTo>
                    <a:lnTo>
                      <a:pt x="80343" y="63735"/>
                    </a:lnTo>
                    <a:cubicBezTo>
                      <a:pt x="88377" y="80523"/>
                      <a:pt x="92334" y="98990"/>
                      <a:pt x="91735" y="117636"/>
                    </a:cubicBezTo>
                    <a:lnTo>
                      <a:pt x="56960" y="63915"/>
                    </a:lnTo>
                    <a:lnTo>
                      <a:pt x="1" y="1"/>
                    </a:lnTo>
                    <a:cubicBezTo>
                      <a:pt x="16969" y="3778"/>
                      <a:pt x="34596" y="12292"/>
                      <a:pt x="49825" y="250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29"/>
              <p:cNvSpPr/>
              <p:nvPr/>
            </p:nvSpPr>
            <p:spPr>
              <a:xfrm>
                <a:off x="5129450" y="2713439"/>
                <a:ext cx="1273052" cy="1632507"/>
              </a:xfrm>
              <a:custGeom>
                <a:avLst/>
                <a:gdLst/>
                <a:ahLst/>
                <a:cxnLst/>
                <a:rect l="l" t="t" r="r" b="b"/>
                <a:pathLst>
                  <a:path w="91735" h="117637" extrusionOk="0">
                    <a:moveTo>
                      <a:pt x="60078" y="83521"/>
                    </a:moveTo>
                    <a:lnTo>
                      <a:pt x="47487" y="80103"/>
                    </a:lnTo>
                    <a:cubicBezTo>
                      <a:pt x="43170" y="75427"/>
                      <a:pt x="39033" y="70630"/>
                      <a:pt x="35076" y="65654"/>
                    </a:cubicBezTo>
                    <a:lnTo>
                      <a:pt x="51863" y="63975"/>
                    </a:lnTo>
                    <a:lnTo>
                      <a:pt x="28960" y="57739"/>
                    </a:lnTo>
                    <a:cubicBezTo>
                      <a:pt x="25123" y="52643"/>
                      <a:pt x="21585" y="47427"/>
                      <a:pt x="18348" y="42270"/>
                    </a:cubicBezTo>
                    <a:lnTo>
                      <a:pt x="32677" y="41251"/>
                    </a:lnTo>
                    <a:lnTo>
                      <a:pt x="14450" y="35675"/>
                    </a:lnTo>
                    <a:cubicBezTo>
                      <a:pt x="7316" y="23144"/>
                      <a:pt x="2159" y="10913"/>
                      <a:pt x="1" y="1"/>
                    </a:cubicBezTo>
                    <a:cubicBezTo>
                      <a:pt x="62776" y="45448"/>
                      <a:pt x="91735" y="117636"/>
                      <a:pt x="91735" y="117636"/>
                    </a:cubicBezTo>
                    <a:cubicBezTo>
                      <a:pt x="78185" y="109242"/>
                      <a:pt x="64334" y="97551"/>
                      <a:pt x="51564" y="843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29"/>
              <p:cNvSpPr/>
              <p:nvPr/>
            </p:nvSpPr>
            <p:spPr>
              <a:xfrm>
                <a:off x="5407385" y="3110368"/>
                <a:ext cx="630705" cy="874505"/>
              </a:xfrm>
              <a:custGeom>
                <a:avLst/>
                <a:gdLst/>
                <a:ahLst/>
                <a:cxnLst/>
                <a:rect l="l" t="t" r="r" b="b"/>
                <a:pathLst>
                  <a:path w="45448" h="63016" extrusionOk="0">
                    <a:moveTo>
                      <a:pt x="780" y="0"/>
                    </a:moveTo>
                    <a:lnTo>
                      <a:pt x="0" y="1079"/>
                    </a:lnTo>
                    <a:cubicBezTo>
                      <a:pt x="240" y="1139"/>
                      <a:pt x="540" y="1259"/>
                      <a:pt x="780" y="1439"/>
                    </a:cubicBezTo>
                    <a:cubicBezTo>
                      <a:pt x="1499" y="1859"/>
                      <a:pt x="2159" y="2339"/>
                      <a:pt x="2758" y="2878"/>
                    </a:cubicBezTo>
                    <a:lnTo>
                      <a:pt x="5696" y="5276"/>
                    </a:lnTo>
                    <a:cubicBezTo>
                      <a:pt x="6776" y="6296"/>
                      <a:pt x="7915" y="7495"/>
                      <a:pt x="9234" y="8754"/>
                    </a:cubicBezTo>
                    <a:cubicBezTo>
                      <a:pt x="10493" y="10013"/>
                      <a:pt x="11812" y="11452"/>
                      <a:pt x="13191" y="13011"/>
                    </a:cubicBezTo>
                    <a:cubicBezTo>
                      <a:pt x="13910" y="13730"/>
                      <a:pt x="14630" y="14510"/>
                      <a:pt x="15349" y="15349"/>
                    </a:cubicBezTo>
                    <a:lnTo>
                      <a:pt x="17448" y="17927"/>
                    </a:lnTo>
                    <a:cubicBezTo>
                      <a:pt x="18167" y="18767"/>
                      <a:pt x="18947" y="19606"/>
                      <a:pt x="19666" y="20565"/>
                    </a:cubicBezTo>
                    <a:lnTo>
                      <a:pt x="21765" y="23323"/>
                    </a:lnTo>
                    <a:cubicBezTo>
                      <a:pt x="23264" y="25182"/>
                      <a:pt x="24583" y="27161"/>
                      <a:pt x="25962" y="29139"/>
                    </a:cubicBezTo>
                    <a:lnTo>
                      <a:pt x="26981" y="30638"/>
                    </a:lnTo>
                    <a:lnTo>
                      <a:pt x="27940" y="32137"/>
                    </a:lnTo>
                    <a:cubicBezTo>
                      <a:pt x="28600" y="33156"/>
                      <a:pt x="29259" y="34176"/>
                      <a:pt x="29919" y="35135"/>
                    </a:cubicBezTo>
                    <a:cubicBezTo>
                      <a:pt x="31118" y="37174"/>
                      <a:pt x="32317" y="39152"/>
                      <a:pt x="33456" y="41131"/>
                    </a:cubicBezTo>
                    <a:cubicBezTo>
                      <a:pt x="34595" y="43109"/>
                      <a:pt x="35675" y="45028"/>
                      <a:pt x="36574" y="46887"/>
                    </a:cubicBezTo>
                    <a:lnTo>
                      <a:pt x="37953" y="49525"/>
                    </a:lnTo>
                    <a:cubicBezTo>
                      <a:pt x="38373" y="50424"/>
                      <a:pt x="38792" y="51263"/>
                      <a:pt x="39212" y="52043"/>
                    </a:cubicBezTo>
                    <a:cubicBezTo>
                      <a:pt x="39992" y="53662"/>
                      <a:pt x="40711" y="55161"/>
                      <a:pt x="41311" y="56540"/>
                    </a:cubicBezTo>
                    <a:cubicBezTo>
                      <a:pt x="41910" y="57859"/>
                      <a:pt x="42450" y="58998"/>
                      <a:pt x="42810" y="59957"/>
                    </a:cubicBezTo>
                    <a:cubicBezTo>
                      <a:pt x="43169" y="60977"/>
                      <a:pt x="43589" y="61696"/>
                      <a:pt x="43709" y="62236"/>
                    </a:cubicBezTo>
                    <a:lnTo>
                      <a:pt x="44069" y="63015"/>
                    </a:lnTo>
                    <a:lnTo>
                      <a:pt x="45448" y="62475"/>
                    </a:lnTo>
                    <a:cubicBezTo>
                      <a:pt x="45448" y="62475"/>
                      <a:pt x="45328" y="62176"/>
                      <a:pt x="45148" y="61636"/>
                    </a:cubicBezTo>
                    <a:cubicBezTo>
                      <a:pt x="44968" y="61096"/>
                      <a:pt x="44608" y="60317"/>
                      <a:pt x="44249" y="59358"/>
                    </a:cubicBezTo>
                    <a:cubicBezTo>
                      <a:pt x="43829" y="58398"/>
                      <a:pt x="43289" y="57199"/>
                      <a:pt x="42750" y="55820"/>
                    </a:cubicBezTo>
                    <a:cubicBezTo>
                      <a:pt x="42150" y="54441"/>
                      <a:pt x="41491" y="52942"/>
                      <a:pt x="40651" y="51323"/>
                    </a:cubicBezTo>
                    <a:cubicBezTo>
                      <a:pt x="40291" y="50484"/>
                      <a:pt x="39872" y="49645"/>
                      <a:pt x="39452" y="48745"/>
                    </a:cubicBezTo>
                    <a:lnTo>
                      <a:pt x="38013" y="46047"/>
                    </a:lnTo>
                    <a:cubicBezTo>
                      <a:pt x="37114" y="44189"/>
                      <a:pt x="36034" y="42330"/>
                      <a:pt x="34895" y="40291"/>
                    </a:cubicBezTo>
                    <a:cubicBezTo>
                      <a:pt x="33816" y="38253"/>
                      <a:pt x="32557" y="36274"/>
                      <a:pt x="31358" y="34296"/>
                    </a:cubicBezTo>
                    <a:lnTo>
                      <a:pt x="29379" y="31298"/>
                    </a:lnTo>
                    <a:lnTo>
                      <a:pt x="28360" y="29799"/>
                    </a:lnTo>
                    <a:lnTo>
                      <a:pt x="27341" y="28300"/>
                    </a:lnTo>
                    <a:cubicBezTo>
                      <a:pt x="25902" y="26321"/>
                      <a:pt x="24583" y="24283"/>
                      <a:pt x="23084" y="22424"/>
                    </a:cubicBezTo>
                    <a:lnTo>
                      <a:pt x="20865" y="19606"/>
                    </a:lnTo>
                    <a:cubicBezTo>
                      <a:pt x="20146" y="18707"/>
                      <a:pt x="19366" y="17867"/>
                      <a:pt x="18647" y="16968"/>
                    </a:cubicBezTo>
                    <a:lnTo>
                      <a:pt x="16369" y="14450"/>
                    </a:lnTo>
                    <a:cubicBezTo>
                      <a:pt x="15649" y="13670"/>
                      <a:pt x="14870" y="12891"/>
                      <a:pt x="14150" y="12171"/>
                    </a:cubicBezTo>
                    <a:cubicBezTo>
                      <a:pt x="12651" y="10673"/>
                      <a:pt x="11332" y="9234"/>
                      <a:pt x="9893" y="8094"/>
                    </a:cubicBezTo>
                    <a:cubicBezTo>
                      <a:pt x="8514" y="6895"/>
                      <a:pt x="7255" y="5756"/>
                      <a:pt x="6176" y="4797"/>
                    </a:cubicBezTo>
                    <a:lnTo>
                      <a:pt x="3178" y="2398"/>
                    </a:lnTo>
                    <a:cubicBezTo>
                      <a:pt x="2519" y="1919"/>
                      <a:pt x="1859" y="1379"/>
                      <a:pt x="1319" y="720"/>
                    </a:cubicBezTo>
                    <a:cubicBezTo>
                      <a:pt x="1140" y="540"/>
                      <a:pt x="960" y="240"/>
                      <a:pt x="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29"/>
              <p:cNvSpPr/>
              <p:nvPr/>
            </p:nvSpPr>
            <p:spPr>
              <a:xfrm>
                <a:off x="5394076" y="3232681"/>
                <a:ext cx="220500" cy="70747"/>
              </a:xfrm>
              <a:custGeom>
                <a:avLst/>
                <a:gdLst/>
                <a:ahLst/>
                <a:cxnLst/>
                <a:rect l="l" t="t" r="r" b="b"/>
                <a:pathLst>
                  <a:path w="15889" h="5098" extrusionOk="0">
                    <a:moveTo>
                      <a:pt x="120" y="1"/>
                    </a:moveTo>
                    <a:lnTo>
                      <a:pt x="0" y="1320"/>
                    </a:lnTo>
                    <a:cubicBezTo>
                      <a:pt x="240" y="1260"/>
                      <a:pt x="480" y="1260"/>
                      <a:pt x="720" y="1200"/>
                    </a:cubicBezTo>
                    <a:cubicBezTo>
                      <a:pt x="1019" y="1170"/>
                      <a:pt x="1319" y="1155"/>
                      <a:pt x="1619" y="1155"/>
                    </a:cubicBezTo>
                    <a:cubicBezTo>
                      <a:pt x="1919" y="1155"/>
                      <a:pt x="2218" y="1170"/>
                      <a:pt x="2518" y="1200"/>
                    </a:cubicBezTo>
                    <a:cubicBezTo>
                      <a:pt x="2878" y="1200"/>
                      <a:pt x="3238" y="1260"/>
                      <a:pt x="3717" y="1380"/>
                    </a:cubicBezTo>
                    <a:lnTo>
                      <a:pt x="5036" y="1620"/>
                    </a:lnTo>
                    <a:lnTo>
                      <a:pt x="6415" y="1860"/>
                    </a:lnTo>
                    <a:lnTo>
                      <a:pt x="7854" y="2219"/>
                    </a:lnTo>
                    <a:cubicBezTo>
                      <a:pt x="8334" y="2339"/>
                      <a:pt x="8814" y="2459"/>
                      <a:pt x="9293" y="2639"/>
                    </a:cubicBezTo>
                    <a:lnTo>
                      <a:pt x="10672" y="3059"/>
                    </a:lnTo>
                    <a:cubicBezTo>
                      <a:pt x="11512" y="3358"/>
                      <a:pt x="12351" y="3718"/>
                      <a:pt x="13011" y="4018"/>
                    </a:cubicBezTo>
                    <a:cubicBezTo>
                      <a:pt x="13670" y="4258"/>
                      <a:pt x="14270" y="4558"/>
                      <a:pt x="14630" y="4737"/>
                    </a:cubicBezTo>
                    <a:cubicBezTo>
                      <a:pt x="14989" y="4917"/>
                      <a:pt x="15169" y="5097"/>
                      <a:pt x="15169" y="5097"/>
                    </a:cubicBezTo>
                    <a:lnTo>
                      <a:pt x="15889" y="3898"/>
                    </a:lnTo>
                    <a:lnTo>
                      <a:pt x="15229" y="3658"/>
                    </a:lnTo>
                    <a:cubicBezTo>
                      <a:pt x="14749" y="3478"/>
                      <a:pt x="14150" y="3299"/>
                      <a:pt x="13430" y="3059"/>
                    </a:cubicBezTo>
                    <a:lnTo>
                      <a:pt x="12291" y="2699"/>
                    </a:lnTo>
                    <a:cubicBezTo>
                      <a:pt x="11872" y="2579"/>
                      <a:pt x="11452" y="2399"/>
                      <a:pt x="10972" y="2339"/>
                    </a:cubicBezTo>
                    <a:lnTo>
                      <a:pt x="9533" y="1919"/>
                    </a:lnTo>
                    <a:cubicBezTo>
                      <a:pt x="9054" y="1800"/>
                      <a:pt x="8574" y="1740"/>
                      <a:pt x="8034" y="1620"/>
                    </a:cubicBezTo>
                    <a:lnTo>
                      <a:pt x="6535" y="1320"/>
                    </a:lnTo>
                    <a:lnTo>
                      <a:pt x="5096" y="1080"/>
                    </a:lnTo>
                    <a:lnTo>
                      <a:pt x="3777" y="840"/>
                    </a:lnTo>
                    <a:cubicBezTo>
                      <a:pt x="3358" y="780"/>
                      <a:pt x="2938" y="720"/>
                      <a:pt x="2578" y="660"/>
                    </a:cubicBezTo>
                    <a:cubicBezTo>
                      <a:pt x="1979" y="600"/>
                      <a:pt x="1379" y="481"/>
                      <a:pt x="780" y="301"/>
                    </a:cubicBezTo>
                    <a:cubicBezTo>
                      <a:pt x="540" y="181"/>
                      <a:pt x="360" y="12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29"/>
              <p:cNvSpPr/>
              <p:nvPr/>
            </p:nvSpPr>
            <p:spPr>
              <a:xfrm>
                <a:off x="5332496" y="3219371"/>
                <a:ext cx="76562" cy="44949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3239" extrusionOk="0">
                    <a:moveTo>
                      <a:pt x="2219" y="1"/>
                    </a:moveTo>
                    <a:cubicBezTo>
                      <a:pt x="120" y="1"/>
                      <a:pt x="0" y="3058"/>
                      <a:pt x="2099" y="3238"/>
                    </a:cubicBezTo>
                    <a:cubicBezTo>
                      <a:pt x="2938" y="3238"/>
                      <a:pt x="5456" y="2639"/>
                      <a:pt x="5516" y="1739"/>
                    </a:cubicBezTo>
                    <a:cubicBezTo>
                      <a:pt x="5516" y="840"/>
                      <a:pt x="3118" y="1"/>
                      <a:pt x="2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29"/>
              <p:cNvSpPr/>
              <p:nvPr/>
            </p:nvSpPr>
            <p:spPr>
              <a:xfrm>
                <a:off x="5349830" y="3076213"/>
                <a:ext cx="80032" cy="51263"/>
              </a:xfrm>
              <a:custGeom>
                <a:avLst/>
                <a:gdLst/>
                <a:ahLst/>
                <a:cxnLst/>
                <a:rect l="l" t="t" r="r" b="b"/>
                <a:pathLst>
                  <a:path w="5767" h="3694" extrusionOk="0">
                    <a:moveTo>
                      <a:pt x="2348" y="1"/>
                    </a:moveTo>
                    <a:cubicBezTo>
                      <a:pt x="909" y="1"/>
                      <a:pt x="1" y="2150"/>
                      <a:pt x="1569" y="3061"/>
                    </a:cubicBezTo>
                    <a:cubicBezTo>
                      <a:pt x="2064" y="3365"/>
                      <a:pt x="3260" y="3694"/>
                      <a:pt x="4190" y="3694"/>
                    </a:cubicBezTo>
                    <a:cubicBezTo>
                      <a:pt x="4724" y="3694"/>
                      <a:pt x="5171" y="3585"/>
                      <a:pt x="5347" y="3301"/>
                    </a:cubicBezTo>
                    <a:cubicBezTo>
                      <a:pt x="5766" y="2521"/>
                      <a:pt x="3968" y="662"/>
                      <a:pt x="3188" y="243"/>
                    </a:cubicBezTo>
                    <a:cubicBezTo>
                      <a:pt x="2898" y="74"/>
                      <a:pt x="2614" y="1"/>
                      <a:pt x="23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29"/>
              <p:cNvSpPr/>
              <p:nvPr/>
            </p:nvSpPr>
            <p:spPr>
              <a:xfrm>
                <a:off x="5528880" y="3037131"/>
                <a:ext cx="49931" cy="217183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15650" extrusionOk="0">
                    <a:moveTo>
                      <a:pt x="0" y="1"/>
                    </a:moveTo>
                    <a:cubicBezTo>
                      <a:pt x="120" y="181"/>
                      <a:pt x="180" y="421"/>
                      <a:pt x="240" y="660"/>
                    </a:cubicBezTo>
                    <a:cubicBezTo>
                      <a:pt x="360" y="1260"/>
                      <a:pt x="420" y="1860"/>
                      <a:pt x="480" y="2519"/>
                    </a:cubicBezTo>
                    <a:cubicBezTo>
                      <a:pt x="480" y="2879"/>
                      <a:pt x="420" y="3299"/>
                      <a:pt x="480" y="3718"/>
                    </a:cubicBezTo>
                    <a:cubicBezTo>
                      <a:pt x="480" y="4138"/>
                      <a:pt x="540" y="4558"/>
                      <a:pt x="540" y="5037"/>
                    </a:cubicBezTo>
                    <a:cubicBezTo>
                      <a:pt x="600" y="5517"/>
                      <a:pt x="600" y="5997"/>
                      <a:pt x="660" y="6536"/>
                    </a:cubicBezTo>
                    <a:cubicBezTo>
                      <a:pt x="720" y="7016"/>
                      <a:pt x="780" y="7496"/>
                      <a:pt x="839" y="8035"/>
                    </a:cubicBezTo>
                    <a:cubicBezTo>
                      <a:pt x="899" y="8515"/>
                      <a:pt x="899" y="8995"/>
                      <a:pt x="1019" y="9534"/>
                    </a:cubicBezTo>
                    <a:cubicBezTo>
                      <a:pt x="1079" y="10014"/>
                      <a:pt x="1139" y="10493"/>
                      <a:pt x="1199" y="10973"/>
                    </a:cubicBezTo>
                    <a:cubicBezTo>
                      <a:pt x="1259" y="11393"/>
                      <a:pt x="1379" y="11812"/>
                      <a:pt x="1439" y="12292"/>
                    </a:cubicBezTo>
                    <a:cubicBezTo>
                      <a:pt x="1559" y="12712"/>
                      <a:pt x="1619" y="13072"/>
                      <a:pt x="1679" y="13491"/>
                    </a:cubicBezTo>
                    <a:cubicBezTo>
                      <a:pt x="1799" y="13911"/>
                      <a:pt x="1859" y="14271"/>
                      <a:pt x="1979" y="14571"/>
                    </a:cubicBezTo>
                    <a:lnTo>
                      <a:pt x="3178" y="15650"/>
                    </a:lnTo>
                    <a:lnTo>
                      <a:pt x="3597" y="15470"/>
                    </a:lnTo>
                    <a:cubicBezTo>
                      <a:pt x="3597" y="15470"/>
                      <a:pt x="3478" y="15230"/>
                      <a:pt x="3298" y="14870"/>
                    </a:cubicBezTo>
                    <a:cubicBezTo>
                      <a:pt x="3118" y="14511"/>
                      <a:pt x="2938" y="13911"/>
                      <a:pt x="2698" y="13192"/>
                    </a:cubicBezTo>
                    <a:cubicBezTo>
                      <a:pt x="2458" y="12472"/>
                      <a:pt x="2218" y="11693"/>
                      <a:pt x="2039" y="10733"/>
                    </a:cubicBezTo>
                    <a:cubicBezTo>
                      <a:pt x="1919" y="10314"/>
                      <a:pt x="1799" y="9834"/>
                      <a:pt x="1739" y="9354"/>
                    </a:cubicBezTo>
                    <a:cubicBezTo>
                      <a:pt x="1619" y="8875"/>
                      <a:pt x="1559" y="8455"/>
                      <a:pt x="1439" y="7915"/>
                    </a:cubicBezTo>
                    <a:cubicBezTo>
                      <a:pt x="1379" y="7376"/>
                      <a:pt x="1259" y="6896"/>
                      <a:pt x="1199" y="6416"/>
                    </a:cubicBezTo>
                    <a:cubicBezTo>
                      <a:pt x="1199" y="5937"/>
                      <a:pt x="1139" y="5457"/>
                      <a:pt x="1079" y="4977"/>
                    </a:cubicBezTo>
                    <a:cubicBezTo>
                      <a:pt x="1079" y="4498"/>
                      <a:pt x="959" y="4078"/>
                      <a:pt x="959" y="3658"/>
                    </a:cubicBezTo>
                    <a:lnTo>
                      <a:pt x="959" y="2459"/>
                    </a:lnTo>
                    <a:cubicBezTo>
                      <a:pt x="959" y="1860"/>
                      <a:pt x="1019" y="1260"/>
                      <a:pt x="1139" y="660"/>
                    </a:cubicBezTo>
                    <a:cubicBezTo>
                      <a:pt x="1199" y="421"/>
                      <a:pt x="1259" y="181"/>
                      <a:pt x="13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29"/>
              <p:cNvSpPr/>
              <p:nvPr/>
            </p:nvSpPr>
            <p:spPr>
              <a:xfrm>
                <a:off x="5516507" y="2980187"/>
                <a:ext cx="47489" cy="69457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5005" extrusionOk="0">
                    <a:moveTo>
                      <a:pt x="1681" y="1"/>
                    </a:moveTo>
                    <a:cubicBezTo>
                      <a:pt x="895" y="1"/>
                      <a:pt x="118" y="498"/>
                      <a:pt x="61" y="1526"/>
                    </a:cubicBezTo>
                    <a:cubicBezTo>
                      <a:pt x="1" y="2425"/>
                      <a:pt x="600" y="4943"/>
                      <a:pt x="1500" y="5003"/>
                    </a:cubicBezTo>
                    <a:cubicBezTo>
                      <a:pt x="1511" y="5004"/>
                      <a:pt x="1522" y="5004"/>
                      <a:pt x="1533" y="5004"/>
                    </a:cubicBezTo>
                    <a:cubicBezTo>
                      <a:pt x="2421" y="5004"/>
                      <a:pt x="3299" y="2654"/>
                      <a:pt x="3358" y="1766"/>
                    </a:cubicBezTo>
                    <a:cubicBezTo>
                      <a:pt x="3421" y="603"/>
                      <a:pt x="2546" y="1"/>
                      <a:pt x="16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29"/>
              <p:cNvSpPr/>
              <p:nvPr/>
            </p:nvSpPr>
            <p:spPr>
              <a:xfrm>
                <a:off x="5637883" y="3127009"/>
                <a:ext cx="23314" cy="22216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6009" extrusionOk="0">
                    <a:moveTo>
                      <a:pt x="180" y="0"/>
                    </a:moveTo>
                    <a:lnTo>
                      <a:pt x="180" y="0"/>
                    </a:lnTo>
                    <a:cubicBezTo>
                      <a:pt x="240" y="240"/>
                      <a:pt x="300" y="480"/>
                      <a:pt x="300" y="720"/>
                    </a:cubicBezTo>
                    <a:cubicBezTo>
                      <a:pt x="360" y="1319"/>
                      <a:pt x="360" y="1979"/>
                      <a:pt x="300" y="2578"/>
                    </a:cubicBezTo>
                    <a:cubicBezTo>
                      <a:pt x="300" y="2938"/>
                      <a:pt x="180" y="3358"/>
                      <a:pt x="180" y="3778"/>
                    </a:cubicBezTo>
                    <a:cubicBezTo>
                      <a:pt x="120" y="4197"/>
                      <a:pt x="120" y="4677"/>
                      <a:pt x="60" y="5157"/>
                    </a:cubicBezTo>
                    <a:cubicBezTo>
                      <a:pt x="60" y="5576"/>
                      <a:pt x="0" y="6056"/>
                      <a:pt x="0" y="6596"/>
                    </a:cubicBezTo>
                    <a:lnTo>
                      <a:pt x="0" y="8095"/>
                    </a:lnTo>
                    <a:lnTo>
                      <a:pt x="0" y="9593"/>
                    </a:lnTo>
                    <a:lnTo>
                      <a:pt x="0" y="11032"/>
                    </a:lnTo>
                    <a:cubicBezTo>
                      <a:pt x="0" y="11512"/>
                      <a:pt x="0" y="11932"/>
                      <a:pt x="60" y="12411"/>
                    </a:cubicBezTo>
                    <a:cubicBezTo>
                      <a:pt x="60" y="12831"/>
                      <a:pt x="60" y="13191"/>
                      <a:pt x="120" y="13611"/>
                    </a:cubicBezTo>
                    <a:cubicBezTo>
                      <a:pt x="120" y="14030"/>
                      <a:pt x="180" y="14390"/>
                      <a:pt x="180" y="14750"/>
                    </a:cubicBezTo>
                    <a:lnTo>
                      <a:pt x="1200" y="16009"/>
                    </a:lnTo>
                    <a:lnTo>
                      <a:pt x="1679" y="15889"/>
                    </a:lnTo>
                    <a:cubicBezTo>
                      <a:pt x="1679" y="15889"/>
                      <a:pt x="1559" y="15649"/>
                      <a:pt x="1439" y="15289"/>
                    </a:cubicBezTo>
                    <a:cubicBezTo>
                      <a:pt x="1379" y="14870"/>
                      <a:pt x="1200" y="14270"/>
                      <a:pt x="1080" y="13551"/>
                    </a:cubicBezTo>
                    <a:cubicBezTo>
                      <a:pt x="960" y="12831"/>
                      <a:pt x="840" y="11932"/>
                      <a:pt x="780" y="11032"/>
                    </a:cubicBezTo>
                    <a:cubicBezTo>
                      <a:pt x="720" y="10553"/>
                      <a:pt x="720" y="10133"/>
                      <a:pt x="660" y="9593"/>
                    </a:cubicBezTo>
                    <a:cubicBezTo>
                      <a:pt x="600" y="9114"/>
                      <a:pt x="600" y="8634"/>
                      <a:pt x="600" y="8095"/>
                    </a:cubicBezTo>
                    <a:cubicBezTo>
                      <a:pt x="600" y="7615"/>
                      <a:pt x="540" y="7075"/>
                      <a:pt x="600" y="6596"/>
                    </a:cubicBezTo>
                    <a:cubicBezTo>
                      <a:pt x="600" y="6116"/>
                      <a:pt x="600" y="5636"/>
                      <a:pt x="660" y="5157"/>
                    </a:cubicBezTo>
                    <a:cubicBezTo>
                      <a:pt x="660" y="4737"/>
                      <a:pt x="720" y="4257"/>
                      <a:pt x="720" y="3838"/>
                    </a:cubicBezTo>
                    <a:cubicBezTo>
                      <a:pt x="720" y="3418"/>
                      <a:pt x="780" y="3058"/>
                      <a:pt x="840" y="2638"/>
                    </a:cubicBezTo>
                    <a:cubicBezTo>
                      <a:pt x="900" y="2039"/>
                      <a:pt x="1020" y="1439"/>
                      <a:pt x="1200" y="840"/>
                    </a:cubicBezTo>
                    <a:cubicBezTo>
                      <a:pt x="1319" y="600"/>
                      <a:pt x="1379" y="420"/>
                      <a:pt x="1499" y="180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29"/>
              <p:cNvSpPr/>
              <p:nvPr/>
            </p:nvSpPr>
            <p:spPr>
              <a:xfrm>
                <a:off x="5632172" y="3072757"/>
                <a:ext cx="49945" cy="68541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4939" extrusionOk="0">
                    <a:moveTo>
                      <a:pt x="1736" y="0"/>
                    </a:moveTo>
                    <a:cubicBezTo>
                      <a:pt x="1044" y="0"/>
                      <a:pt x="360" y="408"/>
                      <a:pt x="181" y="1331"/>
                    </a:cubicBezTo>
                    <a:cubicBezTo>
                      <a:pt x="1" y="2171"/>
                      <a:pt x="241" y="4749"/>
                      <a:pt x="1140" y="4929"/>
                    </a:cubicBezTo>
                    <a:cubicBezTo>
                      <a:pt x="1174" y="4935"/>
                      <a:pt x="1208" y="4939"/>
                      <a:pt x="1243" y="4939"/>
                    </a:cubicBezTo>
                    <a:cubicBezTo>
                      <a:pt x="2128" y="4939"/>
                      <a:pt x="3243" y="2796"/>
                      <a:pt x="3358" y="1931"/>
                    </a:cubicBezTo>
                    <a:cubicBezTo>
                      <a:pt x="3598" y="730"/>
                      <a:pt x="2661" y="0"/>
                      <a:pt x="17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29"/>
              <p:cNvSpPr/>
              <p:nvPr/>
            </p:nvSpPr>
            <p:spPr>
              <a:xfrm>
                <a:off x="5729413" y="3233514"/>
                <a:ext cx="39121" cy="222179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6010" extrusionOk="0">
                    <a:moveTo>
                      <a:pt x="1500" y="1"/>
                    </a:moveTo>
                    <a:lnTo>
                      <a:pt x="1500" y="1"/>
                    </a:lnTo>
                    <a:cubicBezTo>
                      <a:pt x="1560" y="241"/>
                      <a:pt x="1560" y="480"/>
                      <a:pt x="1560" y="720"/>
                    </a:cubicBezTo>
                    <a:cubicBezTo>
                      <a:pt x="1560" y="1320"/>
                      <a:pt x="1440" y="1979"/>
                      <a:pt x="1320" y="2579"/>
                    </a:cubicBezTo>
                    <a:cubicBezTo>
                      <a:pt x="1260" y="2939"/>
                      <a:pt x="1140" y="3298"/>
                      <a:pt x="1080" y="3718"/>
                    </a:cubicBezTo>
                    <a:cubicBezTo>
                      <a:pt x="1020" y="4198"/>
                      <a:pt x="960" y="4618"/>
                      <a:pt x="840" y="5097"/>
                    </a:cubicBezTo>
                    <a:cubicBezTo>
                      <a:pt x="780" y="5517"/>
                      <a:pt x="720" y="5997"/>
                      <a:pt x="600" y="6536"/>
                    </a:cubicBezTo>
                    <a:lnTo>
                      <a:pt x="420" y="8035"/>
                    </a:lnTo>
                    <a:cubicBezTo>
                      <a:pt x="360" y="8515"/>
                      <a:pt x="300" y="8994"/>
                      <a:pt x="241" y="9534"/>
                    </a:cubicBezTo>
                    <a:cubicBezTo>
                      <a:pt x="241" y="10014"/>
                      <a:pt x="181" y="10493"/>
                      <a:pt x="121" y="10973"/>
                    </a:cubicBezTo>
                    <a:cubicBezTo>
                      <a:pt x="61" y="11453"/>
                      <a:pt x="121" y="11872"/>
                      <a:pt x="61" y="12352"/>
                    </a:cubicBezTo>
                    <a:cubicBezTo>
                      <a:pt x="1" y="12772"/>
                      <a:pt x="1" y="13131"/>
                      <a:pt x="1" y="13551"/>
                    </a:cubicBezTo>
                    <a:lnTo>
                      <a:pt x="1" y="14690"/>
                    </a:lnTo>
                    <a:lnTo>
                      <a:pt x="900" y="16009"/>
                    </a:lnTo>
                    <a:lnTo>
                      <a:pt x="1380" y="15949"/>
                    </a:lnTo>
                    <a:cubicBezTo>
                      <a:pt x="1380" y="15949"/>
                      <a:pt x="1320" y="15710"/>
                      <a:pt x="1260" y="15290"/>
                    </a:cubicBezTo>
                    <a:cubicBezTo>
                      <a:pt x="1140" y="14870"/>
                      <a:pt x="1140" y="14271"/>
                      <a:pt x="1020" y="13551"/>
                    </a:cubicBezTo>
                    <a:cubicBezTo>
                      <a:pt x="960" y="12772"/>
                      <a:pt x="960" y="11932"/>
                      <a:pt x="960" y="10973"/>
                    </a:cubicBezTo>
                    <a:lnTo>
                      <a:pt x="960" y="9594"/>
                    </a:lnTo>
                    <a:cubicBezTo>
                      <a:pt x="960" y="9054"/>
                      <a:pt x="1020" y="8575"/>
                      <a:pt x="1080" y="8095"/>
                    </a:cubicBezTo>
                    <a:cubicBezTo>
                      <a:pt x="1080" y="7555"/>
                      <a:pt x="1140" y="7076"/>
                      <a:pt x="1200" y="6596"/>
                    </a:cubicBezTo>
                    <a:cubicBezTo>
                      <a:pt x="1260" y="6116"/>
                      <a:pt x="1320" y="5637"/>
                      <a:pt x="1380" y="5157"/>
                    </a:cubicBezTo>
                    <a:cubicBezTo>
                      <a:pt x="1440" y="4677"/>
                      <a:pt x="1500" y="4258"/>
                      <a:pt x="1620" y="3838"/>
                    </a:cubicBezTo>
                    <a:cubicBezTo>
                      <a:pt x="1679" y="3418"/>
                      <a:pt x="1739" y="3059"/>
                      <a:pt x="1859" y="2639"/>
                    </a:cubicBezTo>
                    <a:cubicBezTo>
                      <a:pt x="1979" y="2039"/>
                      <a:pt x="2159" y="1500"/>
                      <a:pt x="2459" y="960"/>
                    </a:cubicBezTo>
                    <a:cubicBezTo>
                      <a:pt x="2519" y="720"/>
                      <a:pt x="2639" y="540"/>
                      <a:pt x="2819" y="361"/>
                    </a:cubicBez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29"/>
              <p:cNvSpPr/>
              <p:nvPr/>
            </p:nvSpPr>
            <p:spPr>
              <a:xfrm>
                <a:off x="5744506" y="3181205"/>
                <a:ext cx="52207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4868" extrusionOk="0">
                    <a:moveTo>
                      <a:pt x="1756" y="1"/>
                    </a:moveTo>
                    <a:cubicBezTo>
                      <a:pt x="1123" y="1"/>
                      <a:pt x="497" y="340"/>
                      <a:pt x="241" y="1132"/>
                    </a:cubicBezTo>
                    <a:cubicBezTo>
                      <a:pt x="1" y="1971"/>
                      <a:pt x="1" y="4609"/>
                      <a:pt x="840" y="4849"/>
                    </a:cubicBezTo>
                    <a:cubicBezTo>
                      <a:pt x="885" y="4862"/>
                      <a:pt x="932" y="4868"/>
                      <a:pt x="980" y="4868"/>
                    </a:cubicBezTo>
                    <a:cubicBezTo>
                      <a:pt x="1830" y="4868"/>
                      <a:pt x="3131" y="2942"/>
                      <a:pt x="3358" y="2091"/>
                    </a:cubicBezTo>
                    <a:cubicBezTo>
                      <a:pt x="3762" y="844"/>
                      <a:pt x="2752" y="1"/>
                      <a:pt x="17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29"/>
              <p:cNvSpPr/>
              <p:nvPr/>
            </p:nvSpPr>
            <p:spPr>
              <a:xfrm>
                <a:off x="5825107" y="3375812"/>
                <a:ext cx="39121" cy="222179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6010" extrusionOk="0">
                    <a:moveTo>
                      <a:pt x="1500" y="0"/>
                    </a:moveTo>
                    <a:cubicBezTo>
                      <a:pt x="1560" y="240"/>
                      <a:pt x="1560" y="480"/>
                      <a:pt x="1560" y="720"/>
                    </a:cubicBezTo>
                    <a:cubicBezTo>
                      <a:pt x="1560" y="1379"/>
                      <a:pt x="1500" y="1979"/>
                      <a:pt x="1320" y="2579"/>
                    </a:cubicBezTo>
                    <a:cubicBezTo>
                      <a:pt x="1260" y="2938"/>
                      <a:pt x="1140" y="3298"/>
                      <a:pt x="1080" y="3778"/>
                    </a:cubicBezTo>
                    <a:cubicBezTo>
                      <a:pt x="1020" y="4197"/>
                      <a:pt x="960" y="4617"/>
                      <a:pt x="840" y="5097"/>
                    </a:cubicBezTo>
                    <a:cubicBezTo>
                      <a:pt x="780" y="5576"/>
                      <a:pt x="720" y="6056"/>
                      <a:pt x="600" y="6536"/>
                    </a:cubicBezTo>
                    <a:lnTo>
                      <a:pt x="420" y="8035"/>
                    </a:lnTo>
                    <a:cubicBezTo>
                      <a:pt x="360" y="8514"/>
                      <a:pt x="301" y="8994"/>
                      <a:pt x="241" y="9534"/>
                    </a:cubicBezTo>
                    <a:cubicBezTo>
                      <a:pt x="181" y="10013"/>
                      <a:pt x="241" y="10493"/>
                      <a:pt x="121" y="10973"/>
                    </a:cubicBezTo>
                    <a:cubicBezTo>
                      <a:pt x="61" y="11452"/>
                      <a:pt x="121" y="11872"/>
                      <a:pt x="61" y="12352"/>
                    </a:cubicBezTo>
                    <a:cubicBezTo>
                      <a:pt x="1" y="12771"/>
                      <a:pt x="1" y="13131"/>
                      <a:pt x="1" y="13551"/>
                    </a:cubicBezTo>
                    <a:lnTo>
                      <a:pt x="1" y="14690"/>
                    </a:lnTo>
                    <a:lnTo>
                      <a:pt x="900" y="16009"/>
                    </a:lnTo>
                    <a:lnTo>
                      <a:pt x="1380" y="15949"/>
                    </a:lnTo>
                    <a:lnTo>
                      <a:pt x="1260" y="15290"/>
                    </a:lnTo>
                    <a:cubicBezTo>
                      <a:pt x="1200" y="14870"/>
                      <a:pt x="1080" y="14270"/>
                      <a:pt x="1020" y="13551"/>
                    </a:cubicBezTo>
                    <a:cubicBezTo>
                      <a:pt x="1020" y="12771"/>
                      <a:pt x="960" y="11932"/>
                      <a:pt x="960" y="10973"/>
                    </a:cubicBezTo>
                    <a:cubicBezTo>
                      <a:pt x="960" y="10553"/>
                      <a:pt x="960" y="10073"/>
                      <a:pt x="960" y="9594"/>
                    </a:cubicBezTo>
                    <a:cubicBezTo>
                      <a:pt x="960" y="9054"/>
                      <a:pt x="1020" y="8574"/>
                      <a:pt x="1080" y="8095"/>
                    </a:cubicBezTo>
                    <a:cubicBezTo>
                      <a:pt x="1080" y="7555"/>
                      <a:pt x="1080" y="7075"/>
                      <a:pt x="1200" y="6596"/>
                    </a:cubicBezTo>
                    <a:cubicBezTo>
                      <a:pt x="1260" y="6116"/>
                      <a:pt x="1320" y="5636"/>
                      <a:pt x="1380" y="5157"/>
                    </a:cubicBezTo>
                    <a:cubicBezTo>
                      <a:pt x="1440" y="4677"/>
                      <a:pt x="1560" y="4257"/>
                      <a:pt x="1620" y="3838"/>
                    </a:cubicBezTo>
                    <a:cubicBezTo>
                      <a:pt x="1680" y="3418"/>
                      <a:pt x="1739" y="2998"/>
                      <a:pt x="1859" y="2639"/>
                    </a:cubicBezTo>
                    <a:cubicBezTo>
                      <a:pt x="1979" y="2039"/>
                      <a:pt x="2219" y="1499"/>
                      <a:pt x="2459" y="960"/>
                    </a:cubicBezTo>
                    <a:cubicBezTo>
                      <a:pt x="2579" y="720"/>
                      <a:pt x="2699" y="540"/>
                      <a:pt x="2819" y="360"/>
                    </a:cubicBezTo>
                    <a:lnTo>
                      <a:pt x="15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29"/>
              <p:cNvSpPr/>
              <p:nvPr/>
            </p:nvSpPr>
            <p:spPr>
              <a:xfrm>
                <a:off x="5840915" y="3321588"/>
                <a:ext cx="53706" cy="68777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956" extrusionOk="0">
                    <a:moveTo>
                      <a:pt x="1768" y="1"/>
                    </a:moveTo>
                    <a:cubicBezTo>
                      <a:pt x="1103" y="1"/>
                      <a:pt x="452" y="378"/>
                      <a:pt x="241" y="1269"/>
                    </a:cubicBezTo>
                    <a:cubicBezTo>
                      <a:pt x="1" y="2109"/>
                      <a:pt x="1" y="4687"/>
                      <a:pt x="840" y="4927"/>
                    </a:cubicBezTo>
                    <a:cubicBezTo>
                      <a:pt x="894" y="4946"/>
                      <a:pt x="950" y="4955"/>
                      <a:pt x="1009" y="4955"/>
                    </a:cubicBezTo>
                    <a:cubicBezTo>
                      <a:pt x="1859" y="4955"/>
                      <a:pt x="3134" y="3014"/>
                      <a:pt x="3358" y="2229"/>
                    </a:cubicBezTo>
                    <a:cubicBezTo>
                      <a:pt x="3869" y="915"/>
                      <a:pt x="2803" y="1"/>
                      <a:pt x="17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29"/>
              <p:cNvSpPr/>
              <p:nvPr/>
            </p:nvSpPr>
            <p:spPr>
              <a:xfrm>
                <a:off x="5902495" y="3524757"/>
                <a:ext cx="64086" cy="218848"/>
              </a:xfrm>
              <a:custGeom>
                <a:avLst/>
                <a:gdLst/>
                <a:ahLst/>
                <a:cxnLst/>
                <a:rect l="l" t="t" r="r" b="b"/>
                <a:pathLst>
                  <a:path w="4618" h="15770" extrusionOk="0">
                    <a:moveTo>
                      <a:pt x="3358" y="1"/>
                    </a:moveTo>
                    <a:cubicBezTo>
                      <a:pt x="3358" y="301"/>
                      <a:pt x="3358" y="540"/>
                      <a:pt x="3298" y="780"/>
                    </a:cubicBezTo>
                    <a:cubicBezTo>
                      <a:pt x="3238" y="1380"/>
                      <a:pt x="3059" y="1979"/>
                      <a:pt x="2879" y="2579"/>
                    </a:cubicBezTo>
                    <a:cubicBezTo>
                      <a:pt x="2759" y="2939"/>
                      <a:pt x="2579" y="3298"/>
                      <a:pt x="2459" y="3718"/>
                    </a:cubicBezTo>
                    <a:cubicBezTo>
                      <a:pt x="2339" y="4078"/>
                      <a:pt x="2219" y="4558"/>
                      <a:pt x="2099" y="4977"/>
                    </a:cubicBezTo>
                    <a:lnTo>
                      <a:pt x="1679" y="6356"/>
                    </a:lnTo>
                    <a:cubicBezTo>
                      <a:pt x="1560" y="6836"/>
                      <a:pt x="1380" y="7316"/>
                      <a:pt x="1260" y="7855"/>
                    </a:cubicBezTo>
                    <a:cubicBezTo>
                      <a:pt x="1140" y="8335"/>
                      <a:pt x="1020" y="8814"/>
                      <a:pt x="900" y="9294"/>
                    </a:cubicBezTo>
                    <a:cubicBezTo>
                      <a:pt x="780" y="9774"/>
                      <a:pt x="720" y="10253"/>
                      <a:pt x="600" y="10733"/>
                    </a:cubicBezTo>
                    <a:cubicBezTo>
                      <a:pt x="480" y="11153"/>
                      <a:pt x="420" y="11573"/>
                      <a:pt x="360" y="12052"/>
                    </a:cubicBezTo>
                    <a:cubicBezTo>
                      <a:pt x="300" y="12532"/>
                      <a:pt x="181" y="12832"/>
                      <a:pt x="121" y="13251"/>
                    </a:cubicBezTo>
                    <a:cubicBezTo>
                      <a:pt x="61" y="13671"/>
                      <a:pt x="1" y="14031"/>
                      <a:pt x="1" y="14391"/>
                    </a:cubicBezTo>
                    <a:lnTo>
                      <a:pt x="720" y="15770"/>
                    </a:lnTo>
                    <a:lnTo>
                      <a:pt x="1140" y="15770"/>
                    </a:lnTo>
                    <a:cubicBezTo>
                      <a:pt x="1140" y="15770"/>
                      <a:pt x="1200" y="15530"/>
                      <a:pt x="1140" y="15110"/>
                    </a:cubicBezTo>
                    <a:cubicBezTo>
                      <a:pt x="1080" y="14690"/>
                      <a:pt x="1080" y="14091"/>
                      <a:pt x="1140" y="13371"/>
                    </a:cubicBezTo>
                    <a:cubicBezTo>
                      <a:pt x="1200" y="12592"/>
                      <a:pt x="1260" y="11752"/>
                      <a:pt x="1380" y="10853"/>
                    </a:cubicBezTo>
                    <a:cubicBezTo>
                      <a:pt x="1500" y="10373"/>
                      <a:pt x="1560" y="9894"/>
                      <a:pt x="1620" y="9414"/>
                    </a:cubicBezTo>
                    <a:cubicBezTo>
                      <a:pt x="1679" y="8934"/>
                      <a:pt x="1799" y="8455"/>
                      <a:pt x="1919" y="7975"/>
                    </a:cubicBezTo>
                    <a:cubicBezTo>
                      <a:pt x="1979" y="7495"/>
                      <a:pt x="2099" y="7016"/>
                      <a:pt x="2219" y="6536"/>
                    </a:cubicBezTo>
                    <a:cubicBezTo>
                      <a:pt x="2339" y="6056"/>
                      <a:pt x="2459" y="5577"/>
                      <a:pt x="2579" y="5157"/>
                    </a:cubicBezTo>
                    <a:cubicBezTo>
                      <a:pt x="2759" y="4677"/>
                      <a:pt x="2879" y="4258"/>
                      <a:pt x="2999" y="3838"/>
                    </a:cubicBezTo>
                    <a:cubicBezTo>
                      <a:pt x="3059" y="3478"/>
                      <a:pt x="3238" y="3059"/>
                      <a:pt x="3358" y="2699"/>
                    </a:cubicBezTo>
                    <a:cubicBezTo>
                      <a:pt x="3598" y="2159"/>
                      <a:pt x="3838" y="1620"/>
                      <a:pt x="4198" y="1080"/>
                    </a:cubicBezTo>
                    <a:cubicBezTo>
                      <a:pt x="4318" y="900"/>
                      <a:pt x="4438" y="720"/>
                      <a:pt x="4617" y="540"/>
                    </a:cubicBez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29"/>
              <p:cNvSpPr/>
              <p:nvPr/>
            </p:nvSpPr>
            <p:spPr>
              <a:xfrm>
                <a:off x="5942438" y="3475391"/>
                <a:ext cx="58896" cy="65807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4742" extrusionOk="0">
                    <a:moveTo>
                      <a:pt x="2155" y="1"/>
                    </a:moveTo>
                    <a:cubicBezTo>
                      <a:pt x="1595" y="1"/>
                      <a:pt x="1034" y="290"/>
                      <a:pt x="720" y="980"/>
                    </a:cubicBezTo>
                    <a:cubicBezTo>
                      <a:pt x="360" y="1759"/>
                      <a:pt x="1" y="4337"/>
                      <a:pt x="840" y="4697"/>
                    </a:cubicBezTo>
                    <a:cubicBezTo>
                      <a:pt x="906" y="4727"/>
                      <a:pt x="978" y="4741"/>
                      <a:pt x="1055" y="4741"/>
                    </a:cubicBezTo>
                    <a:cubicBezTo>
                      <a:pt x="1893" y="4741"/>
                      <a:pt x="3329" y="3067"/>
                      <a:pt x="3658" y="2299"/>
                    </a:cubicBezTo>
                    <a:cubicBezTo>
                      <a:pt x="4244" y="1010"/>
                      <a:pt x="3201" y="1"/>
                      <a:pt x="21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29"/>
              <p:cNvSpPr/>
              <p:nvPr/>
            </p:nvSpPr>
            <p:spPr>
              <a:xfrm>
                <a:off x="5465634" y="3329207"/>
                <a:ext cx="216350" cy="54941"/>
              </a:xfrm>
              <a:custGeom>
                <a:avLst/>
                <a:gdLst/>
                <a:ahLst/>
                <a:cxnLst/>
                <a:rect l="l" t="t" r="r" b="b"/>
                <a:pathLst>
                  <a:path w="15590" h="3959" extrusionOk="0">
                    <a:moveTo>
                      <a:pt x="0" y="1"/>
                    </a:moveTo>
                    <a:lnTo>
                      <a:pt x="0" y="1380"/>
                    </a:lnTo>
                    <a:cubicBezTo>
                      <a:pt x="240" y="1260"/>
                      <a:pt x="420" y="1200"/>
                      <a:pt x="660" y="1200"/>
                    </a:cubicBezTo>
                    <a:cubicBezTo>
                      <a:pt x="1259" y="1080"/>
                      <a:pt x="1859" y="1020"/>
                      <a:pt x="2459" y="1020"/>
                    </a:cubicBezTo>
                    <a:cubicBezTo>
                      <a:pt x="2878" y="1020"/>
                      <a:pt x="3298" y="1080"/>
                      <a:pt x="3718" y="1080"/>
                    </a:cubicBezTo>
                    <a:lnTo>
                      <a:pt x="5037" y="1260"/>
                    </a:lnTo>
                    <a:lnTo>
                      <a:pt x="6416" y="1380"/>
                    </a:lnTo>
                    <a:lnTo>
                      <a:pt x="7915" y="1680"/>
                    </a:lnTo>
                    <a:cubicBezTo>
                      <a:pt x="8394" y="1740"/>
                      <a:pt x="8874" y="1800"/>
                      <a:pt x="9354" y="1920"/>
                    </a:cubicBezTo>
                    <a:lnTo>
                      <a:pt x="10733" y="2279"/>
                    </a:lnTo>
                    <a:cubicBezTo>
                      <a:pt x="11632" y="2519"/>
                      <a:pt x="12471" y="2759"/>
                      <a:pt x="13191" y="3059"/>
                    </a:cubicBezTo>
                    <a:cubicBezTo>
                      <a:pt x="13850" y="3299"/>
                      <a:pt x="14450" y="3538"/>
                      <a:pt x="14810" y="3658"/>
                    </a:cubicBezTo>
                    <a:lnTo>
                      <a:pt x="15409" y="3958"/>
                    </a:lnTo>
                    <a:lnTo>
                      <a:pt x="15589" y="3538"/>
                    </a:lnTo>
                    <a:lnTo>
                      <a:pt x="14570" y="2339"/>
                    </a:lnTo>
                    <a:lnTo>
                      <a:pt x="13491" y="2039"/>
                    </a:lnTo>
                    <a:lnTo>
                      <a:pt x="12292" y="1740"/>
                    </a:lnTo>
                    <a:cubicBezTo>
                      <a:pt x="11872" y="1680"/>
                      <a:pt x="11392" y="1560"/>
                      <a:pt x="10913" y="1500"/>
                    </a:cubicBezTo>
                    <a:lnTo>
                      <a:pt x="9474" y="1260"/>
                    </a:lnTo>
                    <a:cubicBezTo>
                      <a:pt x="8994" y="1140"/>
                      <a:pt x="8514" y="1140"/>
                      <a:pt x="7975" y="1020"/>
                    </a:cubicBezTo>
                    <a:lnTo>
                      <a:pt x="6476" y="840"/>
                    </a:lnTo>
                    <a:lnTo>
                      <a:pt x="5037" y="720"/>
                    </a:lnTo>
                    <a:lnTo>
                      <a:pt x="3718" y="600"/>
                    </a:lnTo>
                    <a:cubicBezTo>
                      <a:pt x="3508" y="570"/>
                      <a:pt x="3298" y="570"/>
                      <a:pt x="3096" y="570"/>
                    </a:cubicBezTo>
                    <a:cubicBezTo>
                      <a:pt x="2893" y="570"/>
                      <a:pt x="2698" y="570"/>
                      <a:pt x="2519" y="541"/>
                    </a:cubicBezTo>
                    <a:cubicBezTo>
                      <a:pt x="1919" y="481"/>
                      <a:pt x="1319" y="421"/>
                      <a:pt x="720" y="241"/>
                    </a:cubicBezTo>
                    <a:cubicBezTo>
                      <a:pt x="480" y="181"/>
                      <a:pt x="240" y="12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29"/>
              <p:cNvSpPr/>
              <p:nvPr/>
            </p:nvSpPr>
            <p:spPr>
              <a:xfrm>
                <a:off x="5400446" y="3318396"/>
                <a:ext cx="77672" cy="44991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3242" extrusionOk="0">
                    <a:moveTo>
                      <a:pt x="2179" y="0"/>
                    </a:moveTo>
                    <a:cubicBezTo>
                      <a:pt x="0" y="59"/>
                      <a:pt x="77" y="3241"/>
                      <a:pt x="2182" y="3241"/>
                    </a:cubicBezTo>
                    <a:cubicBezTo>
                      <a:pt x="2221" y="3241"/>
                      <a:pt x="2259" y="3240"/>
                      <a:pt x="2299" y="3238"/>
                    </a:cubicBezTo>
                    <a:cubicBezTo>
                      <a:pt x="3198" y="3238"/>
                      <a:pt x="5597" y="2399"/>
                      <a:pt x="5597" y="1499"/>
                    </a:cubicBezTo>
                    <a:cubicBezTo>
                      <a:pt x="5537" y="600"/>
                      <a:pt x="3079" y="0"/>
                      <a:pt x="2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29"/>
              <p:cNvSpPr/>
              <p:nvPr/>
            </p:nvSpPr>
            <p:spPr>
              <a:xfrm>
                <a:off x="5538858" y="3459861"/>
                <a:ext cx="222179" cy="32459"/>
              </a:xfrm>
              <a:custGeom>
                <a:avLst/>
                <a:gdLst/>
                <a:ahLst/>
                <a:cxnLst/>
                <a:rect l="l" t="t" r="r" b="b"/>
                <a:pathLst>
                  <a:path w="16010" h="2339" extrusionOk="0">
                    <a:moveTo>
                      <a:pt x="1" y="0"/>
                    </a:moveTo>
                    <a:lnTo>
                      <a:pt x="120" y="1379"/>
                    </a:lnTo>
                    <a:cubicBezTo>
                      <a:pt x="360" y="1259"/>
                      <a:pt x="540" y="1199"/>
                      <a:pt x="780" y="1139"/>
                    </a:cubicBezTo>
                    <a:cubicBezTo>
                      <a:pt x="1380" y="959"/>
                      <a:pt x="1979" y="840"/>
                      <a:pt x="2579" y="780"/>
                    </a:cubicBezTo>
                    <a:cubicBezTo>
                      <a:pt x="2998" y="780"/>
                      <a:pt x="3358" y="720"/>
                      <a:pt x="3778" y="720"/>
                    </a:cubicBezTo>
                    <a:lnTo>
                      <a:pt x="6656" y="720"/>
                    </a:lnTo>
                    <a:lnTo>
                      <a:pt x="8155" y="840"/>
                    </a:lnTo>
                    <a:cubicBezTo>
                      <a:pt x="8634" y="840"/>
                      <a:pt x="9114" y="900"/>
                      <a:pt x="9654" y="959"/>
                    </a:cubicBezTo>
                    <a:lnTo>
                      <a:pt x="11033" y="1199"/>
                    </a:lnTo>
                    <a:cubicBezTo>
                      <a:pt x="11992" y="1319"/>
                      <a:pt x="12831" y="1499"/>
                      <a:pt x="13551" y="1619"/>
                    </a:cubicBezTo>
                    <a:cubicBezTo>
                      <a:pt x="14270" y="1799"/>
                      <a:pt x="14870" y="1979"/>
                      <a:pt x="15230" y="2099"/>
                    </a:cubicBezTo>
                    <a:cubicBezTo>
                      <a:pt x="15589" y="2279"/>
                      <a:pt x="15889" y="2338"/>
                      <a:pt x="15889" y="2338"/>
                    </a:cubicBezTo>
                    <a:lnTo>
                      <a:pt x="16009" y="1919"/>
                    </a:lnTo>
                    <a:lnTo>
                      <a:pt x="14750" y="840"/>
                    </a:lnTo>
                    <a:lnTo>
                      <a:pt x="13611" y="660"/>
                    </a:lnTo>
                    <a:lnTo>
                      <a:pt x="12412" y="540"/>
                    </a:lnTo>
                    <a:cubicBezTo>
                      <a:pt x="11992" y="480"/>
                      <a:pt x="11512" y="420"/>
                      <a:pt x="11033" y="420"/>
                    </a:cubicBezTo>
                    <a:lnTo>
                      <a:pt x="9594" y="300"/>
                    </a:lnTo>
                    <a:cubicBezTo>
                      <a:pt x="9354" y="270"/>
                      <a:pt x="9099" y="270"/>
                      <a:pt x="8844" y="270"/>
                    </a:cubicBezTo>
                    <a:cubicBezTo>
                      <a:pt x="8589" y="270"/>
                      <a:pt x="8335" y="270"/>
                      <a:pt x="8095" y="240"/>
                    </a:cubicBezTo>
                    <a:lnTo>
                      <a:pt x="6596" y="180"/>
                    </a:lnTo>
                    <a:lnTo>
                      <a:pt x="3778" y="180"/>
                    </a:lnTo>
                    <a:cubicBezTo>
                      <a:pt x="3358" y="180"/>
                      <a:pt x="2938" y="240"/>
                      <a:pt x="2579" y="300"/>
                    </a:cubicBezTo>
                    <a:cubicBezTo>
                      <a:pt x="1979" y="300"/>
                      <a:pt x="1380" y="300"/>
                      <a:pt x="780" y="180"/>
                    </a:cubicBezTo>
                    <a:cubicBezTo>
                      <a:pt x="480" y="180"/>
                      <a:pt x="240" y="12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29"/>
              <p:cNvSpPr/>
              <p:nvPr/>
            </p:nvSpPr>
            <p:spPr>
              <a:xfrm>
                <a:off x="5474447" y="3452894"/>
                <a:ext cx="80226" cy="45518"/>
              </a:xfrm>
              <a:custGeom>
                <a:avLst/>
                <a:gdLst/>
                <a:ahLst/>
                <a:cxnLst/>
                <a:rect l="l" t="t" r="r" b="b"/>
                <a:pathLst>
                  <a:path w="5781" h="3280" extrusionOk="0">
                    <a:moveTo>
                      <a:pt x="2468" y="0"/>
                    </a:moveTo>
                    <a:cubicBezTo>
                      <a:pt x="2312" y="0"/>
                      <a:pt x="2175" y="8"/>
                      <a:pt x="2063" y="22"/>
                    </a:cubicBezTo>
                    <a:cubicBezTo>
                      <a:pt x="0" y="309"/>
                      <a:pt x="347" y="3280"/>
                      <a:pt x="2267" y="3280"/>
                    </a:cubicBezTo>
                    <a:cubicBezTo>
                      <a:pt x="2356" y="3280"/>
                      <a:pt x="2448" y="3273"/>
                      <a:pt x="2543" y="3260"/>
                    </a:cubicBezTo>
                    <a:cubicBezTo>
                      <a:pt x="3442" y="3140"/>
                      <a:pt x="5781" y="2061"/>
                      <a:pt x="5661" y="1162"/>
                    </a:cubicBezTo>
                    <a:cubicBezTo>
                      <a:pt x="5556" y="374"/>
                      <a:pt x="3565" y="0"/>
                      <a:pt x="2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29"/>
              <p:cNvSpPr/>
              <p:nvPr/>
            </p:nvSpPr>
            <p:spPr>
              <a:xfrm>
                <a:off x="5635385" y="3572195"/>
                <a:ext cx="218016" cy="47433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3418" extrusionOk="0">
                    <a:moveTo>
                      <a:pt x="1" y="0"/>
                    </a:moveTo>
                    <a:lnTo>
                      <a:pt x="61" y="1379"/>
                    </a:lnTo>
                    <a:cubicBezTo>
                      <a:pt x="240" y="1259"/>
                      <a:pt x="480" y="1199"/>
                      <a:pt x="720" y="1140"/>
                    </a:cubicBezTo>
                    <a:cubicBezTo>
                      <a:pt x="1320" y="1020"/>
                      <a:pt x="1919" y="960"/>
                      <a:pt x="2519" y="960"/>
                    </a:cubicBezTo>
                    <a:lnTo>
                      <a:pt x="3718" y="960"/>
                    </a:lnTo>
                    <a:lnTo>
                      <a:pt x="5037" y="1080"/>
                    </a:lnTo>
                    <a:lnTo>
                      <a:pt x="6476" y="1140"/>
                    </a:lnTo>
                    <a:lnTo>
                      <a:pt x="7975" y="1379"/>
                    </a:lnTo>
                    <a:cubicBezTo>
                      <a:pt x="8454" y="1439"/>
                      <a:pt x="8934" y="1499"/>
                      <a:pt x="9414" y="1619"/>
                    </a:cubicBezTo>
                    <a:cubicBezTo>
                      <a:pt x="9893" y="1679"/>
                      <a:pt x="10373" y="1799"/>
                      <a:pt x="10853" y="1919"/>
                    </a:cubicBezTo>
                    <a:cubicBezTo>
                      <a:pt x="11752" y="2099"/>
                      <a:pt x="12532" y="2339"/>
                      <a:pt x="13251" y="2579"/>
                    </a:cubicBezTo>
                    <a:cubicBezTo>
                      <a:pt x="13971" y="2758"/>
                      <a:pt x="14570" y="2998"/>
                      <a:pt x="14930" y="3118"/>
                    </a:cubicBezTo>
                    <a:cubicBezTo>
                      <a:pt x="15350" y="3298"/>
                      <a:pt x="15529" y="3418"/>
                      <a:pt x="15529" y="3418"/>
                    </a:cubicBezTo>
                    <a:lnTo>
                      <a:pt x="15709" y="2998"/>
                    </a:lnTo>
                    <a:lnTo>
                      <a:pt x="14630" y="1799"/>
                    </a:lnTo>
                    <a:lnTo>
                      <a:pt x="13491" y="1559"/>
                    </a:lnTo>
                    <a:lnTo>
                      <a:pt x="12292" y="1319"/>
                    </a:lnTo>
                    <a:cubicBezTo>
                      <a:pt x="11872" y="1259"/>
                      <a:pt x="11452" y="1199"/>
                      <a:pt x="10973" y="1140"/>
                    </a:cubicBezTo>
                    <a:lnTo>
                      <a:pt x="9534" y="900"/>
                    </a:lnTo>
                    <a:cubicBezTo>
                      <a:pt x="9054" y="840"/>
                      <a:pt x="8514" y="840"/>
                      <a:pt x="8035" y="780"/>
                    </a:cubicBezTo>
                    <a:lnTo>
                      <a:pt x="6536" y="600"/>
                    </a:lnTo>
                    <a:lnTo>
                      <a:pt x="5097" y="540"/>
                    </a:lnTo>
                    <a:lnTo>
                      <a:pt x="3718" y="420"/>
                    </a:lnTo>
                    <a:lnTo>
                      <a:pt x="2519" y="420"/>
                    </a:lnTo>
                    <a:cubicBezTo>
                      <a:pt x="1919" y="420"/>
                      <a:pt x="1260" y="360"/>
                      <a:pt x="660" y="240"/>
                    </a:cubicBezTo>
                    <a:cubicBezTo>
                      <a:pt x="420" y="180"/>
                      <a:pt x="240" y="12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29"/>
              <p:cNvSpPr/>
              <p:nvPr/>
            </p:nvSpPr>
            <p:spPr>
              <a:xfrm>
                <a:off x="5571307" y="3562147"/>
                <a:ext cx="77395" cy="45837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3303" extrusionOk="0">
                    <a:moveTo>
                      <a:pt x="2174" y="1"/>
                    </a:moveTo>
                    <a:cubicBezTo>
                      <a:pt x="2126" y="1"/>
                      <a:pt x="2081" y="2"/>
                      <a:pt x="2039" y="5"/>
                    </a:cubicBezTo>
                    <a:cubicBezTo>
                      <a:pt x="1" y="305"/>
                      <a:pt x="241" y="3303"/>
                      <a:pt x="2279" y="3303"/>
                    </a:cubicBezTo>
                    <a:cubicBezTo>
                      <a:pt x="3179" y="3183"/>
                      <a:pt x="5577" y="2283"/>
                      <a:pt x="5517" y="1384"/>
                    </a:cubicBezTo>
                    <a:cubicBezTo>
                      <a:pt x="5460" y="583"/>
                      <a:pt x="3166" y="1"/>
                      <a:pt x="2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29"/>
              <p:cNvSpPr/>
              <p:nvPr/>
            </p:nvSpPr>
            <p:spPr>
              <a:xfrm>
                <a:off x="5741072" y="3660394"/>
                <a:ext cx="197199" cy="118167"/>
              </a:xfrm>
              <a:custGeom>
                <a:avLst/>
                <a:gdLst/>
                <a:ahLst/>
                <a:cxnLst/>
                <a:rect l="l" t="t" r="r" b="b"/>
                <a:pathLst>
                  <a:path w="14210" h="8515" extrusionOk="0">
                    <a:moveTo>
                      <a:pt x="420" y="1"/>
                    </a:moveTo>
                    <a:lnTo>
                      <a:pt x="0" y="1320"/>
                    </a:lnTo>
                    <a:cubicBezTo>
                      <a:pt x="120" y="1290"/>
                      <a:pt x="240" y="1275"/>
                      <a:pt x="367" y="1275"/>
                    </a:cubicBezTo>
                    <a:cubicBezTo>
                      <a:pt x="495" y="1275"/>
                      <a:pt x="630" y="1290"/>
                      <a:pt x="780" y="1320"/>
                    </a:cubicBezTo>
                    <a:cubicBezTo>
                      <a:pt x="1379" y="1380"/>
                      <a:pt x="1919" y="1500"/>
                      <a:pt x="2518" y="1740"/>
                    </a:cubicBezTo>
                    <a:cubicBezTo>
                      <a:pt x="2878" y="1859"/>
                      <a:pt x="3238" y="1979"/>
                      <a:pt x="3657" y="2159"/>
                    </a:cubicBezTo>
                    <a:lnTo>
                      <a:pt x="4857" y="2699"/>
                    </a:lnTo>
                    <a:lnTo>
                      <a:pt x="6176" y="3298"/>
                    </a:lnTo>
                    <a:lnTo>
                      <a:pt x="7495" y="4018"/>
                    </a:lnTo>
                    <a:cubicBezTo>
                      <a:pt x="7914" y="4258"/>
                      <a:pt x="8334" y="4438"/>
                      <a:pt x="8754" y="4737"/>
                    </a:cubicBezTo>
                    <a:lnTo>
                      <a:pt x="9953" y="5517"/>
                    </a:lnTo>
                    <a:cubicBezTo>
                      <a:pt x="10792" y="5997"/>
                      <a:pt x="11452" y="6476"/>
                      <a:pt x="12051" y="6956"/>
                    </a:cubicBezTo>
                    <a:cubicBezTo>
                      <a:pt x="12651" y="7376"/>
                      <a:pt x="13131" y="7795"/>
                      <a:pt x="13430" y="8035"/>
                    </a:cubicBezTo>
                    <a:cubicBezTo>
                      <a:pt x="13730" y="8335"/>
                      <a:pt x="13910" y="8515"/>
                      <a:pt x="13910" y="8515"/>
                    </a:cubicBezTo>
                    <a:lnTo>
                      <a:pt x="14210" y="8155"/>
                    </a:lnTo>
                    <a:lnTo>
                      <a:pt x="13550" y="6716"/>
                    </a:lnTo>
                    <a:lnTo>
                      <a:pt x="12591" y="6116"/>
                    </a:lnTo>
                    <a:lnTo>
                      <a:pt x="11512" y="5457"/>
                    </a:lnTo>
                    <a:cubicBezTo>
                      <a:pt x="11152" y="5277"/>
                      <a:pt x="10792" y="5037"/>
                      <a:pt x="10373" y="4797"/>
                    </a:cubicBezTo>
                    <a:lnTo>
                      <a:pt x="9054" y="4138"/>
                    </a:lnTo>
                    <a:cubicBezTo>
                      <a:pt x="8634" y="3898"/>
                      <a:pt x="8154" y="3718"/>
                      <a:pt x="7735" y="3478"/>
                    </a:cubicBezTo>
                    <a:lnTo>
                      <a:pt x="6356" y="2819"/>
                    </a:lnTo>
                    <a:lnTo>
                      <a:pt x="5036" y="2219"/>
                    </a:lnTo>
                    <a:lnTo>
                      <a:pt x="3777" y="1680"/>
                    </a:lnTo>
                    <a:cubicBezTo>
                      <a:pt x="3418" y="1500"/>
                      <a:pt x="3058" y="1440"/>
                      <a:pt x="2638" y="1260"/>
                    </a:cubicBezTo>
                    <a:cubicBezTo>
                      <a:pt x="2099" y="1020"/>
                      <a:pt x="1559" y="780"/>
                      <a:pt x="1019" y="421"/>
                    </a:cubicBezTo>
                    <a:cubicBezTo>
                      <a:pt x="839" y="301"/>
                      <a:pt x="600" y="181"/>
                      <a:pt x="4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29"/>
              <p:cNvSpPr/>
              <p:nvPr/>
            </p:nvSpPr>
            <p:spPr>
              <a:xfrm>
                <a:off x="5677812" y="3637716"/>
                <a:ext cx="81572" cy="46864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3377" extrusionOk="0">
                    <a:moveTo>
                      <a:pt x="2308" y="1"/>
                    </a:moveTo>
                    <a:cubicBezTo>
                      <a:pt x="589" y="1"/>
                      <a:pt x="1" y="2705"/>
                      <a:pt x="1920" y="3254"/>
                    </a:cubicBezTo>
                    <a:cubicBezTo>
                      <a:pt x="2207" y="3330"/>
                      <a:pt x="2658" y="3376"/>
                      <a:pt x="3149" y="3376"/>
                    </a:cubicBezTo>
                    <a:cubicBezTo>
                      <a:pt x="4199" y="3376"/>
                      <a:pt x="5433" y="3166"/>
                      <a:pt x="5637" y="2594"/>
                    </a:cubicBezTo>
                    <a:cubicBezTo>
                      <a:pt x="5877" y="1695"/>
                      <a:pt x="3659" y="316"/>
                      <a:pt x="2819" y="76"/>
                    </a:cubicBezTo>
                    <a:cubicBezTo>
                      <a:pt x="2640" y="25"/>
                      <a:pt x="2469" y="1"/>
                      <a:pt x="23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29"/>
              <p:cNvSpPr/>
              <p:nvPr/>
            </p:nvSpPr>
            <p:spPr>
              <a:xfrm>
                <a:off x="4970344" y="4132879"/>
                <a:ext cx="1040077" cy="252293"/>
              </a:xfrm>
              <a:custGeom>
                <a:avLst/>
                <a:gdLst/>
                <a:ahLst/>
                <a:cxnLst/>
                <a:rect l="l" t="t" r="r" b="b"/>
                <a:pathLst>
                  <a:path w="74947" h="18180" extrusionOk="0">
                    <a:moveTo>
                      <a:pt x="12919" y="1"/>
                    </a:moveTo>
                    <a:cubicBezTo>
                      <a:pt x="12667" y="1"/>
                      <a:pt x="12418" y="4"/>
                      <a:pt x="12172" y="12"/>
                    </a:cubicBezTo>
                    <a:cubicBezTo>
                      <a:pt x="11552" y="52"/>
                      <a:pt x="10953" y="66"/>
                      <a:pt x="10375" y="66"/>
                    </a:cubicBezTo>
                    <a:cubicBezTo>
                      <a:pt x="9221" y="66"/>
                      <a:pt x="8155" y="12"/>
                      <a:pt x="7195" y="12"/>
                    </a:cubicBezTo>
                    <a:lnTo>
                      <a:pt x="3358" y="252"/>
                    </a:lnTo>
                    <a:cubicBezTo>
                      <a:pt x="2939" y="312"/>
                      <a:pt x="2534" y="342"/>
                      <a:pt x="2129" y="342"/>
                    </a:cubicBezTo>
                    <a:cubicBezTo>
                      <a:pt x="1724" y="342"/>
                      <a:pt x="1320" y="312"/>
                      <a:pt x="900" y="252"/>
                    </a:cubicBezTo>
                    <a:cubicBezTo>
                      <a:pt x="600" y="252"/>
                      <a:pt x="300" y="132"/>
                      <a:pt x="1" y="72"/>
                    </a:cubicBezTo>
                    <a:lnTo>
                      <a:pt x="1" y="72"/>
                    </a:lnTo>
                    <a:lnTo>
                      <a:pt x="121" y="1391"/>
                    </a:lnTo>
                    <a:cubicBezTo>
                      <a:pt x="360" y="1272"/>
                      <a:pt x="660" y="1212"/>
                      <a:pt x="960" y="1152"/>
                    </a:cubicBezTo>
                    <a:cubicBezTo>
                      <a:pt x="1739" y="972"/>
                      <a:pt x="2579" y="912"/>
                      <a:pt x="3418" y="912"/>
                    </a:cubicBezTo>
                    <a:lnTo>
                      <a:pt x="7195" y="732"/>
                    </a:lnTo>
                    <a:cubicBezTo>
                      <a:pt x="8694" y="792"/>
                      <a:pt x="10313" y="912"/>
                      <a:pt x="12112" y="972"/>
                    </a:cubicBezTo>
                    <a:cubicBezTo>
                      <a:pt x="13911" y="1032"/>
                      <a:pt x="15829" y="1272"/>
                      <a:pt x="17928" y="1451"/>
                    </a:cubicBezTo>
                    <a:cubicBezTo>
                      <a:pt x="18947" y="1631"/>
                      <a:pt x="20026" y="1691"/>
                      <a:pt x="21045" y="1811"/>
                    </a:cubicBezTo>
                    <a:lnTo>
                      <a:pt x="24343" y="2291"/>
                    </a:lnTo>
                    <a:cubicBezTo>
                      <a:pt x="25482" y="2471"/>
                      <a:pt x="26621" y="2591"/>
                      <a:pt x="27761" y="2830"/>
                    </a:cubicBezTo>
                    <a:lnTo>
                      <a:pt x="31178" y="3490"/>
                    </a:lnTo>
                    <a:cubicBezTo>
                      <a:pt x="33517" y="3850"/>
                      <a:pt x="35855" y="4449"/>
                      <a:pt x="38193" y="4989"/>
                    </a:cubicBezTo>
                    <a:lnTo>
                      <a:pt x="39992" y="5409"/>
                    </a:lnTo>
                    <a:lnTo>
                      <a:pt x="41671" y="5888"/>
                    </a:lnTo>
                    <a:lnTo>
                      <a:pt x="45148" y="6848"/>
                    </a:lnTo>
                    <a:cubicBezTo>
                      <a:pt x="47367" y="7567"/>
                      <a:pt x="49645" y="8227"/>
                      <a:pt x="51803" y="8946"/>
                    </a:cubicBezTo>
                    <a:cubicBezTo>
                      <a:pt x="53902" y="9666"/>
                      <a:pt x="56000" y="10325"/>
                      <a:pt x="57919" y="11104"/>
                    </a:cubicBezTo>
                    <a:lnTo>
                      <a:pt x="60737" y="12184"/>
                    </a:lnTo>
                    <a:lnTo>
                      <a:pt x="63315" y="13203"/>
                    </a:lnTo>
                    <a:cubicBezTo>
                      <a:pt x="64994" y="13863"/>
                      <a:pt x="66493" y="14582"/>
                      <a:pt x="67812" y="15122"/>
                    </a:cubicBezTo>
                    <a:cubicBezTo>
                      <a:pt x="69131" y="15721"/>
                      <a:pt x="70330" y="16261"/>
                      <a:pt x="71289" y="16740"/>
                    </a:cubicBezTo>
                    <a:cubicBezTo>
                      <a:pt x="72249" y="17220"/>
                      <a:pt x="72968" y="17520"/>
                      <a:pt x="73448" y="17820"/>
                    </a:cubicBezTo>
                    <a:lnTo>
                      <a:pt x="74227" y="18179"/>
                    </a:lnTo>
                    <a:lnTo>
                      <a:pt x="74947" y="17040"/>
                    </a:lnTo>
                    <a:lnTo>
                      <a:pt x="74167" y="16621"/>
                    </a:lnTo>
                    <a:cubicBezTo>
                      <a:pt x="73688" y="16381"/>
                      <a:pt x="72908" y="16021"/>
                      <a:pt x="71949" y="15541"/>
                    </a:cubicBezTo>
                    <a:cubicBezTo>
                      <a:pt x="70930" y="15062"/>
                      <a:pt x="69790" y="14522"/>
                      <a:pt x="68471" y="13863"/>
                    </a:cubicBezTo>
                    <a:cubicBezTo>
                      <a:pt x="67152" y="13263"/>
                      <a:pt x="65593" y="12603"/>
                      <a:pt x="63915" y="11884"/>
                    </a:cubicBezTo>
                    <a:lnTo>
                      <a:pt x="61277" y="10745"/>
                    </a:lnTo>
                    <a:lnTo>
                      <a:pt x="58459" y="9666"/>
                    </a:lnTo>
                    <a:cubicBezTo>
                      <a:pt x="56540" y="8946"/>
                      <a:pt x="54441" y="8227"/>
                      <a:pt x="52283" y="7447"/>
                    </a:cubicBezTo>
                    <a:cubicBezTo>
                      <a:pt x="50125" y="6668"/>
                      <a:pt x="47906" y="6008"/>
                      <a:pt x="45568" y="5349"/>
                    </a:cubicBezTo>
                    <a:lnTo>
                      <a:pt x="42090" y="4389"/>
                    </a:lnTo>
                    <a:lnTo>
                      <a:pt x="40352" y="3910"/>
                    </a:lnTo>
                    <a:lnTo>
                      <a:pt x="38553" y="3490"/>
                    </a:lnTo>
                    <a:cubicBezTo>
                      <a:pt x="36215" y="2950"/>
                      <a:pt x="33876" y="2351"/>
                      <a:pt x="31478" y="1991"/>
                    </a:cubicBezTo>
                    <a:lnTo>
                      <a:pt x="28000" y="1331"/>
                    </a:lnTo>
                    <a:cubicBezTo>
                      <a:pt x="26861" y="1152"/>
                      <a:pt x="25662" y="1032"/>
                      <a:pt x="24583" y="852"/>
                    </a:cubicBezTo>
                    <a:lnTo>
                      <a:pt x="21225" y="492"/>
                    </a:lnTo>
                    <a:cubicBezTo>
                      <a:pt x="20146" y="372"/>
                      <a:pt x="19067" y="312"/>
                      <a:pt x="18048" y="252"/>
                    </a:cubicBezTo>
                    <a:cubicBezTo>
                      <a:pt x="16236" y="149"/>
                      <a:pt x="14514" y="1"/>
                      <a:pt x="129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29"/>
              <p:cNvSpPr/>
              <p:nvPr/>
            </p:nvSpPr>
            <p:spPr>
              <a:xfrm>
                <a:off x="5023777" y="4137209"/>
                <a:ext cx="203028" cy="120651"/>
              </a:xfrm>
              <a:custGeom>
                <a:avLst/>
                <a:gdLst/>
                <a:ahLst/>
                <a:cxnLst/>
                <a:rect l="l" t="t" r="r" b="b"/>
                <a:pathLst>
                  <a:path w="14630" h="8694" extrusionOk="0">
                    <a:moveTo>
                      <a:pt x="14270" y="0"/>
                    </a:moveTo>
                    <a:cubicBezTo>
                      <a:pt x="14270" y="0"/>
                      <a:pt x="14090" y="60"/>
                      <a:pt x="13610" y="240"/>
                    </a:cubicBezTo>
                    <a:cubicBezTo>
                      <a:pt x="13191" y="420"/>
                      <a:pt x="12651" y="660"/>
                      <a:pt x="11932" y="1019"/>
                    </a:cubicBezTo>
                    <a:lnTo>
                      <a:pt x="10793" y="1559"/>
                    </a:lnTo>
                    <a:cubicBezTo>
                      <a:pt x="10433" y="1739"/>
                      <a:pt x="10013" y="1919"/>
                      <a:pt x="9593" y="2099"/>
                    </a:cubicBezTo>
                    <a:lnTo>
                      <a:pt x="8274" y="2818"/>
                    </a:lnTo>
                    <a:cubicBezTo>
                      <a:pt x="7855" y="2998"/>
                      <a:pt x="7435" y="3298"/>
                      <a:pt x="7015" y="3538"/>
                    </a:cubicBezTo>
                    <a:lnTo>
                      <a:pt x="5696" y="4317"/>
                    </a:lnTo>
                    <a:lnTo>
                      <a:pt x="4497" y="5037"/>
                    </a:lnTo>
                    <a:lnTo>
                      <a:pt x="3298" y="5816"/>
                    </a:lnTo>
                    <a:cubicBezTo>
                      <a:pt x="2938" y="5996"/>
                      <a:pt x="2638" y="6296"/>
                      <a:pt x="2339" y="6476"/>
                    </a:cubicBezTo>
                    <a:cubicBezTo>
                      <a:pt x="1799" y="6835"/>
                      <a:pt x="1259" y="7135"/>
                      <a:pt x="720" y="7375"/>
                    </a:cubicBezTo>
                    <a:cubicBezTo>
                      <a:pt x="480" y="7495"/>
                      <a:pt x="240" y="7555"/>
                      <a:pt x="0" y="7615"/>
                    </a:cubicBezTo>
                    <a:lnTo>
                      <a:pt x="840" y="8694"/>
                    </a:lnTo>
                    <a:cubicBezTo>
                      <a:pt x="960" y="8454"/>
                      <a:pt x="1139" y="8274"/>
                      <a:pt x="1259" y="8094"/>
                    </a:cubicBezTo>
                    <a:cubicBezTo>
                      <a:pt x="1679" y="7675"/>
                      <a:pt x="2099" y="7255"/>
                      <a:pt x="2578" y="6835"/>
                    </a:cubicBezTo>
                    <a:cubicBezTo>
                      <a:pt x="2878" y="6655"/>
                      <a:pt x="3178" y="6416"/>
                      <a:pt x="3598" y="6176"/>
                    </a:cubicBezTo>
                    <a:lnTo>
                      <a:pt x="4737" y="5456"/>
                    </a:lnTo>
                    <a:lnTo>
                      <a:pt x="5936" y="4737"/>
                    </a:lnTo>
                    <a:lnTo>
                      <a:pt x="7255" y="4077"/>
                    </a:lnTo>
                    <a:cubicBezTo>
                      <a:pt x="7675" y="3837"/>
                      <a:pt x="8154" y="3598"/>
                      <a:pt x="8574" y="3418"/>
                    </a:cubicBezTo>
                    <a:lnTo>
                      <a:pt x="9893" y="2818"/>
                    </a:lnTo>
                    <a:cubicBezTo>
                      <a:pt x="10733" y="2458"/>
                      <a:pt x="11572" y="2159"/>
                      <a:pt x="12231" y="1919"/>
                    </a:cubicBezTo>
                    <a:cubicBezTo>
                      <a:pt x="12951" y="1679"/>
                      <a:pt x="13551" y="1559"/>
                      <a:pt x="13970" y="1439"/>
                    </a:cubicBezTo>
                    <a:cubicBezTo>
                      <a:pt x="14390" y="1379"/>
                      <a:pt x="14630" y="1319"/>
                      <a:pt x="14630" y="1319"/>
                    </a:cubicBezTo>
                    <a:lnTo>
                      <a:pt x="142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29"/>
              <p:cNvSpPr/>
              <p:nvPr/>
            </p:nvSpPr>
            <p:spPr>
              <a:xfrm>
                <a:off x="4970344" y="4239064"/>
                <a:ext cx="77575" cy="56301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057" extrusionOk="0">
                    <a:moveTo>
                      <a:pt x="4338" y="1"/>
                    </a:moveTo>
                    <a:cubicBezTo>
                      <a:pt x="3397" y="1"/>
                      <a:pt x="1886" y="700"/>
                      <a:pt x="1332" y="1115"/>
                    </a:cubicBezTo>
                    <a:cubicBezTo>
                      <a:pt x="1" y="2209"/>
                      <a:pt x="1045" y="4057"/>
                      <a:pt x="2372" y="4057"/>
                    </a:cubicBezTo>
                    <a:cubicBezTo>
                      <a:pt x="2718" y="4057"/>
                      <a:pt x="3083" y="3931"/>
                      <a:pt x="3431" y="3633"/>
                    </a:cubicBezTo>
                    <a:cubicBezTo>
                      <a:pt x="4150" y="3094"/>
                      <a:pt x="5589" y="935"/>
                      <a:pt x="4989" y="216"/>
                    </a:cubicBezTo>
                    <a:cubicBezTo>
                      <a:pt x="4851" y="64"/>
                      <a:pt x="4620" y="1"/>
                      <a:pt x="43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29"/>
              <p:cNvSpPr/>
              <p:nvPr/>
            </p:nvSpPr>
            <p:spPr>
              <a:xfrm>
                <a:off x="4900617" y="4128840"/>
                <a:ext cx="80295" cy="45671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3291" extrusionOk="0">
                    <a:moveTo>
                      <a:pt x="2798" y="1"/>
                    </a:moveTo>
                    <a:cubicBezTo>
                      <a:pt x="2477" y="1"/>
                      <a:pt x="2197" y="23"/>
                      <a:pt x="2009" y="64"/>
                    </a:cubicBezTo>
                    <a:cubicBezTo>
                      <a:pt x="1" y="510"/>
                      <a:pt x="483" y="3290"/>
                      <a:pt x="2249" y="3290"/>
                    </a:cubicBezTo>
                    <a:cubicBezTo>
                      <a:pt x="2382" y="3290"/>
                      <a:pt x="2522" y="3275"/>
                      <a:pt x="2668" y="3241"/>
                    </a:cubicBezTo>
                    <a:lnTo>
                      <a:pt x="2608" y="3241"/>
                    </a:lnTo>
                    <a:cubicBezTo>
                      <a:pt x="3508" y="3061"/>
                      <a:pt x="5786" y="1862"/>
                      <a:pt x="5606" y="963"/>
                    </a:cubicBezTo>
                    <a:cubicBezTo>
                      <a:pt x="5513" y="266"/>
                      <a:pt x="3907" y="1"/>
                      <a:pt x="27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29"/>
              <p:cNvSpPr/>
              <p:nvPr/>
            </p:nvSpPr>
            <p:spPr>
              <a:xfrm>
                <a:off x="5003625" y="3995744"/>
                <a:ext cx="180574" cy="145617"/>
              </a:xfrm>
              <a:custGeom>
                <a:avLst/>
                <a:gdLst/>
                <a:ahLst/>
                <a:cxnLst/>
                <a:rect l="l" t="t" r="r" b="b"/>
                <a:pathLst>
                  <a:path w="13012" h="10493" extrusionOk="0">
                    <a:moveTo>
                      <a:pt x="1020" y="1"/>
                    </a:moveTo>
                    <a:lnTo>
                      <a:pt x="1" y="900"/>
                    </a:lnTo>
                    <a:cubicBezTo>
                      <a:pt x="241" y="1020"/>
                      <a:pt x="421" y="1140"/>
                      <a:pt x="660" y="1320"/>
                    </a:cubicBezTo>
                    <a:cubicBezTo>
                      <a:pt x="1140" y="1619"/>
                      <a:pt x="1620" y="2039"/>
                      <a:pt x="2039" y="2519"/>
                    </a:cubicBezTo>
                    <a:cubicBezTo>
                      <a:pt x="2279" y="2759"/>
                      <a:pt x="2519" y="3058"/>
                      <a:pt x="2879" y="3358"/>
                    </a:cubicBezTo>
                    <a:lnTo>
                      <a:pt x="3838" y="4317"/>
                    </a:lnTo>
                    <a:cubicBezTo>
                      <a:pt x="4138" y="4617"/>
                      <a:pt x="4498" y="4977"/>
                      <a:pt x="4857" y="5337"/>
                    </a:cubicBezTo>
                    <a:lnTo>
                      <a:pt x="5937" y="6356"/>
                    </a:lnTo>
                    <a:cubicBezTo>
                      <a:pt x="6356" y="6656"/>
                      <a:pt x="6716" y="7015"/>
                      <a:pt x="7076" y="7315"/>
                    </a:cubicBezTo>
                    <a:cubicBezTo>
                      <a:pt x="7436" y="7675"/>
                      <a:pt x="7855" y="7975"/>
                      <a:pt x="8215" y="8275"/>
                    </a:cubicBezTo>
                    <a:cubicBezTo>
                      <a:pt x="8515" y="8574"/>
                      <a:pt x="8934" y="8814"/>
                      <a:pt x="9294" y="9114"/>
                    </a:cubicBezTo>
                    <a:lnTo>
                      <a:pt x="10254" y="9833"/>
                    </a:lnTo>
                    <a:lnTo>
                      <a:pt x="11213" y="10493"/>
                    </a:lnTo>
                    <a:lnTo>
                      <a:pt x="12772" y="10493"/>
                    </a:lnTo>
                    <a:lnTo>
                      <a:pt x="13012" y="10073"/>
                    </a:lnTo>
                    <a:cubicBezTo>
                      <a:pt x="13012" y="10073"/>
                      <a:pt x="12772" y="9953"/>
                      <a:pt x="12412" y="9774"/>
                    </a:cubicBezTo>
                    <a:cubicBezTo>
                      <a:pt x="11992" y="9594"/>
                      <a:pt x="11453" y="9354"/>
                      <a:pt x="10793" y="8934"/>
                    </a:cubicBezTo>
                    <a:cubicBezTo>
                      <a:pt x="10194" y="8574"/>
                      <a:pt x="9414" y="8155"/>
                      <a:pt x="8695" y="7615"/>
                    </a:cubicBezTo>
                    <a:lnTo>
                      <a:pt x="7496" y="6776"/>
                    </a:lnTo>
                    <a:cubicBezTo>
                      <a:pt x="7136" y="6476"/>
                      <a:pt x="6776" y="6176"/>
                      <a:pt x="6356" y="5876"/>
                    </a:cubicBezTo>
                    <a:lnTo>
                      <a:pt x="5217" y="4917"/>
                    </a:lnTo>
                    <a:lnTo>
                      <a:pt x="4198" y="3898"/>
                    </a:lnTo>
                    <a:lnTo>
                      <a:pt x="3179" y="2998"/>
                    </a:lnTo>
                    <a:cubicBezTo>
                      <a:pt x="2879" y="2699"/>
                      <a:pt x="2639" y="2399"/>
                      <a:pt x="2399" y="2099"/>
                    </a:cubicBezTo>
                    <a:cubicBezTo>
                      <a:pt x="1979" y="1679"/>
                      <a:pt x="1620" y="1140"/>
                      <a:pt x="1320" y="660"/>
                    </a:cubicBezTo>
                    <a:cubicBezTo>
                      <a:pt x="1200" y="420"/>
                      <a:pt x="1080" y="240"/>
                      <a:pt x="10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29"/>
              <p:cNvSpPr/>
              <p:nvPr/>
            </p:nvSpPr>
            <p:spPr>
              <a:xfrm>
                <a:off x="4959088" y="3952921"/>
                <a:ext cx="69998" cy="61255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4414" extrusionOk="0">
                    <a:moveTo>
                      <a:pt x="2288" y="1"/>
                    </a:moveTo>
                    <a:cubicBezTo>
                      <a:pt x="1092" y="1"/>
                      <a:pt x="1" y="1403"/>
                      <a:pt x="967" y="2676"/>
                    </a:cubicBezTo>
                    <a:cubicBezTo>
                      <a:pt x="1475" y="3286"/>
                      <a:pt x="3061" y="4413"/>
                      <a:pt x="3934" y="4413"/>
                    </a:cubicBezTo>
                    <a:cubicBezTo>
                      <a:pt x="4090" y="4413"/>
                      <a:pt x="4224" y="4377"/>
                      <a:pt x="4324" y="4295"/>
                    </a:cubicBezTo>
                    <a:cubicBezTo>
                      <a:pt x="5044" y="3755"/>
                      <a:pt x="4084" y="1357"/>
                      <a:pt x="3545" y="637"/>
                    </a:cubicBezTo>
                    <a:cubicBezTo>
                      <a:pt x="3176" y="188"/>
                      <a:pt x="2725" y="1"/>
                      <a:pt x="22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29"/>
              <p:cNvSpPr/>
              <p:nvPr/>
            </p:nvSpPr>
            <p:spPr>
              <a:xfrm>
                <a:off x="5147589" y="3989915"/>
                <a:ext cx="16227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11693" h="11933" extrusionOk="0">
                    <a:moveTo>
                      <a:pt x="1140" y="1"/>
                    </a:moveTo>
                    <a:lnTo>
                      <a:pt x="0" y="780"/>
                    </a:lnTo>
                    <a:cubicBezTo>
                      <a:pt x="240" y="900"/>
                      <a:pt x="420" y="1080"/>
                      <a:pt x="600" y="1260"/>
                    </a:cubicBezTo>
                    <a:cubicBezTo>
                      <a:pt x="1020" y="1620"/>
                      <a:pt x="1439" y="2099"/>
                      <a:pt x="1799" y="2639"/>
                    </a:cubicBezTo>
                    <a:cubicBezTo>
                      <a:pt x="2039" y="2879"/>
                      <a:pt x="2219" y="3238"/>
                      <a:pt x="2519" y="3598"/>
                    </a:cubicBezTo>
                    <a:lnTo>
                      <a:pt x="3358" y="4677"/>
                    </a:lnTo>
                    <a:lnTo>
                      <a:pt x="4257" y="5817"/>
                    </a:lnTo>
                    <a:lnTo>
                      <a:pt x="5157" y="6956"/>
                    </a:lnTo>
                    <a:cubicBezTo>
                      <a:pt x="5516" y="7376"/>
                      <a:pt x="5816" y="7735"/>
                      <a:pt x="6176" y="8095"/>
                    </a:cubicBezTo>
                    <a:lnTo>
                      <a:pt x="7135" y="9174"/>
                    </a:lnTo>
                    <a:cubicBezTo>
                      <a:pt x="7435" y="9534"/>
                      <a:pt x="7795" y="9834"/>
                      <a:pt x="8095" y="10134"/>
                    </a:cubicBezTo>
                    <a:lnTo>
                      <a:pt x="8934" y="11033"/>
                    </a:lnTo>
                    <a:lnTo>
                      <a:pt x="9773" y="11752"/>
                    </a:lnTo>
                    <a:lnTo>
                      <a:pt x="11392" y="11932"/>
                    </a:lnTo>
                    <a:lnTo>
                      <a:pt x="11692" y="11573"/>
                    </a:lnTo>
                    <a:cubicBezTo>
                      <a:pt x="11692" y="11573"/>
                      <a:pt x="11452" y="11453"/>
                      <a:pt x="11092" y="11213"/>
                    </a:cubicBezTo>
                    <a:cubicBezTo>
                      <a:pt x="10733" y="11033"/>
                      <a:pt x="10253" y="10673"/>
                      <a:pt x="9654" y="10194"/>
                    </a:cubicBezTo>
                    <a:cubicBezTo>
                      <a:pt x="9114" y="9714"/>
                      <a:pt x="8394" y="9174"/>
                      <a:pt x="7735" y="8575"/>
                    </a:cubicBezTo>
                    <a:lnTo>
                      <a:pt x="6716" y="7555"/>
                    </a:lnTo>
                    <a:cubicBezTo>
                      <a:pt x="6356" y="7256"/>
                      <a:pt x="5996" y="6836"/>
                      <a:pt x="5696" y="6476"/>
                    </a:cubicBezTo>
                    <a:lnTo>
                      <a:pt x="4677" y="5397"/>
                    </a:lnTo>
                    <a:lnTo>
                      <a:pt x="3778" y="4318"/>
                    </a:lnTo>
                    <a:lnTo>
                      <a:pt x="2938" y="3238"/>
                    </a:lnTo>
                    <a:cubicBezTo>
                      <a:pt x="2639" y="2939"/>
                      <a:pt x="2399" y="2639"/>
                      <a:pt x="2219" y="2279"/>
                    </a:cubicBezTo>
                    <a:cubicBezTo>
                      <a:pt x="1859" y="1800"/>
                      <a:pt x="1559" y="1260"/>
                      <a:pt x="1379" y="720"/>
                    </a:cubicBezTo>
                    <a:cubicBezTo>
                      <a:pt x="1260" y="480"/>
                      <a:pt x="1200" y="241"/>
                      <a:pt x="11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29"/>
              <p:cNvSpPr/>
              <p:nvPr/>
            </p:nvSpPr>
            <p:spPr>
              <a:xfrm>
                <a:off x="5109638" y="3943872"/>
                <a:ext cx="64211" cy="6478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668" extrusionOk="0">
                    <a:moveTo>
                      <a:pt x="2223" y="1"/>
                    </a:moveTo>
                    <a:cubicBezTo>
                      <a:pt x="1108" y="1"/>
                      <a:pt x="0" y="1202"/>
                      <a:pt x="789" y="2488"/>
                    </a:cubicBezTo>
                    <a:cubicBezTo>
                      <a:pt x="1160" y="3178"/>
                      <a:pt x="2706" y="4667"/>
                      <a:pt x="3597" y="4667"/>
                    </a:cubicBezTo>
                    <a:cubicBezTo>
                      <a:pt x="3713" y="4667"/>
                      <a:pt x="3817" y="4642"/>
                      <a:pt x="3907" y="4587"/>
                    </a:cubicBezTo>
                    <a:cubicBezTo>
                      <a:pt x="4626" y="4107"/>
                      <a:pt x="4027" y="1589"/>
                      <a:pt x="3547" y="810"/>
                    </a:cubicBezTo>
                    <a:cubicBezTo>
                      <a:pt x="3215" y="238"/>
                      <a:pt x="2718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29"/>
              <p:cNvSpPr/>
              <p:nvPr/>
            </p:nvSpPr>
            <p:spPr>
              <a:xfrm>
                <a:off x="5288389" y="3998242"/>
                <a:ext cx="146449" cy="179741"/>
              </a:xfrm>
              <a:custGeom>
                <a:avLst/>
                <a:gdLst/>
                <a:ahLst/>
                <a:cxnLst/>
                <a:rect l="l" t="t" r="r" b="b"/>
                <a:pathLst>
                  <a:path w="10553" h="12952" extrusionOk="0">
                    <a:moveTo>
                      <a:pt x="1200" y="0"/>
                    </a:moveTo>
                    <a:lnTo>
                      <a:pt x="1" y="600"/>
                    </a:lnTo>
                    <a:cubicBezTo>
                      <a:pt x="180" y="780"/>
                      <a:pt x="360" y="960"/>
                      <a:pt x="540" y="1140"/>
                    </a:cubicBezTo>
                    <a:cubicBezTo>
                      <a:pt x="960" y="1619"/>
                      <a:pt x="1320" y="2099"/>
                      <a:pt x="1619" y="2638"/>
                    </a:cubicBezTo>
                    <a:cubicBezTo>
                      <a:pt x="1799" y="2938"/>
                      <a:pt x="1979" y="3298"/>
                      <a:pt x="2219" y="3718"/>
                    </a:cubicBezTo>
                    <a:cubicBezTo>
                      <a:pt x="2459" y="4077"/>
                      <a:pt x="2699" y="4437"/>
                      <a:pt x="2938" y="4857"/>
                    </a:cubicBezTo>
                    <a:lnTo>
                      <a:pt x="3718" y="6056"/>
                    </a:lnTo>
                    <a:lnTo>
                      <a:pt x="4557" y="7315"/>
                    </a:lnTo>
                    <a:cubicBezTo>
                      <a:pt x="4857" y="7735"/>
                      <a:pt x="5097" y="8095"/>
                      <a:pt x="5397" y="8514"/>
                    </a:cubicBezTo>
                    <a:cubicBezTo>
                      <a:pt x="5696" y="8934"/>
                      <a:pt x="6056" y="9294"/>
                      <a:pt x="6296" y="9713"/>
                    </a:cubicBezTo>
                    <a:cubicBezTo>
                      <a:pt x="6596" y="10073"/>
                      <a:pt x="6896" y="10433"/>
                      <a:pt x="7135" y="10733"/>
                    </a:cubicBezTo>
                    <a:lnTo>
                      <a:pt x="7915" y="11692"/>
                    </a:lnTo>
                    <a:cubicBezTo>
                      <a:pt x="8155" y="12052"/>
                      <a:pt x="8454" y="12292"/>
                      <a:pt x="8634" y="12591"/>
                    </a:cubicBezTo>
                    <a:lnTo>
                      <a:pt x="10253" y="12951"/>
                    </a:lnTo>
                    <a:lnTo>
                      <a:pt x="10553" y="12591"/>
                    </a:lnTo>
                    <a:cubicBezTo>
                      <a:pt x="10553" y="12591"/>
                      <a:pt x="10313" y="12412"/>
                      <a:pt x="10013" y="12172"/>
                    </a:cubicBezTo>
                    <a:cubicBezTo>
                      <a:pt x="9654" y="11932"/>
                      <a:pt x="9234" y="11512"/>
                      <a:pt x="8694" y="10973"/>
                    </a:cubicBezTo>
                    <a:cubicBezTo>
                      <a:pt x="8155" y="10493"/>
                      <a:pt x="7555" y="9893"/>
                      <a:pt x="6956" y="9174"/>
                    </a:cubicBezTo>
                    <a:cubicBezTo>
                      <a:pt x="6656" y="8814"/>
                      <a:pt x="6296" y="8454"/>
                      <a:pt x="5996" y="8095"/>
                    </a:cubicBezTo>
                    <a:cubicBezTo>
                      <a:pt x="5696" y="7735"/>
                      <a:pt x="5397" y="7315"/>
                      <a:pt x="5097" y="6895"/>
                    </a:cubicBezTo>
                    <a:cubicBezTo>
                      <a:pt x="4797" y="6536"/>
                      <a:pt x="4497" y="6116"/>
                      <a:pt x="4198" y="5756"/>
                    </a:cubicBezTo>
                    <a:lnTo>
                      <a:pt x="3418" y="4557"/>
                    </a:lnTo>
                    <a:lnTo>
                      <a:pt x="2639" y="3418"/>
                    </a:lnTo>
                    <a:cubicBezTo>
                      <a:pt x="2459" y="3058"/>
                      <a:pt x="2219" y="2698"/>
                      <a:pt x="2039" y="2399"/>
                    </a:cubicBezTo>
                    <a:cubicBezTo>
                      <a:pt x="1739" y="1859"/>
                      <a:pt x="1559" y="1259"/>
                      <a:pt x="1380" y="720"/>
                    </a:cubicBezTo>
                    <a:cubicBezTo>
                      <a:pt x="1320" y="480"/>
                      <a:pt x="1260" y="240"/>
                      <a:pt x="1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29"/>
              <p:cNvSpPr/>
              <p:nvPr/>
            </p:nvSpPr>
            <p:spPr>
              <a:xfrm>
                <a:off x="5254400" y="3949604"/>
                <a:ext cx="59798" cy="66029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4758" extrusionOk="0">
                    <a:moveTo>
                      <a:pt x="2120" y="1"/>
                    </a:moveTo>
                    <a:cubicBezTo>
                      <a:pt x="1065" y="1"/>
                      <a:pt x="0" y="1016"/>
                      <a:pt x="591" y="2315"/>
                    </a:cubicBezTo>
                    <a:cubicBezTo>
                      <a:pt x="920" y="3084"/>
                      <a:pt x="2406" y="4758"/>
                      <a:pt x="3253" y="4758"/>
                    </a:cubicBezTo>
                    <a:cubicBezTo>
                      <a:pt x="3331" y="4758"/>
                      <a:pt x="3403" y="4744"/>
                      <a:pt x="3469" y="4714"/>
                    </a:cubicBezTo>
                    <a:cubicBezTo>
                      <a:pt x="4308" y="4294"/>
                      <a:pt x="3948" y="1776"/>
                      <a:pt x="3529" y="936"/>
                    </a:cubicBezTo>
                    <a:cubicBezTo>
                      <a:pt x="3220" y="278"/>
                      <a:pt x="2671" y="1"/>
                      <a:pt x="2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29"/>
              <p:cNvSpPr/>
              <p:nvPr/>
            </p:nvSpPr>
            <p:spPr>
              <a:xfrm>
                <a:off x="5454809" y="4039850"/>
                <a:ext cx="145630" cy="179728"/>
              </a:xfrm>
              <a:custGeom>
                <a:avLst/>
                <a:gdLst/>
                <a:ahLst/>
                <a:cxnLst/>
                <a:rect l="l" t="t" r="r" b="b"/>
                <a:pathLst>
                  <a:path w="10494" h="12951" extrusionOk="0">
                    <a:moveTo>
                      <a:pt x="1200" y="0"/>
                    </a:moveTo>
                    <a:lnTo>
                      <a:pt x="1" y="660"/>
                    </a:lnTo>
                    <a:cubicBezTo>
                      <a:pt x="181" y="780"/>
                      <a:pt x="361" y="960"/>
                      <a:pt x="541" y="1139"/>
                    </a:cubicBezTo>
                    <a:cubicBezTo>
                      <a:pt x="900" y="1619"/>
                      <a:pt x="1260" y="2099"/>
                      <a:pt x="1560" y="2638"/>
                    </a:cubicBezTo>
                    <a:cubicBezTo>
                      <a:pt x="1800" y="2938"/>
                      <a:pt x="1920" y="3358"/>
                      <a:pt x="2159" y="3718"/>
                    </a:cubicBezTo>
                    <a:lnTo>
                      <a:pt x="2939" y="4857"/>
                    </a:lnTo>
                    <a:lnTo>
                      <a:pt x="3658" y="6056"/>
                    </a:lnTo>
                    <a:lnTo>
                      <a:pt x="4558" y="7315"/>
                    </a:lnTo>
                    <a:cubicBezTo>
                      <a:pt x="4857" y="7735"/>
                      <a:pt x="5097" y="8154"/>
                      <a:pt x="5397" y="8514"/>
                    </a:cubicBezTo>
                    <a:lnTo>
                      <a:pt x="6296" y="9713"/>
                    </a:lnTo>
                    <a:cubicBezTo>
                      <a:pt x="6536" y="10073"/>
                      <a:pt x="6836" y="10433"/>
                      <a:pt x="7136" y="10733"/>
                    </a:cubicBezTo>
                    <a:lnTo>
                      <a:pt x="7855" y="11692"/>
                    </a:lnTo>
                    <a:lnTo>
                      <a:pt x="8635" y="12591"/>
                    </a:lnTo>
                    <a:lnTo>
                      <a:pt x="10194" y="12951"/>
                    </a:lnTo>
                    <a:lnTo>
                      <a:pt x="10493" y="12591"/>
                    </a:lnTo>
                    <a:cubicBezTo>
                      <a:pt x="10493" y="12591"/>
                      <a:pt x="10254" y="12411"/>
                      <a:pt x="9954" y="12172"/>
                    </a:cubicBezTo>
                    <a:cubicBezTo>
                      <a:pt x="9594" y="11932"/>
                      <a:pt x="9174" y="11512"/>
                      <a:pt x="8635" y="11032"/>
                    </a:cubicBezTo>
                    <a:cubicBezTo>
                      <a:pt x="8095" y="10493"/>
                      <a:pt x="7496" y="9893"/>
                      <a:pt x="6896" y="9174"/>
                    </a:cubicBezTo>
                    <a:lnTo>
                      <a:pt x="5937" y="8094"/>
                    </a:lnTo>
                    <a:cubicBezTo>
                      <a:pt x="5637" y="7735"/>
                      <a:pt x="5337" y="7315"/>
                      <a:pt x="5037" y="6955"/>
                    </a:cubicBezTo>
                    <a:lnTo>
                      <a:pt x="4138" y="5756"/>
                    </a:lnTo>
                    <a:cubicBezTo>
                      <a:pt x="3898" y="5276"/>
                      <a:pt x="3658" y="4917"/>
                      <a:pt x="3359" y="4557"/>
                    </a:cubicBezTo>
                    <a:lnTo>
                      <a:pt x="2639" y="3418"/>
                    </a:lnTo>
                    <a:cubicBezTo>
                      <a:pt x="2399" y="3058"/>
                      <a:pt x="2219" y="2698"/>
                      <a:pt x="2039" y="2399"/>
                    </a:cubicBezTo>
                    <a:cubicBezTo>
                      <a:pt x="1740" y="1859"/>
                      <a:pt x="1500" y="1319"/>
                      <a:pt x="1320" y="720"/>
                    </a:cubicBezTo>
                    <a:cubicBezTo>
                      <a:pt x="1260" y="480"/>
                      <a:pt x="1200" y="240"/>
                      <a:pt x="1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29"/>
              <p:cNvSpPr/>
              <p:nvPr/>
            </p:nvSpPr>
            <p:spPr>
              <a:xfrm>
                <a:off x="5420320" y="3990150"/>
                <a:ext cx="59465" cy="66126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4765" extrusionOk="0">
                    <a:moveTo>
                      <a:pt x="2142" y="0"/>
                    </a:moveTo>
                    <a:cubicBezTo>
                      <a:pt x="1063" y="0"/>
                      <a:pt x="1" y="1050"/>
                      <a:pt x="627" y="2382"/>
                    </a:cubicBezTo>
                    <a:cubicBezTo>
                      <a:pt x="957" y="3096"/>
                      <a:pt x="2392" y="4765"/>
                      <a:pt x="3276" y="4765"/>
                    </a:cubicBezTo>
                    <a:cubicBezTo>
                      <a:pt x="3358" y="4765"/>
                      <a:pt x="3434" y="4751"/>
                      <a:pt x="3505" y="4720"/>
                    </a:cubicBezTo>
                    <a:cubicBezTo>
                      <a:pt x="4285" y="4361"/>
                      <a:pt x="3925" y="1783"/>
                      <a:pt x="3565" y="1003"/>
                    </a:cubicBezTo>
                    <a:lnTo>
                      <a:pt x="3625" y="1003"/>
                    </a:lnTo>
                    <a:cubicBezTo>
                      <a:pt x="3292" y="296"/>
                      <a:pt x="2715" y="0"/>
                      <a:pt x="2142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29"/>
              <p:cNvSpPr/>
              <p:nvPr/>
            </p:nvSpPr>
            <p:spPr>
              <a:xfrm>
                <a:off x="5631221" y="4085608"/>
                <a:ext cx="123163" cy="193883"/>
              </a:xfrm>
              <a:custGeom>
                <a:avLst/>
                <a:gdLst/>
                <a:ahLst/>
                <a:cxnLst/>
                <a:rect l="l" t="t" r="r" b="b"/>
                <a:pathLst>
                  <a:path w="8875" h="13971" extrusionOk="0">
                    <a:moveTo>
                      <a:pt x="1260" y="1"/>
                    </a:moveTo>
                    <a:lnTo>
                      <a:pt x="1" y="421"/>
                    </a:lnTo>
                    <a:cubicBezTo>
                      <a:pt x="181" y="600"/>
                      <a:pt x="301" y="840"/>
                      <a:pt x="420" y="1020"/>
                    </a:cubicBezTo>
                    <a:cubicBezTo>
                      <a:pt x="780" y="1500"/>
                      <a:pt x="1080" y="2039"/>
                      <a:pt x="1260" y="2639"/>
                    </a:cubicBezTo>
                    <a:cubicBezTo>
                      <a:pt x="1440" y="2999"/>
                      <a:pt x="1560" y="3358"/>
                      <a:pt x="1740" y="3778"/>
                    </a:cubicBezTo>
                    <a:lnTo>
                      <a:pt x="2279" y="4977"/>
                    </a:lnTo>
                    <a:cubicBezTo>
                      <a:pt x="2519" y="5397"/>
                      <a:pt x="2699" y="5877"/>
                      <a:pt x="2939" y="6296"/>
                    </a:cubicBezTo>
                    <a:lnTo>
                      <a:pt x="3598" y="7615"/>
                    </a:lnTo>
                    <a:cubicBezTo>
                      <a:pt x="3838" y="8095"/>
                      <a:pt x="4018" y="8515"/>
                      <a:pt x="4318" y="8994"/>
                    </a:cubicBezTo>
                    <a:cubicBezTo>
                      <a:pt x="4557" y="9414"/>
                      <a:pt x="4797" y="9834"/>
                      <a:pt x="5037" y="10254"/>
                    </a:cubicBezTo>
                    <a:cubicBezTo>
                      <a:pt x="5277" y="10673"/>
                      <a:pt x="5517" y="11033"/>
                      <a:pt x="5757" y="11393"/>
                    </a:cubicBezTo>
                    <a:lnTo>
                      <a:pt x="6416" y="12472"/>
                    </a:lnTo>
                    <a:cubicBezTo>
                      <a:pt x="6596" y="12772"/>
                      <a:pt x="6836" y="13131"/>
                      <a:pt x="7016" y="13371"/>
                    </a:cubicBezTo>
                    <a:lnTo>
                      <a:pt x="8515" y="13971"/>
                    </a:lnTo>
                    <a:lnTo>
                      <a:pt x="8874" y="13671"/>
                    </a:lnTo>
                    <a:cubicBezTo>
                      <a:pt x="8874" y="13671"/>
                      <a:pt x="8695" y="13491"/>
                      <a:pt x="8395" y="13191"/>
                    </a:cubicBezTo>
                    <a:cubicBezTo>
                      <a:pt x="8095" y="12892"/>
                      <a:pt x="7675" y="12412"/>
                      <a:pt x="7256" y="11872"/>
                    </a:cubicBezTo>
                    <a:cubicBezTo>
                      <a:pt x="6776" y="11273"/>
                      <a:pt x="6236" y="10613"/>
                      <a:pt x="5757" y="9774"/>
                    </a:cubicBezTo>
                    <a:lnTo>
                      <a:pt x="4917" y="8635"/>
                    </a:lnTo>
                    <a:cubicBezTo>
                      <a:pt x="4677" y="8215"/>
                      <a:pt x="4438" y="7795"/>
                      <a:pt x="4198" y="7316"/>
                    </a:cubicBezTo>
                    <a:lnTo>
                      <a:pt x="3418" y="6057"/>
                    </a:lnTo>
                    <a:cubicBezTo>
                      <a:pt x="3238" y="5637"/>
                      <a:pt x="2999" y="5157"/>
                      <a:pt x="2819" y="4737"/>
                    </a:cubicBezTo>
                    <a:lnTo>
                      <a:pt x="2219" y="3538"/>
                    </a:lnTo>
                    <a:cubicBezTo>
                      <a:pt x="2039" y="3179"/>
                      <a:pt x="1919" y="2819"/>
                      <a:pt x="1799" y="2459"/>
                    </a:cubicBezTo>
                    <a:cubicBezTo>
                      <a:pt x="1560" y="1860"/>
                      <a:pt x="1380" y="1260"/>
                      <a:pt x="1320" y="720"/>
                    </a:cubicBezTo>
                    <a:cubicBezTo>
                      <a:pt x="1260" y="481"/>
                      <a:pt x="1260" y="241"/>
                      <a:pt x="12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29"/>
              <p:cNvSpPr/>
              <p:nvPr/>
            </p:nvSpPr>
            <p:spPr>
              <a:xfrm>
                <a:off x="5604019" y="4032702"/>
                <a:ext cx="53012" cy="67459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4861" extrusionOk="0">
                    <a:moveTo>
                      <a:pt x="1991" y="1"/>
                    </a:moveTo>
                    <a:cubicBezTo>
                      <a:pt x="999" y="1"/>
                      <a:pt x="0" y="856"/>
                      <a:pt x="402" y="2134"/>
                    </a:cubicBezTo>
                    <a:cubicBezTo>
                      <a:pt x="626" y="2920"/>
                      <a:pt x="1901" y="4860"/>
                      <a:pt x="2752" y="4860"/>
                    </a:cubicBezTo>
                    <a:cubicBezTo>
                      <a:pt x="2810" y="4860"/>
                      <a:pt x="2866" y="4851"/>
                      <a:pt x="2920" y="4832"/>
                    </a:cubicBezTo>
                    <a:cubicBezTo>
                      <a:pt x="3819" y="4592"/>
                      <a:pt x="3759" y="2014"/>
                      <a:pt x="3520" y="1175"/>
                    </a:cubicBezTo>
                    <a:cubicBezTo>
                      <a:pt x="3262" y="354"/>
                      <a:pt x="2628" y="1"/>
                      <a:pt x="1991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29"/>
              <p:cNvSpPr/>
              <p:nvPr/>
            </p:nvSpPr>
            <p:spPr>
              <a:xfrm>
                <a:off x="5140275" y="4157180"/>
                <a:ext cx="194715" cy="124814"/>
              </a:xfrm>
              <a:custGeom>
                <a:avLst/>
                <a:gdLst/>
                <a:ahLst/>
                <a:cxnLst/>
                <a:rect l="l" t="t" r="r" b="b"/>
                <a:pathLst>
                  <a:path w="14031" h="8994" extrusionOk="0">
                    <a:moveTo>
                      <a:pt x="12351" y="0"/>
                    </a:moveTo>
                    <a:lnTo>
                      <a:pt x="11332" y="540"/>
                    </a:lnTo>
                    <a:lnTo>
                      <a:pt x="10253" y="1139"/>
                    </a:lnTo>
                    <a:cubicBezTo>
                      <a:pt x="9893" y="1379"/>
                      <a:pt x="9533" y="1559"/>
                      <a:pt x="9114" y="1859"/>
                    </a:cubicBezTo>
                    <a:lnTo>
                      <a:pt x="7855" y="2578"/>
                    </a:lnTo>
                    <a:cubicBezTo>
                      <a:pt x="7435" y="2818"/>
                      <a:pt x="7015" y="3118"/>
                      <a:pt x="6595" y="3418"/>
                    </a:cubicBezTo>
                    <a:lnTo>
                      <a:pt x="5396" y="4257"/>
                    </a:lnTo>
                    <a:lnTo>
                      <a:pt x="4197" y="5097"/>
                    </a:lnTo>
                    <a:lnTo>
                      <a:pt x="3118" y="5936"/>
                    </a:lnTo>
                    <a:cubicBezTo>
                      <a:pt x="2758" y="6176"/>
                      <a:pt x="2458" y="6476"/>
                      <a:pt x="2159" y="6655"/>
                    </a:cubicBezTo>
                    <a:cubicBezTo>
                      <a:pt x="1679" y="7075"/>
                      <a:pt x="1199" y="7375"/>
                      <a:pt x="660" y="7675"/>
                    </a:cubicBezTo>
                    <a:cubicBezTo>
                      <a:pt x="480" y="7795"/>
                      <a:pt x="240" y="7915"/>
                      <a:pt x="0" y="7974"/>
                    </a:cubicBezTo>
                    <a:lnTo>
                      <a:pt x="900" y="8994"/>
                    </a:lnTo>
                    <a:cubicBezTo>
                      <a:pt x="1020" y="8754"/>
                      <a:pt x="1139" y="8574"/>
                      <a:pt x="1259" y="8394"/>
                    </a:cubicBezTo>
                    <a:cubicBezTo>
                      <a:pt x="1619" y="7915"/>
                      <a:pt x="2039" y="7495"/>
                      <a:pt x="2518" y="7135"/>
                    </a:cubicBezTo>
                    <a:cubicBezTo>
                      <a:pt x="2758" y="6895"/>
                      <a:pt x="3058" y="6595"/>
                      <a:pt x="3418" y="6356"/>
                    </a:cubicBezTo>
                    <a:lnTo>
                      <a:pt x="4497" y="5636"/>
                    </a:lnTo>
                    <a:lnTo>
                      <a:pt x="5696" y="4797"/>
                    </a:lnTo>
                    <a:lnTo>
                      <a:pt x="6955" y="4017"/>
                    </a:lnTo>
                    <a:cubicBezTo>
                      <a:pt x="7375" y="3777"/>
                      <a:pt x="7795" y="3478"/>
                      <a:pt x="8214" y="3298"/>
                    </a:cubicBezTo>
                    <a:lnTo>
                      <a:pt x="9473" y="2638"/>
                    </a:lnTo>
                    <a:cubicBezTo>
                      <a:pt x="10313" y="2159"/>
                      <a:pt x="11092" y="1859"/>
                      <a:pt x="11752" y="1559"/>
                    </a:cubicBezTo>
                    <a:cubicBezTo>
                      <a:pt x="12351" y="1199"/>
                      <a:pt x="13011" y="1019"/>
                      <a:pt x="13371" y="900"/>
                    </a:cubicBezTo>
                    <a:cubicBezTo>
                      <a:pt x="13790" y="780"/>
                      <a:pt x="14030" y="720"/>
                      <a:pt x="14030" y="720"/>
                    </a:cubicBezTo>
                    <a:lnTo>
                      <a:pt x="13910" y="300"/>
                    </a:lnTo>
                    <a:lnTo>
                      <a:pt x="123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29"/>
              <p:cNvSpPr/>
              <p:nvPr/>
            </p:nvSpPr>
            <p:spPr>
              <a:xfrm>
                <a:off x="5092366" y="4264754"/>
                <a:ext cx="72038" cy="56398"/>
              </a:xfrm>
              <a:custGeom>
                <a:avLst/>
                <a:gdLst/>
                <a:ahLst/>
                <a:cxnLst/>
                <a:rect l="l" t="t" r="r" b="b"/>
                <a:pathLst>
                  <a:path w="5191" h="4064" extrusionOk="0">
                    <a:moveTo>
                      <a:pt x="4059" y="0"/>
                    </a:moveTo>
                    <a:cubicBezTo>
                      <a:pt x="3121" y="0"/>
                      <a:pt x="1528" y="878"/>
                      <a:pt x="994" y="1363"/>
                    </a:cubicBezTo>
                    <a:cubicBezTo>
                      <a:pt x="1" y="2545"/>
                      <a:pt x="1022" y="4063"/>
                      <a:pt x="2263" y="4063"/>
                    </a:cubicBezTo>
                    <a:cubicBezTo>
                      <a:pt x="2595" y="4063"/>
                      <a:pt x="2943" y="3954"/>
                      <a:pt x="3272" y="3701"/>
                    </a:cubicBezTo>
                    <a:cubicBezTo>
                      <a:pt x="3932" y="3101"/>
                      <a:pt x="5191" y="823"/>
                      <a:pt x="4591" y="164"/>
                    </a:cubicBezTo>
                    <a:cubicBezTo>
                      <a:pt x="4465" y="49"/>
                      <a:pt x="4280" y="0"/>
                      <a:pt x="40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29"/>
              <p:cNvSpPr/>
              <p:nvPr/>
            </p:nvSpPr>
            <p:spPr>
              <a:xfrm>
                <a:off x="5282560" y="4188796"/>
                <a:ext cx="183905" cy="140635"/>
              </a:xfrm>
              <a:custGeom>
                <a:avLst/>
                <a:gdLst/>
                <a:ahLst/>
                <a:cxnLst/>
                <a:rect l="l" t="t" r="r" b="b"/>
                <a:pathLst>
                  <a:path w="13252" h="10134" extrusionOk="0">
                    <a:moveTo>
                      <a:pt x="11513" y="1"/>
                    </a:moveTo>
                    <a:lnTo>
                      <a:pt x="10553" y="660"/>
                    </a:lnTo>
                    <a:lnTo>
                      <a:pt x="9534" y="1320"/>
                    </a:lnTo>
                    <a:cubicBezTo>
                      <a:pt x="9174" y="1619"/>
                      <a:pt x="8815" y="1859"/>
                      <a:pt x="8455" y="2159"/>
                    </a:cubicBezTo>
                    <a:lnTo>
                      <a:pt x="7316" y="3058"/>
                    </a:lnTo>
                    <a:cubicBezTo>
                      <a:pt x="6896" y="3358"/>
                      <a:pt x="6536" y="3718"/>
                      <a:pt x="6116" y="4018"/>
                    </a:cubicBezTo>
                    <a:lnTo>
                      <a:pt x="4977" y="4977"/>
                    </a:lnTo>
                    <a:lnTo>
                      <a:pt x="3898" y="5936"/>
                    </a:lnTo>
                    <a:lnTo>
                      <a:pt x="2939" y="6836"/>
                    </a:lnTo>
                    <a:cubicBezTo>
                      <a:pt x="2579" y="7135"/>
                      <a:pt x="2339" y="7435"/>
                      <a:pt x="2039" y="7735"/>
                    </a:cubicBezTo>
                    <a:cubicBezTo>
                      <a:pt x="1620" y="8155"/>
                      <a:pt x="1140" y="8514"/>
                      <a:pt x="600" y="8874"/>
                    </a:cubicBezTo>
                    <a:cubicBezTo>
                      <a:pt x="421" y="8994"/>
                      <a:pt x="241" y="9114"/>
                      <a:pt x="1" y="9234"/>
                    </a:cubicBezTo>
                    <a:lnTo>
                      <a:pt x="960" y="10133"/>
                    </a:lnTo>
                    <a:cubicBezTo>
                      <a:pt x="1080" y="9893"/>
                      <a:pt x="1200" y="9714"/>
                      <a:pt x="1320" y="9474"/>
                    </a:cubicBezTo>
                    <a:cubicBezTo>
                      <a:pt x="1620" y="8994"/>
                      <a:pt x="1979" y="8514"/>
                      <a:pt x="2399" y="8095"/>
                    </a:cubicBezTo>
                    <a:cubicBezTo>
                      <a:pt x="2699" y="7795"/>
                      <a:pt x="2999" y="7495"/>
                      <a:pt x="3239" y="7255"/>
                    </a:cubicBezTo>
                    <a:lnTo>
                      <a:pt x="4258" y="6356"/>
                    </a:lnTo>
                    <a:lnTo>
                      <a:pt x="5337" y="5397"/>
                    </a:lnTo>
                    <a:lnTo>
                      <a:pt x="6536" y="4497"/>
                    </a:lnTo>
                    <a:cubicBezTo>
                      <a:pt x="6896" y="4138"/>
                      <a:pt x="7256" y="3838"/>
                      <a:pt x="7735" y="3598"/>
                    </a:cubicBezTo>
                    <a:lnTo>
                      <a:pt x="8874" y="2819"/>
                    </a:lnTo>
                    <a:cubicBezTo>
                      <a:pt x="9654" y="2279"/>
                      <a:pt x="10373" y="1859"/>
                      <a:pt x="11093" y="1499"/>
                    </a:cubicBezTo>
                    <a:cubicBezTo>
                      <a:pt x="11752" y="1140"/>
                      <a:pt x="12292" y="840"/>
                      <a:pt x="12652" y="720"/>
                    </a:cubicBezTo>
                    <a:lnTo>
                      <a:pt x="13251" y="480"/>
                    </a:lnTo>
                    <a:lnTo>
                      <a:pt x="13071" y="61"/>
                    </a:lnTo>
                    <a:lnTo>
                      <a:pt x="115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29"/>
              <p:cNvSpPr/>
              <p:nvPr/>
            </p:nvSpPr>
            <p:spPr>
              <a:xfrm>
                <a:off x="5234429" y="4312468"/>
                <a:ext cx="73107" cy="61547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435" extrusionOk="0">
                    <a:moveTo>
                      <a:pt x="4144" y="0"/>
                    </a:moveTo>
                    <a:cubicBezTo>
                      <a:pt x="3216" y="0"/>
                      <a:pt x="1640" y="1092"/>
                      <a:pt x="1190" y="1642"/>
                    </a:cubicBezTo>
                    <a:cubicBezTo>
                      <a:pt x="0" y="2876"/>
                      <a:pt x="1144" y="4435"/>
                      <a:pt x="2381" y="4435"/>
                    </a:cubicBezTo>
                    <a:cubicBezTo>
                      <a:pt x="2826" y="4435"/>
                      <a:pt x="3284" y="4233"/>
                      <a:pt x="3649" y="3741"/>
                    </a:cubicBezTo>
                    <a:cubicBezTo>
                      <a:pt x="4248" y="3081"/>
                      <a:pt x="5268" y="683"/>
                      <a:pt x="4608" y="143"/>
                    </a:cubicBezTo>
                    <a:cubicBezTo>
                      <a:pt x="4489" y="43"/>
                      <a:pt x="4329" y="0"/>
                      <a:pt x="4144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29"/>
              <p:cNvSpPr/>
              <p:nvPr/>
            </p:nvSpPr>
            <p:spPr>
              <a:xfrm>
                <a:off x="5428189" y="4219579"/>
                <a:ext cx="192217" cy="130657"/>
              </a:xfrm>
              <a:custGeom>
                <a:avLst/>
                <a:gdLst/>
                <a:ahLst/>
                <a:cxnLst/>
                <a:rect l="l" t="t" r="r" b="b"/>
                <a:pathLst>
                  <a:path w="13851" h="9415" extrusionOk="0">
                    <a:moveTo>
                      <a:pt x="12112" y="1"/>
                    </a:moveTo>
                    <a:lnTo>
                      <a:pt x="11152" y="541"/>
                    </a:lnTo>
                    <a:lnTo>
                      <a:pt x="10073" y="1200"/>
                    </a:lnTo>
                    <a:cubicBezTo>
                      <a:pt x="9713" y="1380"/>
                      <a:pt x="9354" y="1620"/>
                      <a:pt x="8934" y="1920"/>
                    </a:cubicBezTo>
                    <a:lnTo>
                      <a:pt x="7735" y="2759"/>
                    </a:lnTo>
                    <a:cubicBezTo>
                      <a:pt x="7315" y="2999"/>
                      <a:pt x="6895" y="3359"/>
                      <a:pt x="6476" y="3598"/>
                    </a:cubicBezTo>
                    <a:lnTo>
                      <a:pt x="5277" y="4498"/>
                    </a:lnTo>
                    <a:cubicBezTo>
                      <a:pt x="4917" y="4798"/>
                      <a:pt x="4557" y="5097"/>
                      <a:pt x="4137" y="5397"/>
                    </a:cubicBezTo>
                    <a:lnTo>
                      <a:pt x="3118" y="6237"/>
                    </a:lnTo>
                    <a:cubicBezTo>
                      <a:pt x="2758" y="6476"/>
                      <a:pt x="2459" y="6836"/>
                      <a:pt x="2159" y="7016"/>
                    </a:cubicBezTo>
                    <a:cubicBezTo>
                      <a:pt x="1739" y="7436"/>
                      <a:pt x="1199" y="7795"/>
                      <a:pt x="660" y="8095"/>
                    </a:cubicBezTo>
                    <a:cubicBezTo>
                      <a:pt x="480" y="8215"/>
                      <a:pt x="240" y="8335"/>
                      <a:pt x="0" y="8395"/>
                    </a:cubicBezTo>
                    <a:lnTo>
                      <a:pt x="960" y="9414"/>
                    </a:lnTo>
                    <a:cubicBezTo>
                      <a:pt x="1080" y="9174"/>
                      <a:pt x="1199" y="8995"/>
                      <a:pt x="1319" y="8755"/>
                    </a:cubicBezTo>
                    <a:cubicBezTo>
                      <a:pt x="1679" y="8275"/>
                      <a:pt x="2099" y="7855"/>
                      <a:pt x="2518" y="7436"/>
                    </a:cubicBezTo>
                    <a:cubicBezTo>
                      <a:pt x="2818" y="7196"/>
                      <a:pt x="3118" y="6896"/>
                      <a:pt x="3418" y="6716"/>
                    </a:cubicBezTo>
                    <a:lnTo>
                      <a:pt x="4497" y="5877"/>
                    </a:lnTo>
                    <a:lnTo>
                      <a:pt x="5636" y="4977"/>
                    </a:lnTo>
                    <a:lnTo>
                      <a:pt x="6835" y="4198"/>
                    </a:lnTo>
                    <a:cubicBezTo>
                      <a:pt x="7255" y="3898"/>
                      <a:pt x="7675" y="3598"/>
                      <a:pt x="8094" y="3359"/>
                    </a:cubicBezTo>
                    <a:lnTo>
                      <a:pt x="9354" y="2639"/>
                    </a:lnTo>
                    <a:cubicBezTo>
                      <a:pt x="10133" y="2219"/>
                      <a:pt x="10912" y="1860"/>
                      <a:pt x="11572" y="1500"/>
                    </a:cubicBezTo>
                    <a:cubicBezTo>
                      <a:pt x="12232" y="1200"/>
                      <a:pt x="12831" y="960"/>
                      <a:pt x="13251" y="840"/>
                    </a:cubicBezTo>
                    <a:cubicBezTo>
                      <a:pt x="13611" y="720"/>
                      <a:pt x="13850" y="601"/>
                      <a:pt x="13850" y="601"/>
                    </a:cubicBezTo>
                    <a:lnTo>
                      <a:pt x="13670" y="181"/>
                    </a:lnTo>
                    <a:lnTo>
                      <a:pt x="121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29"/>
              <p:cNvSpPr/>
              <p:nvPr/>
            </p:nvSpPr>
            <p:spPr>
              <a:xfrm>
                <a:off x="5381099" y="4332232"/>
                <a:ext cx="72052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177" extrusionOk="0">
                    <a:moveTo>
                      <a:pt x="4053" y="1"/>
                    </a:moveTo>
                    <a:cubicBezTo>
                      <a:pt x="3153" y="1"/>
                      <a:pt x="1544" y="939"/>
                      <a:pt x="1055" y="1477"/>
                    </a:cubicBezTo>
                    <a:cubicBezTo>
                      <a:pt x="0" y="2669"/>
                      <a:pt x="1050" y="4177"/>
                      <a:pt x="2272" y="4177"/>
                    </a:cubicBezTo>
                    <a:cubicBezTo>
                      <a:pt x="2648" y="4177"/>
                      <a:pt x="3041" y="4034"/>
                      <a:pt x="3393" y="3696"/>
                    </a:cubicBezTo>
                    <a:cubicBezTo>
                      <a:pt x="3993" y="3096"/>
                      <a:pt x="5192" y="818"/>
                      <a:pt x="4532" y="158"/>
                    </a:cubicBezTo>
                    <a:cubicBezTo>
                      <a:pt x="4422" y="48"/>
                      <a:pt x="4256" y="1"/>
                      <a:pt x="4053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29"/>
              <p:cNvSpPr/>
              <p:nvPr/>
            </p:nvSpPr>
            <p:spPr>
              <a:xfrm>
                <a:off x="5570474" y="4275343"/>
                <a:ext cx="218016" cy="69068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4977" extrusionOk="0">
                    <a:moveTo>
                      <a:pt x="14271" y="0"/>
                    </a:moveTo>
                    <a:lnTo>
                      <a:pt x="13131" y="180"/>
                    </a:lnTo>
                    <a:lnTo>
                      <a:pt x="11932" y="420"/>
                    </a:lnTo>
                    <a:cubicBezTo>
                      <a:pt x="11513" y="480"/>
                      <a:pt x="11033" y="600"/>
                      <a:pt x="10613" y="720"/>
                    </a:cubicBezTo>
                    <a:lnTo>
                      <a:pt x="9174" y="1079"/>
                    </a:lnTo>
                    <a:cubicBezTo>
                      <a:pt x="8695" y="1139"/>
                      <a:pt x="8215" y="1319"/>
                      <a:pt x="7735" y="1439"/>
                    </a:cubicBezTo>
                    <a:lnTo>
                      <a:pt x="6296" y="1859"/>
                    </a:lnTo>
                    <a:lnTo>
                      <a:pt x="4917" y="2338"/>
                    </a:lnTo>
                    <a:lnTo>
                      <a:pt x="3658" y="2758"/>
                    </a:lnTo>
                    <a:cubicBezTo>
                      <a:pt x="3239" y="2878"/>
                      <a:pt x="2879" y="3058"/>
                      <a:pt x="2519" y="3178"/>
                    </a:cubicBezTo>
                    <a:cubicBezTo>
                      <a:pt x="1920" y="3418"/>
                      <a:pt x="1320" y="3598"/>
                      <a:pt x="720" y="3657"/>
                    </a:cubicBezTo>
                    <a:cubicBezTo>
                      <a:pt x="481" y="3717"/>
                      <a:pt x="241" y="3717"/>
                      <a:pt x="1" y="3717"/>
                    </a:cubicBezTo>
                    <a:lnTo>
                      <a:pt x="541" y="4977"/>
                    </a:lnTo>
                    <a:cubicBezTo>
                      <a:pt x="660" y="4797"/>
                      <a:pt x="840" y="4677"/>
                      <a:pt x="1080" y="4557"/>
                    </a:cubicBezTo>
                    <a:cubicBezTo>
                      <a:pt x="1560" y="4197"/>
                      <a:pt x="2099" y="3897"/>
                      <a:pt x="2639" y="3657"/>
                    </a:cubicBezTo>
                    <a:cubicBezTo>
                      <a:pt x="2999" y="3538"/>
                      <a:pt x="3418" y="3358"/>
                      <a:pt x="3778" y="3238"/>
                    </a:cubicBezTo>
                    <a:lnTo>
                      <a:pt x="5037" y="2818"/>
                    </a:lnTo>
                    <a:lnTo>
                      <a:pt x="6416" y="2398"/>
                    </a:lnTo>
                    <a:lnTo>
                      <a:pt x="7855" y="2039"/>
                    </a:lnTo>
                    <a:cubicBezTo>
                      <a:pt x="8335" y="1979"/>
                      <a:pt x="8815" y="1799"/>
                      <a:pt x="9294" y="1739"/>
                    </a:cubicBezTo>
                    <a:lnTo>
                      <a:pt x="10733" y="1499"/>
                    </a:lnTo>
                    <a:cubicBezTo>
                      <a:pt x="11633" y="1319"/>
                      <a:pt x="12532" y="1259"/>
                      <a:pt x="13251" y="1199"/>
                    </a:cubicBezTo>
                    <a:cubicBezTo>
                      <a:pt x="13971" y="1139"/>
                      <a:pt x="14570" y="1139"/>
                      <a:pt x="14990" y="1139"/>
                    </a:cubicBezTo>
                    <a:lnTo>
                      <a:pt x="15710" y="1139"/>
                    </a:lnTo>
                    <a:lnTo>
                      <a:pt x="15710" y="660"/>
                    </a:lnTo>
                    <a:lnTo>
                      <a:pt x="142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29"/>
              <p:cNvSpPr/>
              <p:nvPr/>
            </p:nvSpPr>
            <p:spPr>
              <a:xfrm>
                <a:off x="5510171" y="4325938"/>
                <a:ext cx="81114" cy="49543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3570" extrusionOk="0">
                    <a:moveTo>
                      <a:pt x="4133" y="0"/>
                    </a:moveTo>
                    <a:cubicBezTo>
                      <a:pt x="3262" y="0"/>
                      <a:pt x="2198" y="231"/>
                      <a:pt x="1708" y="441"/>
                    </a:cubicBezTo>
                    <a:cubicBezTo>
                      <a:pt x="1" y="1269"/>
                      <a:pt x="838" y="3569"/>
                      <a:pt x="2370" y="3569"/>
                    </a:cubicBezTo>
                    <a:cubicBezTo>
                      <a:pt x="2614" y="3569"/>
                      <a:pt x="2875" y="3511"/>
                      <a:pt x="3147" y="3379"/>
                    </a:cubicBezTo>
                    <a:cubicBezTo>
                      <a:pt x="3926" y="3019"/>
                      <a:pt x="5845" y="1281"/>
                      <a:pt x="5425" y="441"/>
                    </a:cubicBezTo>
                    <a:cubicBezTo>
                      <a:pt x="5276" y="117"/>
                      <a:pt x="4753" y="0"/>
                      <a:pt x="41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29"/>
              <p:cNvSpPr/>
              <p:nvPr/>
            </p:nvSpPr>
            <p:spPr>
              <a:xfrm>
                <a:off x="4900617" y="3365819"/>
                <a:ext cx="1700729" cy="1587586"/>
              </a:xfrm>
              <a:custGeom>
                <a:avLst/>
                <a:gdLst/>
                <a:ahLst/>
                <a:cxnLst/>
                <a:rect l="l" t="t" r="r" b="b"/>
                <a:pathLst>
                  <a:path w="122553" h="114400" extrusionOk="0">
                    <a:moveTo>
                      <a:pt x="59778" y="18947"/>
                    </a:moveTo>
                    <a:lnTo>
                      <a:pt x="66972" y="39813"/>
                    </a:lnTo>
                    <a:lnTo>
                      <a:pt x="67512" y="23924"/>
                    </a:lnTo>
                    <a:cubicBezTo>
                      <a:pt x="77765" y="30999"/>
                      <a:pt x="86938" y="39453"/>
                      <a:pt x="94792" y="49106"/>
                    </a:cubicBezTo>
                    <a:lnTo>
                      <a:pt x="99409" y="66314"/>
                    </a:lnTo>
                    <a:lnTo>
                      <a:pt x="100428" y="56600"/>
                    </a:lnTo>
                    <a:cubicBezTo>
                      <a:pt x="111520" y="72489"/>
                      <a:pt x="119555" y="91795"/>
                      <a:pt x="122552" y="114399"/>
                    </a:cubicBezTo>
                    <a:lnTo>
                      <a:pt x="74527" y="60917"/>
                    </a:lnTo>
                    <a:lnTo>
                      <a:pt x="1" y="1"/>
                    </a:lnTo>
                    <a:cubicBezTo>
                      <a:pt x="19547" y="1260"/>
                      <a:pt x="40651" y="7556"/>
                      <a:pt x="59778" y="189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29"/>
              <p:cNvSpPr/>
              <p:nvPr/>
            </p:nvSpPr>
            <p:spPr>
              <a:xfrm>
                <a:off x="4900617" y="3365819"/>
                <a:ext cx="1700729" cy="1586753"/>
              </a:xfrm>
              <a:custGeom>
                <a:avLst/>
                <a:gdLst/>
                <a:ahLst/>
                <a:cxnLst/>
                <a:rect l="l" t="t" r="r" b="b"/>
                <a:pathLst>
                  <a:path w="122553" h="114340" extrusionOk="0">
                    <a:moveTo>
                      <a:pt x="81422" y="82142"/>
                    </a:moveTo>
                    <a:lnTo>
                      <a:pt x="66853" y="80523"/>
                    </a:lnTo>
                    <a:cubicBezTo>
                      <a:pt x="61217" y="76146"/>
                      <a:pt x="55761" y="71530"/>
                      <a:pt x="50544" y="66733"/>
                    </a:cubicBezTo>
                    <a:lnTo>
                      <a:pt x="68891" y="61877"/>
                    </a:lnTo>
                    <a:lnTo>
                      <a:pt x="42330" y="58999"/>
                    </a:lnTo>
                    <a:cubicBezTo>
                      <a:pt x="37234" y="54022"/>
                      <a:pt x="32377" y="48866"/>
                      <a:pt x="27881" y="43710"/>
                    </a:cubicBezTo>
                    <a:lnTo>
                      <a:pt x="43589" y="39992"/>
                    </a:lnTo>
                    <a:lnTo>
                      <a:pt x="22365" y="37114"/>
                    </a:lnTo>
                    <a:cubicBezTo>
                      <a:pt x="12232" y="24404"/>
                      <a:pt x="4378" y="11753"/>
                      <a:pt x="1" y="1"/>
                    </a:cubicBezTo>
                    <a:cubicBezTo>
                      <a:pt x="77705" y="39393"/>
                      <a:pt x="122552" y="114339"/>
                      <a:pt x="122552" y="114339"/>
                    </a:cubicBezTo>
                    <a:cubicBezTo>
                      <a:pt x="106064" y="107384"/>
                      <a:pt x="88617" y="96952"/>
                      <a:pt x="72129" y="845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29"/>
              <p:cNvSpPr/>
              <p:nvPr/>
            </p:nvSpPr>
            <p:spPr>
              <a:xfrm>
                <a:off x="4698418" y="4245379"/>
                <a:ext cx="1970300" cy="795458"/>
              </a:xfrm>
              <a:custGeom>
                <a:avLst/>
                <a:gdLst/>
                <a:ahLst/>
                <a:cxnLst/>
                <a:rect l="l" t="t" r="r" b="b"/>
                <a:pathLst>
                  <a:path w="141978" h="57320" extrusionOk="0">
                    <a:moveTo>
                      <a:pt x="55700" y="2339"/>
                    </a:moveTo>
                    <a:lnTo>
                      <a:pt x="69250" y="16729"/>
                    </a:lnTo>
                    <a:lnTo>
                      <a:pt x="63914" y="3598"/>
                    </a:lnTo>
                    <a:cubicBezTo>
                      <a:pt x="74826" y="5577"/>
                      <a:pt x="85439" y="9174"/>
                      <a:pt x="95391" y="14151"/>
                    </a:cubicBezTo>
                    <a:lnTo>
                      <a:pt x="105464" y="26562"/>
                    </a:lnTo>
                    <a:lnTo>
                      <a:pt x="102766" y="18168"/>
                    </a:lnTo>
                    <a:cubicBezTo>
                      <a:pt x="118775" y="27881"/>
                      <a:pt x="132265" y="41311"/>
                      <a:pt x="141978" y="57320"/>
                    </a:cubicBezTo>
                    <a:lnTo>
                      <a:pt x="87357" y="33637"/>
                    </a:lnTo>
                    <a:lnTo>
                      <a:pt x="0" y="8754"/>
                    </a:lnTo>
                    <a:cubicBezTo>
                      <a:pt x="16368" y="2579"/>
                      <a:pt x="35914" y="1"/>
                      <a:pt x="55700" y="233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29"/>
              <p:cNvSpPr/>
              <p:nvPr/>
            </p:nvSpPr>
            <p:spPr>
              <a:xfrm>
                <a:off x="4698418" y="4366873"/>
                <a:ext cx="1970300" cy="678971"/>
              </a:xfrm>
              <a:custGeom>
                <a:avLst/>
                <a:gdLst/>
                <a:ahLst/>
                <a:cxnLst/>
                <a:rect l="l" t="t" r="r" b="b"/>
                <a:pathLst>
                  <a:path w="141978" h="48926" extrusionOk="0">
                    <a:moveTo>
                      <a:pt x="96531" y="37234"/>
                    </a:moveTo>
                    <a:lnTo>
                      <a:pt x="84060" y="41311"/>
                    </a:lnTo>
                    <a:cubicBezTo>
                      <a:pt x="77824" y="39752"/>
                      <a:pt x="71709" y="37953"/>
                      <a:pt x="65653" y="35975"/>
                    </a:cubicBezTo>
                    <a:lnTo>
                      <a:pt x="78903" y="25302"/>
                    </a:lnTo>
                    <a:lnTo>
                      <a:pt x="56120" y="32677"/>
                    </a:lnTo>
                    <a:cubicBezTo>
                      <a:pt x="50124" y="30399"/>
                      <a:pt x="44248" y="28000"/>
                      <a:pt x="38732" y="25422"/>
                    </a:cubicBezTo>
                    <a:lnTo>
                      <a:pt x="50244" y="16668"/>
                    </a:lnTo>
                    <a:lnTo>
                      <a:pt x="31777" y="22065"/>
                    </a:lnTo>
                    <a:cubicBezTo>
                      <a:pt x="18887" y="15469"/>
                      <a:pt x="7795" y="7975"/>
                      <a:pt x="0" y="0"/>
                    </a:cubicBezTo>
                    <a:cubicBezTo>
                      <a:pt x="77824" y="3718"/>
                      <a:pt x="141978" y="48566"/>
                      <a:pt x="141978" y="48566"/>
                    </a:cubicBezTo>
                    <a:cubicBezTo>
                      <a:pt x="125910" y="48925"/>
                      <a:pt x="107803" y="46767"/>
                      <a:pt x="89816" y="4269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" name="Google Shape;2692;p29"/>
            <p:cNvGrpSpPr/>
            <p:nvPr/>
          </p:nvGrpSpPr>
          <p:grpSpPr>
            <a:xfrm flipH="1">
              <a:off x="-567851" y="2007140"/>
              <a:ext cx="1491513" cy="2541477"/>
              <a:chOff x="2277925" y="238125"/>
              <a:chExt cx="3068325" cy="5228300"/>
            </a:xfrm>
          </p:grpSpPr>
          <p:sp>
            <p:nvSpPr>
              <p:cNvPr id="2693" name="Google Shape;2693;p29"/>
              <p:cNvSpPr/>
              <p:nvPr/>
            </p:nvSpPr>
            <p:spPr>
              <a:xfrm>
                <a:off x="3140225" y="238125"/>
                <a:ext cx="2206025" cy="4206925"/>
              </a:xfrm>
              <a:custGeom>
                <a:avLst/>
                <a:gdLst/>
                <a:ahLst/>
                <a:cxnLst/>
                <a:rect l="l" t="t" r="r" b="b"/>
                <a:pathLst>
                  <a:path w="88241" h="168277" extrusionOk="0">
                    <a:moveTo>
                      <a:pt x="54920" y="43534"/>
                    </a:moveTo>
                    <a:lnTo>
                      <a:pt x="54250" y="68148"/>
                    </a:lnTo>
                    <a:lnTo>
                      <a:pt x="61032" y="51822"/>
                    </a:lnTo>
                    <a:cubicBezTo>
                      <a:pt x="68901" y="63208"/>
                      <a:pt x="75180" y="75766"/>
                      <a:pt x="79617" y="88994"/>
                    </a:cubicBezTo>
                    <a:lnTo>
                      <a:pt x="77524" y="108835"/>
                    </a:lnTo>
                    <a:lnTo>
                      <a:pt x="82464" y="99040"/>
                    </a:lnTo>
                    <a:cubicBezTo>
                      <a:pt x="88157" y="121728"/>
                      <a:pt x="88240" y="145505"/>
                      <a:pt x="82715" y="168276"/>
                    </a:cubicBezTo>
                    <a:lnTo>
                      <a:pt x="55255" y="99208"/>
                    </a:lnTo>
                    <a:lnTo>
                      <a:pt x="0" y="0"/>
                    </a:lnTo>
                    <a:cubicBezTo>
                      <a:pt x="19926" y="9042"/>
                      <a:pt x="39432" y="24028"/>
                      <a:pt x="54920" y="435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29"/>
              <p:cNvSpPr/>
              <p:nvPr/>
            </p:nvSpPr>
            <p:spPr>
              <a:xfrm>
                <a:off x="3136025" y="238125"/>
                <a:ext cx="2072075" cy="4204825"/>
              </a:xfrm>
              <a:custGeom>
                <a:avLst/>
                <a:gdLst/>
                <a:ahLst/>
                <a:cxnLst/>
                <a:rect l="l" t="t" r="r" b="b"/>
                <a:pathLst>
                  <a:path w="82883" h="168193" extrusionOk="0">
                    <a:moveTo>
                      <a:pt x="52744" y="118128"/>
                    </a:moveTo>
                    <a:lnTo>
                      <a:pt x="38093" y="110677"/>
                    </a:lnTo>
                    <a:cubicBezTo>
                      <a:pt x="33991" y="103812"/>
                      <a:pt x="30056" y="96864"/>
                      <a:pt x="26456" y="89747"/>
                    </a:cubicBezTo>
                    <a:lnTo>
                      <a:pt x="47637" y="91924"/>
                    </a:lnTo>
                    <a:lnTo>
                      <a:pt x="21014" y="78445"/>
                    </a:lnTo>
                    <a:cubicBezTo>
                      <a:pt x="17666" y="71162"/>
                      <a:pt x="14568" y="63878"/>
                      <a:pt x="11973" y="56678"/>
                    </a:cubicBezTo>
                    <a:lnTo>
                      <a:pt x="29889" y="59106"/>
                    </a:lnTo>
                    <a:lnTo>
                      <a:pt x="8791" y="47553"/>
                    </a:lnTo>
                    <a:cubicBezTo>
                      <a:pt x="3182" y="30390"/>
                      <a:pt x="1" y="13981"/>
                      <a:pt x="168" y="0"/>
                    </a:cubicBezTo>
                    <a:cubicBezTo>
                      <a:pt x="65721" y="71999"/>
                      <a:pt x="82883" y="168193"/>
                      <a:pt x="82883" y="168193"/>
                    </a:cubicBezTo>
                    <a:cubicBezTo>
                      <a:pt x="68316" y="154379"/>
                      <a:pt x="54251" y="136463"/>
                      <a:pt x="41944" y="1169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5" name="Google Shape;2695;p29"/>
              <p:cNvSpPr/>
              <p:nvPr/>
            </p:nvSpPr>
            <p:spPr>
              <a:xfrm>
                <a:off x="2277925" y="1822500"/>
                <a:ext cx="2955300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8212" h="145757" extrusionOk="0">
                    <a:moveTo>
                      <a:pt x="63208" y="30307"/>
                    </a:moveTo>
                    <a:lnTo>
                      <a:pt x="67896" y="54586"/>
                    </a:lnTo>
                    <a:lnTo>
                      <a:pt x="70994" y="37088"/>
                    </a:lnTo>
                    <a:cubicBezTo>
                      <a:pt x="81208" y="46465"/>
                      <a:pt x="90082" y="57265"/>
                      <a:pt x="97366" y="69153"/>
                    </a:cubicBezTo>
                    <a:lnTo>
                      <a:pt x="99710" y="88995"/>
                    </a:lnTo>
                    <a:lnTo>
                      <a:pt x="102389" y="78362"/>
                    </a:lnTo>
                    <a:cubicBezTo>
                      <a:pt x="112937" y="99208"/>
                      <a:pt x="118212" y="122399"/>
                      <a:pt x="117877" y="145756"/>
                    </a:cubicBezTo>
                    <a:lnTo>
                      <a:pt x="75850" y="84474"/>
                    </a:lnTo>
                    <a:lnTo>
                      <a:pt x="0" y="1"/>
                    </a:lnTo>
                    <a:cubicBezTo>
                      <a:pt x="21432" y="4438"/>
                      <a:pt x="43785" y="14735"/>
                      <a:pt x="63208" y="303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6" name="Google Shape;2696;p29"/>
              <p:cNvSpPr/>
              <p:nvPr/>
            </p:nvSpPr>
            <p:spPr>
              <a:xfrm>
                <a:off x="2277925" y="1822500"/>
                <a:ext cx="2944825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7793" h="145757" extrusionOk="0">
                    <a:moveTo>
                      <a:pt x="77357" y="103645"/>
                    </a:moveTo>
                    <a:lnTo>
                      <a:pt x="61450" y="99627"/>
                    </a:lnTo>
                    <a:cubicBezTo>
                      <a:pt x="55924" y="93850"/>
                      <a:pt x="50566" y="87822"/>
                      <a:pt x="45543" y="81795"/>
                    </a:cubicBezTo>
                    <a:lnTo>
                      <a:pt x="66641" y="79283"/>
                    </a:lnTo>
                    <a:lnTo>
                      <a:pt x="37674" y="71999"/>
                    </a:lnTo>
                    <a:cubicBezTo>
                      <a:pt x="32734" y="65637"/>
                      <a:pt x="28213" y="59190"/>
                      <a:pt x="24027" y="52744"/>
                    </a:cubicBezTo>
                    <a:lnTo>
                      <a:pt x="42027" y="51153"/>
                    </a:lnTo>
                    <a:lnTo>
                      <a:pt x="18921" y="44539"/>
                    </a:lnTo>
                    <a:cubicBezTo>
                      <a:pt x="9711" y="28968"/>
                      <a:pt x="2930" y="13647"/>
                      <a:pt x="0" y="1"/>
                    </a:cubicBezTo>
                    <a:cubicBezTo>
                      <a:pt x="79868" y="55758"/>
                      <a:pt x="117793" y="145756"/>
                      <a:pt x="117793" y="145756"/>
                    </a:cubicBezTo>
                    <a:cubicBezTo>
                      <a:pt x="100631" y="135543"/>
                      <a:pt x="82882" y="121227"/>
                      <a:pt x="66641" y="104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" name="Google Shape;2697;p29"/>
            <p:cNvGrpSpPr/>
            <p:nvPr/>
          </p:nvGrpSpPr>
          <p:grpSpPr>
            <a:xfrm flipH="1">
              <a:off x="-396431" y="3430959"/>
              <a:ext cx="2454510" cy="1895037"/>
              <a:chOff x="427500" y="238125"/>
              <a:chExt cx="6763600" cy="5221925"/>
            </a:xfrm>
          </p:grpSpPr>
          <p:sp>
            <p:nvSpPr>
              <p:cNvPr id="2698" name="Google Shape;2698;p29"/>
              <p:cNvSpPr/>
              <p:nvPr/>
            </p:nvSpPr>
            <p:spPr>
              <a:xfrm>
                <a:off x="732175" y="1284175"/>
                <a:ext cx="1982625" cy="2444600"/>
              </a:xfrm>
              <a:custGeom>
                <a:avLst/>
                <a:gdLst/>
                <a:ahLst/>
                <a:cxnLst/>
                <a:rect l="l" t="t" r="r" b="b"/>
                <a:pathLst>
                  <a:path w="79305" h="97784" extrusionOk="0">
                    <a:moveTo>
                      <a:pt x="42405" y="20332"/>
                    </a:moveTo>
                    <a:lnTo>
                      <a:pt x="45606" y="36564"/>
                    </a:lnTo>
                    <a:lnTo>
                      <a:pt x="47628" y="24882"/>
                    </a:lnTo>
                    <a:cubicBezTo>
                      <a:pt x="54480" y="31172"/>
                      <a:pt x="60434" y="38417"/>
                      <a:pt x="65264" y="46393"/>
                    </a:cubicBezTo>
                    <a:lnTo>
                      <a:pt x="66892" y="59704"/>
                    </a:lnTo>
                    <a:lnTo>
                      <a:pt x="68690" y="52514"/>
                    </a:lnTo>
                    <a:cubicBezTo>
                      <a:pt x="75710" y="66556"/>
                      <a:pt x="79305" y="82057"/>
                      <a:pt x="79080" y="97783"/>
                    </a:cubicBezTo>
                    <a:lnTo>
                      <a:pt x="50886" y="56614"/>
                    </a:lnTo>
                    <a:lnTo>
                      <a:pt x="1" y="1"/>
                    </a:lnTo>
                    <a:cubicBezTo>
                      <a:pt x="14379" y="2921"/>
                      <a:pt x="29375" y="9829"/>
                      <a:pt x="42405" y="203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29"/>
              <p:cNvSpPr/>
              <p:nvPr/>
            </p:nvSpPr>
            <p:spPr>
              <a:xfrm>
                <a:off x="732175" y="1284175"/>
                <a:ext cx="1977025" cy="2444600"/>
              </a:xfrm>
              <a:custGeom>
                <a:avLst/>
                <a:gdLst/>
                <a:ahLst/>
                <a:cxnLst/>
                <a:rect l="l" t="t" r="r" b="b"/>
                <a:pathLst>
                  <a:path w="79081" h="97784" extrusionOk="0">
                    <a:moveTo>
                      <a:pt x="51897" y="69476"/>
                    </a:moveTo>
                    <a:lnTo>
                      <a:pt x="41225" y="66780"/>
                    </a:lnTo>
                    <a:cubicBezTo>
                      <a:pt x="37518" y="62905"/>
                      <a:pt x="33924" y="58917"/>
                      <a:pt x="30554" y="54817"/>
                    </a:cubicBezTo>
                    <a:lnTo>
                      <a:pt x="44708" y="53132"/>
                    </a:lnTo>
                    <a:lnTo>
                      <a:pt x="25275" y="48190"/>
                    </a:lnTo>
                    <a:cubicBezTo>
                      <a:pt x="21961" y="43977"/>
                      <a:pt x="18928" y="39653"/>
                      <a:pt x="16120" y="35328"/>
                    </a:cubicBezTo>
                    <a:lnTo>
                      <a:pt x="28195" y="34261"/>
                    </a:lnTo>
                    <a:lnTo>
                      <a:pt x="12694" y="29824"/>
                    </a:lnTo>
                    <a:cubicBezTo>
                      <a:pt x="6516" y="19377"/>
                      <a:pt x="2023" y="9155"/>
                      <a:pt x="1" y="1"/>
                    </a:cubicBezTo>
                    <a:cubicBezTo>
                      <a:pt x="53581" y="37350"/>
                      <a:pt x="79080" y="97783"/>
                      <a:pt x="79080" y="97783"/>
                    </a:cubicBezTo>
                    <a:cubicBezTo>
                      <a:pt x="67510" y="90875"/>
                      <a:pt x="55660" y="81271"/>
                      <a:pt x="44708" y="7031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29"/>
              <p:cNvSpPr/>
              <p:nvPr/>
            </p:nvSpPr>
            <p:spPr>
              <a:xfrm>
                <a:off x="2610875" y="238125"/>
                <a:ext cx="651525" cy="3139600"/>
              </a:xfrm>
              <a:custGeom>
                <a:avLst/>
                <a:gdLst/>
                <a:ahLst/>
                <a:cxnLst/>
                <a:rect l="l" t="t" r="r" b="b"/>
                <a:pathLst>
                  <a:path w="26061" h="125584" extrusionOk="0">
                    <a:moveTo>
                      <a:pt x="3876" y="41449"/>
                    </a:moveTo>
                    <a:lnTo>
                      <a:pt x="10897" y="56445"/>
                    </a:lnTo>
                    <a:lnTo>
                      <a:pt x="2303" y="48189"/>
                    </a:lnTo>
                    <a:cubicBezTo>
                      <a:pt x="506" y="57344"/>
                      <a:pt x="1" y="66667"/>
                      <a:pt x="787" y="75991"/>
                    </a:cubicBezTo>
                    <a:lnTo>
                      <a:pt x="7302" y="87673"/>
                    </a:lnTo>
                    <a:lnTo>
                      <a:pt x="1629" y="82955"/>
                    </a:lnTo>
                    <a:cubicBezTo>
                      <a:pt x="4213" y="98400"/>
                      <a:pt x="10503" y="113059"/>
                      <a:pt x="19995" y="125584"/>
                    </a:cubicBezTo>
                    <a:lnTo>
                      <a:pt x="18423" y="75766"/>
                    </a:lnTo>
                    <a:lnTo>
                      <a:pt x="26061" y="0"/>
                    </a:lnTo>
                    <a:cubicBezTo>
                      <a:pt x="16176" y="10896"/>
                      <a:pt x="8201" y="25274"/>
                      <a:pt x="3876" y="4144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29"/>
              <p:cNvSpPr/>
              <p:nvPr/>
            </p:nvSpPr>
            <p:spPr>
              <a:xfrm>
                <a:off x="2733025" y="238125"/>
                <a:ext cx="735800" cy="3139600"/>
              </a:xfrm>
              <a:custGeom>
                <a:avLst/>
                <a:gdLst/>
                <a:ahLst/>
                <a:cxnLst/>
                <a:rect l="l" t="t" r="r" b="b"/>
                <a:pathLst>
                  <a:path w="29432" h="125584" extrusionOk="0">
                    <a:moveTo>
                      <a:pt x="20332" y="86718"/>
                    </a:moveTo>
                    <a:lnTo>
                      <a:pt x="27353" y="78237"/>
                    </a:lnTo>
                    <a:cubicBezTo>
                      <a:pt x="28083" y="72958"/>
                      <a:pt x="28589" y="67622"/>
                      <a:pt x="28926" y="62287"/>
                    </a:cubicBezTo>
                    <a:lnTo>
                      <a:pt x="16513" y="69307"/>
                    </a:lnTo>
                    <a:lnTo>
                      <a:pt x="29263" y="53862"/>
                    </a:lnTo>
                    <a:cubicBezTo>
                      <a:pt x="29431" y="48470"/>
                      <a:pt x="29319" y="43191"/>
                      <a:pt x="29038" y="38080"/>
                    </a:cubicBezTo>
                    <a:lnTo>
                      <a:pt x="18647" y="44314"/>
                    </a:lnTo>
                    <a:lnTo>
                      <a:pt x="28532" y="31621"/>
                    </a:lnTo>
                    <a:cubicBezTo>
                      <a:pt x="27409" y="19489"/>
                      <a:pt x="25050" y="8593"/>
                      <a:pt x="21175" y="0"/>
                    </a:cubicBezTo>
                    <a:cubicBezTo>
                      <a:pt x="1" y="61781"/>
                      <a:pt x="15109" y="125584"/>
                      <a:pt x="15109" y="125584"/>
                    </a:cubicBezTo>
                    <a:cubicBezTo>
                      <a:pt x="20389" y="113228"/>
                      <a:pt x="24264" y="98456"/>
                      <a:pt x="26623" y="8318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29"/>
              <p:cNvSpPr/>
              <p:nvPr/>
            </p:nvSpPr>
            <p:spPr>
              <a:xfrm>
                <a:off x="3381725" y="611600"/>
                <a:ext cx="1526300" cy="2794225"/>
              </a:xfrm>
              <a:custGeom>
                <a:avLst/>
                <a:gdLst/>
                <a:ahLst/>
                <a:cxnLst/>
                <a:rect l="l" t="t" r="r" b="b"/>
                <a:pathLst>
                  <a:path w="61052" h="111769" extrusionOk="0">
                    <a:moveTo>
                      <a:pt x="23646" y="28532"/>
                    </a:moveTo>
                    <a:lnTo>
                      <a:pt x="23815" y="45045"/>
                    </a:lnTo>
                    <a:lnTo>
                      <a:pt x="19434" y="33980"/>
                    </a:lnTo>
                    <a:cubicBezTo>
                      <a:pt x="13986" y="41563"/>
                      <a:pt x="9661" y="49875"/>
                      <a:pt x="6516" y="58637"/>
                    </a:cubicBezTo>
                    <a:lnTo>
                      <a:pt x="7639" y="72004"/>
                    </a:lnTo>
                    <a:lnTo>
                      <a:pt x="4438" y="65376"/>
                    </a:lnTo>
                    <a:cubicBezTo>
                      <a:pt x="338" y="80541"/>
                      <a:pt x="1" y="96435"/>
                      <a:pt x="3427" y="111768"/>
                    </a:cubicBezTo>
                    <a:lnTo>
                      <a:pt x="22691" y="65826"/>
                    </a:lnTo>
                    <a:lnTo>
                      <a:pt x="61052" y="1"/>
                    </a:lnTo>
                    <a:cubicBezTo>
                      <a:pt x="47572" y="5786"/>
                      <a:pt x="34261" y="15615"/>
                      <a:pt x="23646" y="285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29"/>
              <p:cNvSpPr/>
              <p:nvPr/>
            </p:nvSpPr>
            <p:spPr>
              <a:xfrm>
                <a:off x="3467375" y="613000"/>
                <a:ext cx="1440650" cy="2794225"/>
              </a:xfrm>
              <a:custGeom>
                <a:avLst/>
                <a:gdLst/>
                <a:ahLst/>
                <a:cxnLst/>
                <a:rect l="l" t="t" r="r" b="b"/>
                <a:pathLst>
                  <a:path w="57626" h="111769" extrusionOk="0">
                    <a:moveTo>
                      <a:pt x="20950" y="78519"/>
                    </a:moveTo>
                    <a:lnTo>
                      <a:pt x="30835" y="73689"/>
                    </a:lnTo>
                    <a:cubicBezTo>
                      <a:pt x="33700" y="69196"/>
                      <a:pt x="36339" y="64534"/>
                      <a:pt x="38867" y="59816"/>
                    </a:cubicBezTo>
                    <a:lnTo>
                      <a:pt x="24657" y="61052"/>
                    </a:lnTo>
                    <a:lnTo>
                      <a:pt x="42686" y="52290"/>
                    </a:lnTo>
                    <a:cubicBezTo>
                      <a:pt x="45045" y="47460"/>
                      <a:pt x="47179" y="42630"/>
                      <a:pt x="49032" y="37800"/>
                    </a:cubicBezTo>
                    <a:lnTo>
                      <a:pt x="36957" y="39204"/>
                    </a:lnTo>
                    <a:lnTo>
                      <a:pt x="51223" y="31790"/>
                    </a:lnTo>
                    <a:cubicBezTo>
                      <a:pt x="55210" y="20276"/>
                      <a:pt x="57569" y="9380"/>
                      <a:pt x="57626" y="1"/>
                    </a:cubicBezTo>
                    <a:cubicBezTo>
                      <a:pt x="12750" y="47404"/>
                      <a:pt x="1" y="111768"/>
                      <a:pt x="1" y="111768"/>
                    </a:cubicBezTo>
                    <a:cubicBezTo>
                      <a:pt x="9942" y="102670"/>
                      <a:pt x="19602" y="90875"/>
                      <a:pt x="28083" y="77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29"/>
              <p:cNvSpPr/>
              <p:nvPr/>
            </p:nvSpPr>
            <p:spPr>
              <a:xfrm>
                <a:off x="427500" y="517525"/>
                <a:ext cx="6627400" cy="4528300"/>
              </a:xfrm>
              <a:custGeom>
                <a:avLst/>
                <a:gdLst/>
                <a:ahLst/>
                <a:cxnLst/>
                <a:rect l="l" t="t" r="r" b="b"/>
                <a:pathLst>
                  <a:path w="265096" h="181132" extrusionOk="0">
                    <a:moveTo>
                      <a:pt x="0" y="172426"/>
                    </a:moveTo>
                    <a:cubicBezTo>
                      <a:pt x="0" y="172426"/>
                      <a:pt x="6347" y="141816"/>
                      <a:pt x="34653" y="137042"/>
                    </a:cubicBezTo>
                    <a:cubicBezTo>
                      <a:pt x="42516" y="111768"/>
                      <a:pt x="60152" y="115644"/>
                      <a:pt x="69251" y="117834"/>
                    </a:cubicBezTo>
                    <a:cubicBezTo>
                      <a:pt x="78349" y="93402"/>
                      <a:pt x="90312" y="95144"/>
                      <a:pt x="98905" y="97783"/>
                    </a:cubicBezTo>
                    <a:cubicBezTo>
                      <a:pt x="111486" y="80316"/>
                      <a:pt x="135132" y="78575"/>
                      <a:pt x="144736" y="84248"/>
                    </a:cubicBezTo>
                    <a:cubicBezTo>
                      <a:pt x="152992" y="53694"/>
                      <a:pt x="186859" y="1"/>
                      <a:pt x="265096" y="22467"/>
                    </a:cubicBezTo>
                    <a:lnTo>
                      <a:pt x="265096" y="181131"/>
                    </a:lnTo>
                    <a:lnTo>
                      <a:pt x="393" y="18113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29"/>
              <p:cNvSpPr/>
              <p:nvPr/>
            </p:nvSpPr>
            <p:spPr>
              <a:xfrm>
                <a:off x="5396625" y="3256950"/>
                <a:ext cx="1218800" cy="1925075"/>
              </a:xfrm>
              <a:custGeom>
                <a:avLst/>
                <a:gdLst/>
                <a:ahLst/>
                <a:cxnLst/>
                <a:rect l="l" t="t" r="r" b="b"/>
                <a:pathLst>
                  <a:path w="48752" h="77003" extrusionOk="0">
                    <a:moveTo>
                      <a:pt x="15109" y="33924"/>
                    </a:moveTo>
                    <a:lnTo>
                      <a:pt x="12919" y="28420"/>
                    </a:lnTo>
                    <a:cubicBezTo>
                      <a:pt x="16232" y="21119"/>
                      <a:pt x="19771" y="15839"/>
                      <a:pt x="23309" y="12132"/>
                    </a:cubicBezTo>
                    <a:lnTo>
                      <a:pt x="28982" y="20276"/>
                    </a:lnTo>
                    <a:lnTo>
                      <a:pt x="28251" y="7752"/>
                    </a:lnTo>
                    <a:cubicBezTo>
                      <a:pt x="39204" y="1"/>
                      <a:pt x="48751" y="4831"/>
                      <a:pt x="48751" y="4831"/>
                    </a:cubicBezTo>
                    <a:lnTo>
                      <a:pt x="10335" y="77002"/>
                    </a:lnTo>
                    <a:cubicBezTo>
                      <a:pt x="10335" y="77002"/>
                      <a:pt x="1" y="60602"/>
                      <a:pt x="11177" y="32520"/>
                    </a:cubicBezTo>
                    <a:close/>
                  </a:path>
                </a:pathLst>
              </a:custGeom>
              <a:solidFill>
                <a:srgbClr val="769F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29"/>
              <p:cNvSpPr/>
              <p:nvPr/>
            </p:nvSpPr>
            <p:spPr>
              <a:xfrm>
                <a:off x="5655000" y="3377700"/>
                <a:ext cx="1224400" cy="1842225"/>
              </a:xfrm>
              <a:custGeom>
                <a:avLst/>
                <a:gdLst/>
                <a:ahLst/>
                <a:cxnLst/>
                <a:rect l="l" t="t" r="r" b="b"/>
                <a:pathLst>
                  <a:path w="48976" h="73689" extrusionOk="0">
                    <a:moveTo>
                      <a:pt x="38416" y="1"/>
                    </a:moveTo>
                    <a:cubicBezTo>
                      <a:pt x="38416" y="1"/>
                      <a:pt x="48975" y="7078"/>
                      <a:pt x="47403" y="23028"/>
                    </a:cubicBezTo>
                    <a:lnTo>
                      <a:pt x="38473" y="25050"/>
                    </a:lnTo>
                    <a:lnTo>
                      <a:pt x="46841" y="26791"/>
                    </a:lnTo>
                    <a:cubicBezTo>
                      <a:pt x="45605" y="32576"/>
                      <a:pt x="42853" y="39372"/>
                      <a:pt x="37742" y="47179"/>
                    </a:cubicBezTo>
                    <a:lnTo>
                      <a:pt x="22297" y="48190"/>
                    </a:lnTo>
                    <a:lnTo>
                      <a:pt x="34878" y="51392"/>
                    </a:lnTo>
                    <a:cubicBezTo>
                      <a:pt x="18253" y="73689"/>
                      <a:pt x="0" y="72116"/>
                      <a:pt x="0" y="72116"/>
                    </a:cubicBezTo>
                    <a:close/>
                  </a:path>
                </a:pathLst>
              </a:custGeom>
              <a:solidFill>
                <a:srgbClr val="769F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29"/>
              <p:cNvSpPr/>
              <p:nvPr/>
            </p:nvSpPr>
            <p:spPr>
              <a:xfrm>
                <a:off x="4684750" y="1760175"/>
                <a:ext cx="970250" cy="2881275"/>
              </a:xfrm>
              <a:custGeom>
                <a:avLst/>
                <a:gdLst/>
                <a:ahLst/>
                <a:cxnLst/>
                <a:rect l="l" t="t" r="r" b="b"/>
                <a:pathLst>
                  <a:path w="38810" h="115251" extrusionOk="0">
                    <a:moveTo>
                      <a:pt x="7695" y="55940"/>
                    </a:moveTo>
                    <a:lnTo>
                      <a:pt x="2247" y="49706"/>
                    </a:lnTo>
                    <a:cubicBezTo>
                      <a:pt x="3258" y="38473"/>
                      <a:pt x="5505" y="29880"/>
                      <a:pt x="8481" y="23309"/>
                    </a:cubicBezTo>
                    <a:lnTo>
                      <a:pt x="19826" y="31453"/>
                    </a:lnTo>
                    <a:lnTo>
                      <a:pt x="13087" y="15221"/>
                    </a:lnTo>
                    <a:cubicBezTo>
                      <a:pt x="23983" y="0"/>
                      <a:pt x="38810" y="1910"/>
                      <a:pt x="38810" y="1910"/>
                    </a:cubicBezTo>
                    <a:lnTo>
                      <a:pt x="21231" y="115250"/>
                    </a:lnTo>
                    <a:cubicBezTo>
                      <a:pt x="21231" y="115250"/>
                      <a:pt x="0" y="98345"/>
                      <a:pt x="1798" y="559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29"/>
              <p:cNvSpPr/>
              <p:nvPr/>
            </p:nvSpPr>
            <p:spPr>
              <a:xfrm>
                <a:off x="5215500" y="1807900"/>
                <a:ext cx="1055925" cy="2833550"/>
              </a:xfrm>
              <a:custGeom>
                <a:avLst/>
                <a:gdLst/>
                <a:ahLst/>
                <a:cxnLst/>
                <a:rect l="l" t="t" r="r" b="b"/>
                <a:pathLst>
                  <a:path w="42237" h="113342" extrusionOk="0">
                    <a:moveTo>
                      <a:pt x="17580" y="1"/>
                    </a:moveTo>
                    <a:cubicBezTo>
                      <a:pt x="17580" y="1"/>
                      <a:pt x="34879" y="4494"/>
                      <a:pt x="40158" y="26398"/>
                    </a:cubicBezTo>
                    <a:lnTo>
                      <a:pt x="29262" y="33138"/>
                    </a:lnTo>
                    <a:lnTo>
                      <a:pt x="41169" y="31622"/>
                    </a:lnTo>
                    <a:cubicBezTo>
                      <a:pt x="42236" y="39822"/>
                      <a:pt x="41731" y="50044"/>
                      <a:pt x="38529" y="62793"/>
                    </a:cubicBezTo>
                    <a:lnTo>
                      <a:pt x="18535" y="71330"/>
                    </a:lnTo>
                    <a:lnTo>
                      <a:pt x="36620" y="69757"/>
                    </a:lnTo>
                    <a:cubicBezTo>
                      <a:pt x="24881" y="106994"/>
                      <a:pt x="1" y="113341"/>
                      <a:pt x="1" y="113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29"/>
              <p:cNvSpPr/>
              <p:nvPr/>
            </p:nvSpPr>
            <p:spPr>
              <a:xfrm>
                <a:off x="1665900" y="2282500"/>
                <a:ext cx="3003425" cy="2906550"/>
              </a:xfrm>
              <a:custGeom>
                <a:avLst/>
                <a:gdLst/>
                <a:ahLst/>
                <a:cxnLst/>
                <a:rect l="l" t="t" r="r" b="b"/>
                <a:pathLst>
                  <a:path w="120137" h="116262" extrusionOk="0">
                    <a:moveTo>
                      <a:pt x="118733" y="1"/>
                    </a:moveTo>
                    <a:cubicBezTo>
                      <a:pt x="118733" y="1"/>
                      <a:pt x="117834" y="1629"/>
                      <a:pt x="116317" y="4494"/>
                    </a:cubicBezTo>
                    <a:lnTo>
                      <a:pt x="113678" y="9773"/>
                    </a:lnTo>
                    <a:cubicBezTo>
                      <a:pt x="112667" y="11795"/>
                      <a:pt x="111768" y="14154"/>
                      <a:pt x="110645" y="16738"/>
                    </a:cubicBezTo>
                    <a:cubicBezTo>
                      <a:pt x="110139" y="18029"/>
                      <a:pt x="109578" y="19377"/>
                      <a:pt x="109016" y="20782"/>
                    </a:cubicBezTo>
                    <a:cubicBezTo>
                      <a:pt x="108398" y="22186"/>
                      <a:pt x="108005" y="23646"/>
                      <a:pt x="107443" y="25162"/>
                    </a:cubicBezTo>
                    <a:cubicBezTo>
                      <a:pt x="106489" y="28195"/>
                      <a:pt x="105309" y="31397"/>
                      <a:pt x="104467" y="34766"/>
                    </a:cubicBezTo>
                    <a:cubicBezTo>
                      <a:pt x="103624" y="38136"/>
                      <a:pt x="102557" y="41619"/>
                      <a:pt x="101883" y="45213"/>
                    </a:cubicBezTo>
                    <a:cubicBezTo>
                      <a:pt x="101153" y="48808"/>
                      <a:pt x="100311" y="52458"/>
                      <a:pt x="99861" y="56165"/>
                    </a:cubicBezTo>
                    <a:cubicBezTo>
                      <a:pt x="99580" y="58019"/>
                      <a:pt x="99300" y="59872"/>
                      <a:pt x="99019" y="61725"/>
                    </a:cubicBezTo>
                    <a:cubicBezTo>
                      <a:pt x="98738" y="63523"/>
                      <a:pt x="98626" y="65432"/>
                      <a:pt x="98401" y="67230"/>
                    </a:cubicBezTo>
                    <a:cubicBezTo>
                      <a:pt x="98345" y="67623"/>
                      <a:pt x="98289" y="68072"/>
                      <a:pt x="98289" y="68465"/>
                    </a:cubicBezTo>
                    <a:cubicBezTo>
                      <a:pt x="97839" y="67454"/>
                      <a:pt x="97446" y="66443"/>
                      <a:pt x="96997" y="65376"/>
                    </a:cubicBezTo>
                    <a:cubicBezTo>
                      <a:pt x="96323" y="63579"/>
                      <a:pt x="95593" y="61782"/>
                      <a:pt x="94806" y="59984"/>
                    </a:cubicBezTo>
                    <a:cubicBezTo>
                      <a:pt x="94020" y="58187"/>
                      <a:pt x="93178" y="56390"/>
                      <a:pt x="92335" y="54593"/>
                    </a:cubicBezTo>
                    <a:cubicBezTo>
                      <a:pt x="90763" y="50998"/>
                      <a:pt x="88909" y="47516"/>
                      <a:pt x="87112" y="44034"/>
                    </a:cubicBezTo>
                    <a:cubicBezTo>
                      <a:pt x="85371" y="40551"/>
                      <a:pt x="83349" y="37238"/>
                      <a:pt x="81496" y="33980"/>
                    </a:cubicBezTo>
                    <a:cubicBezTo>
                      <a:pt x="79642" y="30723"/>
                      <a:pt x="77620" y="27690"/>
                      <a:pt x="75767" y="24825"/>
                    </a:cubicBezTo>
                    <a:cubicBezTo>
                      <a:pt x="74812" y="23421"/>
                      <a:pt x="73913" y="22017"/>
                      <a:pt x="72959" y="20613"/>
                    </a:cubicBezTo>
                    <a:lnTo>
                      <a:pt x="70150" y="16850"/>
                    </a:lnTo>
                    <a:cubicBezTo>
                      <a:pt x="68297" y="14435"/>
                      <a:pt x="66724" y="12132"/>
                      <a:pt x="65152" y="10223"/>
                    </a:cubicBezTo>
                    <a:lnTo>
                      <a:pt x="60939" y="5336"/>
                    </a:lnTo>
                    <a:cubicBezTo>
                      <a:pt x="58637" y="2640"/>
                      <a:pt x="57232" y="1124"/>
                      <a:pt x="57232" y="1124"/>
                    </a:cubicBezTo>
                    <a:lnTo>
                      <a:pt x="56053" y="1742"/>
                    </a:lnTo>
                    <a:cubicBezTo>
                      <a:pt x="56053" y="1742"/>
                      <a:pt x="56952" y="3539"/>
                      <a:pt x="58468" y="6572"/>
                    </a:cubicBezTo>
                    <a:lnTo>
                      <a:pt x="61332" y="12020"/>
                    </a:lnTo>
                    <a:cubicBezTo>
                      <a:pt x="62400" y="14154"/>
                      <a:pt x="63579" y="16513"/>
                      <a:pt x="64871" y="19153"/>
                    </a:cubicBezTo>
                    <a:cubicBezTo>
                      <a:pt x="65489" y="20445"/>
                      <a:pt x="66163" y="21792"/>
                      <a:pt x="66837" y="23197"/>
                    </a:cubicBezTo>
                    <a:cubicBezTo>
                      <a:pt x="67567" y="24545"/>
                      <a:pt x="68185" y="26061"/>
                      <a:pt x="68859" y="27577"/>
                    </a:cubicBezTo>
                    <a:cubicBezTo>
                      <a:pt x="70263" y="30554"/>
                      <a:pt x="71835" y="33643"/>
                      <a:pt x="73239" y="36957"/>
                    </a:cubicBezTo>
                    <a:cubicBezTo>
                      <a:pt x="74587" y="40271"/>
                      <a:pt x="76272" y="43584"/>
                      <a:pt x="77620" y="47067"/>
                    </a:cubicBezTo>
                    <a:cubicBezTo>
                      <a:pt x="78912" y="50549"/>
                      <a:pt x="80541" y="54031"/>
                      <a:pt x="81833" y="57625"/>
                    </a:cubicBezTo>
                    <a:cubicBezTo>
                      <a:pt x="82563" y="59367"/>
                      <a:pt x="83237" y="61108"/>
                      <a:pt x="83967" y="62905"/>
                    </a:cubicBezTo>
                    <a:cubicBezTo>
                      <a:pt x="84585" y="64646"/>
                      <a:pt x="85259" y="66387"/>
                      <a:pt x="85876" y="68184"/>
                    </a:cubicBezTo>
                    <a:cubicBezTo>
                      <a:pt x="86382" y="69420"/>
                      <a:pt x="86831" y="70712"/>
                      <a:pt x="87280" y="71947"/>
                    </a:cubicBezTo>
                    <a:cubicBezTo>
                      <a:pt x="86269" y="70487"/>
                      <a:pt x="85259" y="69027"/>
                      <a:pt x="84135" y="67567"/>
                    </a:cubicBezTo>
                    <a:cubicBezTo>
                      <a:pt x="82956" y="65994"/>
                      <a:pt x="81776" y="64309"/>
                      <a:pt x="80541" y="62736"/>
                    </a:cubicBezTo>
                    <a:lnTo>
                      <a:pt x="76778" y="57962"/>
                    </a:lnTo>
                    <a:cubicBezTo>
                      <a:pt x="74306" y="54705"/>
                      <a:pt x="71554" y="51672"/>
                      <a:pt x="68915" y="48639"/>
                    </a:cubicBezTo>
                    <a:cubicBezTo>
                      <a:pt x="66275" y="45550"/>
                      <a:pt x="63523" y="42742"/>
                      <a:pt x="60827" y="39934"/>
                    </a:cubicBezTo>
                    <a:cubicBezTo>
                      <a:pt x="58187" y="37125"/>
                      <a:pt x="55435" y="34598"/>
                      <a:pt x="52852" y="32127"/>
                    </a:cubicBezTo>
                    <a:cubicBezTo>
                      <a:pt x="51560" y="30891"/>
                      <a:pt x="50324" y="29712"/>
                      <a:pt x="49089" y="28588"/>
                    </a:cubicBezTo>
                    <a:lnTo>
                      <a:pt x="45382" y="25443"/>
                    </a:lnTo>
                    <a:cubicBezTo>
                      <a:pt x="42967" y="23477"/>
                      <a:pt x="40832" y="21568"/>
                      <a:pt x="38811" y="20051"/>
                    </a:cubicBezTo>
                    <a:lnTo>
                      <a:pt x="33531" y="16120"/>
                    </a:lnTo>
                    <a:cubicBezTo>
                      <a:pt x="30554" y="13986"/>
                      <a:pt x="28869" y="12806"/>
                      <a:pt x="28869" y="12806"/>
                    </a:cubicBezTo>
                    <a:lnTo>
                      <a:pt x="27915" y="13649"/>
                    </a:lnTo>
                    <a:cubicBezTo>
                      <a:pt x="27915" y="13649"/>
                      <a:pt x="29206" y="15221"/>
                      <a:pt x="31509" y="17917"/>
                    </a:cubicBezTo>
                    <a:lnTo>
                      <a:pt x="35722" y="22691"/>
                    </a:lnTo>
                    <a:lnTo>
                      <a:pt x="41001" y="28925"/>
                    </a:lnTo>
                    <a:cubicBezTo>
                      <a:pt x="41956" y="30049"/>
                      <a:pt x="42967" y="31284"/>
                      <a:pt x="43978" y="32520"/>
                    </a:cubicBezTo>
                    <a:cubicBezTo>
                      <a:pt x="45045" y="33756"/>
                      <a:pt x="46056" y="35047"/>
                      <a:pt x="47123" y="36395"/>
                    </a:cubicBezTo>
                    <a:cubicBezTo>
                      <a:pt x="49201" y="39035"/>
                      <a:pt x="51560" y="41787"/>
                      <a:pt x="53806" y="44708"/>
                    </a:cubicBezTo>
                    <a:cubicBezTo>
                      <a:pt x="55997" y="47684"/>
                      <a:pt x="58468" y="50605"/>
                      <a:pt x="60715" y="53750"/>
                    </a:cubicBezTo>
                    <a:cubicBezTo>
                      <a:pt x="62961" y="56895"/>
                      <a:pt x="65376" y="59984"/>
                      <a:pt x="67623" y="63186"/>
                    </a:cubicBezTo>
                    <a:lnTo>
                      <a:pt x="70993" y="67960"/>
                    </a:lnTo>
                    <a:lnTo>
                      <a:pt x="74306" y="72790"/>
                    </a:lnTo>
                    <a:cubicBezTo>
                      <a:pt x="76497" y="75935"/>
                      <a:pt x="78519" y="79080"/>
                      <a:pt x="80485" y="82113"/>
                    </a:cubicBezTo>
                    <a:cubicBezTo>
                      <a:pt x="80765" y="82506"/>
                      <a:pt x="80990" y="82843"/>
                      <a:pt x="81215" y="83180"/>
                    </a:cubicBezTo>
                    <a:cubicBezTo>
                      <a:pt x="80653" y="82731"/>
                      <a:pt x="80148" y="82282"/>
                      <a:pt x="79586" y="81776"/>
                    </a:cubicBezTo>
                    <a:cubicBezTo>
                      <a:pt x="76609" y="79249"/>
                      <a:pt x="73520" y="76665"/>
                      <a:pt x="70206" y="74194"/>
                    </a:cubicBezTo>
                    <a:cubicBezTo>
                      <a:pt x="68578" y="72958"/>
                      <a:pt x="66949" y="71667"/>
                      <a:pt x="65320" y="70375"/>
                    </a:cubicBezTo>
                    <a:lnTo>
                      <a:pt x="60209" y="66724"/>
                    </a:lnTo>
                    <a:cubicBezTo>
                      <a:pt x="56783" y="64253"/>
                      <a:pt x="53245" y="62006"/>
                      <a:pt x="49763" y="59704"/>
                    </a:cubicBezTo>
                    <a:cubicBezTo>
                      <a:pt x="46337" y="57457"/>
                      <a:pt x="42742" y="55379"/>
                      <a:pt x="39372" y="53413"/>
                    </a:cubicBezTo>
                    <a:cubicBezTo>
                      <a:pt x="36002" y="51391"/>
                      <a:pt x="32576" y="49594"/>
                      <a:pt x="29375" y="47909"/>
                    </a:cubicBezTo>
                    <a:cubicBezTo>
                      <a:pt x="27746" y="47067"/>
                      <a:pt x="26230" y="46224"/>
                      <a:pt x="24713" y="45494"/>
                    </a:cubicBezTo>
                    <a:lnTo>
                      <a:pt x="20220" y="43360"/>
                    </a:lnTo>
                    <a:cubicBezTo>
                      <a:pt x="17300" y="42068"/>
                      <a:pt x="14716" y="40776"/>
                      <a:pt x="12301" y="39821"/>
                    </a:cubicBezTo>
                    <a:lnTo>
                      <a:pt x="6067" y="37350"/>
                    </a:lnTo>
                    <a:cubicBezTo>
                      <a:pt x="2585" y="36058"/>
                      <a:pt x="619" y="35384"/>
                      <a:pt x="619" y="35384"/>
                    </a:cubicBezTo>
                    <a:lnTo>
                      <a:pt x="1" y="36508"/>
                    </a:lnTo>
                    <a:cubicBezTo>
                      <a:pt x="1" y="36508"/>
                      <a:pt x="1742" y="37687"/>
                      <a:pt x="4775" y="39653"/>
                    </a:cubicBezTo>
                    <a:lnTo>
                      <a:pt x="10167" y="43191"/>
                    </a:lnTo>
                    <a:lnTo>
                      <a:pt x="17187" y="47909"/>
                    </a:lnTo>
                    <a:lnTo>
                      <a:pt x="21119" y="50605"/>
                    </a:lnTo>
                    <a:cubicBezTo>
                      <a:pt x="22523" y="51504"/>
                      <a:pt x="23871" y="52514"/>
                      <a:pt x="25331" y="53525"/>
                    </a:cubicBezTo>
                    <a:cubicBezTo>
                      <a:pt x="28196" y="55604"/>
                      <a:pt x="31285" y="57625"/>
                      <a:pt x="34317" y="59928"/>
                    </a:cubicBezTo>
                    <a:cubicBezTo>
                      <a:pt x="37406" y="62231"/>
                      <a:pt x="40664" y="64421"/>
                      <a:pt x="43753" y="66949"/>
                    </a:cubicBezTo>
                    <a:cubicBezTo>
                      <a:pt x="46842" y="69476"/>
                      <a:pt x="50156" y="71779"/>
                      <a:pt x="53301" y="74363"/>
                    </a:cubicBezTo>
                    <a:lnTo>
                      <a:pt x="58075" y="78126"/>
                    </a:lnTo>
                    <a:lnTo>
                      <a:pt x="62680" y="81889"/>
                    </a:lnTo>
                    <a:cubicBezTo>
                      <a:pt x="65769" y="84416"/>
                      <a:pt x="68690" y="87000"/>
                      <a:pt x="71554" y="89415"/>
                    </a:cubicBezTo>
                    <a:cubicBezTo>
                      <a:pt x="73015" y="90594"/>
                      <a:pt x="74363" y="91886"/>
                      <a:pt x="75767" y="93065"/>
                    </a:cubicBezTo>
                    <a:cubicBezTo>
                      <a:pt x="77115" y="94245"/>
                      <a:pt x="78463" y="95424"/>
                      <a:pt x="79811" y="96491"/>
                    </a:cubicBezTo>
                    <a:cubicBezTo>
                      <a:pt x="82394" y="98794"/>
                      <a:pt x="85034" y="100760"/>
                      <a:pt x="87393" y="102669"/>
                    </a:cubicBezTo>
                    <a:cubicBezTo>
                      <a:pt x="89752" y="104635"/>
                      <a:pt x="92054" y="106264"/>
                      <a:pt x="94076" y="107724"/>
                    </a:cubicBezTo>
                    <a:cubicBezTo>
                      <a:pt x="96154" y="109185"/>
                      <a:pt x="98008" y="110420"/>
                      <a:pt x="99524" y="111431"/>
                    </a:cubicBezTo>
                    <a:cubicBezTo>
                      <a:pt x="100760" y="112217"/>
                      <a:pt x="101771" y="112835"/>
                      <a:pt x="102613" y="113341"/>
                    </a:cubicBezTo>
                    <a:cubicBezTo>
                      <a:pt x="102838" y="113959"/>
                      <a:pt x="103119" y="114520"/>
                      <a:pt x="103343" y="114969"/>
                    </a:cubicBezTo>
                    <a:cubicBezTo>
                      <a:pt x="103568" y="115419"/>
                      <a:pt x="103793" y="115812"/>
                      <a:pt x="104017" y="116261"/>
                    </a:cubicBezTo>
                    <a:lnTo>
                      <a:pt x="105422" y="116205"/>
                    </a:lnTo>
                    <a:cubicBezTo>
                      <a:pt x="105422" y="116205"/>
                      <a:pt x="105590" y="115756"/>
                      <a:pt x="105815" y="114857"/>
                    </a:cubicBezTo>
                    <a:cubicBezTo>
                      <a:pt x="106039" y="114015"/>
                      <a:pt x="106376" y="112779"/>
                      <a:pt x="106713" y="111150"/>
                    </a:cubicBezTo>
                    <a:cubicBezTo>
                      <a:pt x="107050" y="109522"/>
                      <a:pt x="107387" y="107556"/>
                      <a:pt x="107724" y="105365"/>
                    </a:cubicBezTo>
                    <a:cubicBezTo>
                      <a:pt x="108117" y="103119"/>
                      <a:pt x="108398" y="100648"/>
                      <a:pt x="108679" y="97895"/>
                    </a:cubicBezTo>
                    <a:cubicBezTo>
                      <a:pt x="108904" y="95200"/>
                      <a:pt x="109241" y="92279"/>
                      <a:pt x="109353" y="89134"/>
                    </a:cubicBezTo>
                    <a:cubicBezTo>
                      <a:pt x="109409" y="87561"/>
                      <a:pt x="109465" y="85989"/>
                      <a:pt x="109522" y="84360"/>
                    </a:cubicBezTo>
                    <a:cubicBezTo>
                      <a:pt x="109634" y="82731"/>
                      <a:pt x="109522" y="81046"/>
                      <a:pt x="109690" y="79305"/>
                    </a:cubicBezTo>
                    <a:cubicBezTo>
                      <a:pt x="109859" y="75935"/>
                      <a:pt x="109971" y="72397"/>
                      <a:pt x="110252" y="68858"/>
                    </a:cubicBezTo>
                    <a:cubicBezTo>
                      <a:pt x="110364" y="67061"/>
                      <a:pt x="110476" y="65264"/>
                      <a:pt x="110589" y="63467"/>
                    </a:cubicBezTo>
                    <a:lnTo>
                      <a:pt x="111094" y="58075"/>
                    </a:lnTo>
                    <a:cubicBezTo>
                      <a:pt x="111319" y="54424"/>
                      <a:pt x="111768" y="50830"/>
                      <a:pt x="112217" y="47291"/>
                    </a:cubicBezTo>
                    <a:cubicBezTo>
                      <a:pt x="112611" y="43753"/>
                      <a:pt x="113116" y="40271"/>
                      <a:pt x="113509" y="36901"/>
                    </a:cubicBezTo>
                    <a:cubicBezTo>
                      <a:pt x="113959" y="33531"/>
                      <a:pt x="114576" y="30273"/>
                      <a:pt x="115026" y="27184"/>
                    </a:cubicBezTo>
                    <a:cubicBezTo>
                      <a:pt x="115306" y="25668"/>
                      <a:pt x="115475" y="24151"/>
                      <a:pt x="115756" y="22691"/>
                    </a:cubicBezTo>
                    <a:cubicBezTo>
                      <a:pt x="115980" y="21231"/>
                      <a:pt x="116261" y="19883"/>
                      <a:pt x="116542" y="18479"/>
                    </a:cubicBezTo>
                    <a:cubicBezTo>
                      <a:pt x="117048" y="15783"/>
                      <a:pt x="117497" y="13312"/>
                      <a:pt x="117946" y="11121"/>
                    </a:cubicBezTo>
                    <a:cubicBezTo>
                      <a:pt x="118396" y="8931"/>
                      <a:pt x="118845" y="7077"/>
                      <a:pt x="119182" y="5505"/>
                    </a:cubicBezTo>
                    <a:cubicBezTo>
                      <a:pt x="119800" y="2360"/>
                      <a:pt x="120137" y="562"/>
                      <a:pt x="120137" y="562"/>
                    </a:cubicBezTo>
                    <a:lnTo>
                      <a:pt x="118733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29"/>
              <p:cNvSpPr/>
              <p:nvPr/>
            </p:nvSpPr>
            <p:spPr>
              <a:xfrm>
                <a:off x="2587000" y="2321825"/>
                <a:ext cx="1729900" cy="2813875"/>
              </a:xfrm>
              <a:custGeom>
                <a:avLst/>
                <a:gdLst/>
                <a:ahLst/>
                <a:cxnLst/>
                <a:rect l="l" t="t" r="r" b="b"/>
                <a:pathLst>
                  <a:path w="69196" h="112555" extrusionOk="0">
                    <a:moveTo>
                      <a:pt x="67791" y="112554"/>
                    </a:moveTo>
                    <a:lnTo>
                      <a:pt x="66836" y="111375"/>
                    </a:lnTo>
                    <a:cubicBezTo>
                      <a:pt x="66219" y="110588"/>
                      <a:pt x="65320" y="109409"/>
                      <a:pt x="64253" y="107892"/>
                    </a:cubicBezTo>
                    <a:cubicBezTo>
                      <a:pt x="63186" y="106376"/>
                      <a:pt x="61950" y="104522"/>
                      <a:pt x="60602" y="102444"/>
                    </a:cubicBezTo>
                    <a:cubicBezTo>
                      <a:pt x="59198" y="100310"/>
                      <a:pt x="57794" y="97895"/>
                      <a:pt x="56221" y="95255"/>
                    </a:cubicBezTo>
                    <a:cubicBezTo>
                      <a:pt x="54761" y="92559"/>
                      <a:pt x="53076" y="89751"/>
                      <a:pt x="51504" y="86606"/>
                    </a:cubicBezTo>
                    <a:cubicBezTo>
                      <a:pt x="50717" y="85090"/>
                      <a:pt x="49931" y="83461"/>
                      <a:pt x="49089" y="81888"/>
                    </a:cubicBezTo>
                    <a:cubicBezTo>
                      <a:pt x="48246" y="80259"/>
                      <a:pt x="47516" y="78518"/>
                      <a:pt x="46617" y="76833"/>
                    </a:cubicBezTo>
                    <a:cubicBezTo>
                      <a:pt x="44820" y="73520"/>
                      <a:pt x="43079" y="69981"/>
                      <a:pt x="41169" y="66499"/>
                    </a:cubicBezTo>
                    <a:lnTo>
                      <a:pt x="38361" y="61163"/>
                    </a:lnTo>
                    <a:cubicBezTo>
                      <a:pt x="37406" y="59422"/>
                      <a:pt x="36395" y="57625"/>
                      <a:pt x="35384" y="55884"/>
                    </a:cubicBezTo>
                    <a:cubicBezTo>
                      <a:pt x="33475" y="52346"/>
                      <a:pt x="31341" y="48863"/>
                      <a:pt x="29319" y="45437"/>
                    </a:cubicBezTo>
                    <a:cubicBezTo>
                      <a:pt x="27297" y="42011"/>
                      <a:pt x="25162" y="38698"/>
                      <a:pt x="23197" y="35384"/>
                    </a:cubicBezTo>
                    <a:cubicBezTo>
                      <a:pt x="21231" y="32126"/>
                      <a:pt x="19153" y="29093"/>
                      <a:pt x="17243" y="26173"/>
                    </a:cubicBezTo>
                    <a:cubicBezTo>
                      <a:pt x="16288" y="24656"/>
                      <a:pt x="15390" y="23196"/>
                      <a:pt x="14491" y="21848"/>
                    </a:cubicBezTo>
                    <a:lnTo>
                      <a:pt x="11795" y="17917"/>
                    </a:lnTo>
                    <a:lnTo>
                      <a:pt x="7021" y="11008"/>
                    </a:lnTo>
                    <a:lnTo>
                      <a:pt x="3202" y="5729"/>
                    </a:lnTo>
                    <a:cubicBezTo>
                      <a:pt x="1124" y="2752"/>
                      <a:pt x="1" y="1011"/>
                      <a:pt x="1" y="1011"/>
                    </a:cubicBezTo>
                    <a:lnTo>
                      <a:pt x="1012" y="0"/>
                    </a:lnTo>
                    <a:cubicBezTo>
                      <a:pt x="1012" y="0"/>
                      <a:pt x="2641" y="1348"/>
                      <a:pt x="5393" y="3707"/>
                    </a:cubicBezTo>
                    <a:lnTo>
                      <a:pt x="10279" y="8088"/>
                    </a:lnTo>
                    <a:cubicBezTo>
                      <a:pt x="12188" y="9773"/>
                      <a:pt x="14154" y="11851"/>
                      <a:pt x="16401" y="14098"/>
                    </a:cubicBezTo>
                    <a:cubicBezTo>
                      <a:pt x="17468" y="15221"/>
                      <a:pt x="18647" y="16344"/>
                      <a:pt x="19827" y="17580"/>
                    </a:cubicBezTo>
                    <a:cubicBezTo>
                      <a:pt x="21006" y="18815"/>
                      <a:pt x="22073" y="20163"/>
                      <a:pt x="23309" y="21511"/>
                    </a:cubicBezTo>
                    <a:cubicBezTo>
                      <a:pt x="25668" y="24207"/>
                      <a:pt x="28252" y="27015"/>
                      <a:pt x="30610" y="30104"/>
                    </a:cubicBezTo>
                    <a:cubicBezTo>
                      <a:pt x="32969" y="33250"/>
                      <a:pt x="35609" y="36395"/>
                      <a:pt x="37968" y="39765"/>
                    </a:cubicBezTo>
                    <a:cubicBezTo>
                      <a:pt x="40271" y="43135"/>
                      <a:pt x="42798" y="46561"/>
                      <a:pt x="44989" y="50043"/>
                    </a:cubicBezTo>
                    <a:cubicBezTo>
                      <a:pt x="46112" y="51784"/>
                      <a:pt x="47235" y="53581"/>
                      <a:pt x="48358" y="55322"/>
                    </a:cubicBezTo>
                    <a:cubicBezTo>
                      <a:pt x="49425" y="57120"/>
                      <a:pt x="50493" y="58917"/>
                      <a:pt x="51504" y="60714"/>
                    </a:cubicBezTo>
                    <a:cubicBezTo>
                      <a:pt x="53638" y="64196"/>
                      <a:pt x="55491" y="67847"/>
                      <a:pt x="57345" y="71329"/>
                    </a:cubicBezTo>
                    <a:cubicBezTo>
                      <a:pt x="59198" y="74811"/>
                      <a:pt x="60827" y="78237"/>
                      <a:pt x="62231" y="81551"/>
                    </a:cubicBezTo>
                    <a:cubicBezTo>
                      <a:pt x="63635" y="84809"/>
                      <a:pt x="64815" y="88066"/>
                      <a:pt x="65769" y="91099"/>
                    </a:cubicBezTo>
                    <a:cubicBezTo>
                      <a:pt x="66612" y="93851"/>
                      <a:pt x="67342" y="96603"/>
                      <a:pt x="67904" y="99468"/>
                    </a:cubicBezTo>
                    <a:cubicBezTo>
                      <a:pt x="68409" y="101995"/>
                      <a:pt x="68746" y="104242"/>
                      <a:pt x="68915" y="106095"/>
                    </a:cubicBezTo>
                    <a:cubicBezTo>
                      <a:pt x="69083" y="107555"/>
                      <a:pt x="69139" y="109072"/>
                      <a:pt x="69139" y="110532"/>
                    </a:cubicBezTo>
                    <a:cubicBezTo>
                      <a:pt x="69195" y="111038"/>
                      <a:pt x="69139" y="111599"/>
                      <a:pt x="69139" y="11210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29"/>
              <p:cNvSpPr/>
              <p:nvPr/>
            </p:nvSpPr>
            <p:spPr>
              <a:xfrm>
                <a:off x="2587000" y="2334450"/>
                <a:ext cx="1710250" cy="2801250"/>
              </a:xfrm>
              <a:custGeom>
                <a:avLst/>
                <a:gdLst/>
                <a:ahLst/>
                <a:cxnLst/>
                <a:rect l="l" t="t" r="r" b="b"/>
                <a:pathLst>
                  <a:path w="68410" h="112050" extrusionOk="0">
                    <a:moveTo>
                      <a:pt x="1" y="506"/>
                    </a:moveTo>
                    <a:cubicBezTo>
                      <a:pt x="1" y="506"/>
                      <a:pt x="1124" y="2247"/>
                      <a:pt x="3202" y="5224"/>
                    </a:cubicBezTo>
                    <a:lnTo>
                      <a:pt x="6965" y="10503"/>
                    </a:lnTo>
                    <a:lnTo>
                      <a:pt x="11739" y="17412"/>
                    </a:lnTo>
                    <a:lnTo>
                      <a:pt x="14435" y="21343"/>
                    </a:lnTo>
                    <a:cubicBezTo>
                      <a:pt x="15334" y="22747"/>
                      <a:pt x="16232" y="24151"/>
                      <a:pt x="17187" y="25668"/>
                    </a:cubicBezTo>
                    <a:cubicBezTo>
                      <a:pt x="19097" y="28588"/>
                      <a:pt x="21175" y="31621"/>
                      <a:pt x="23141" y="34879"/>
                    </a:cubicBezTo>
                    <a:cubicBezTo>
                      <a:pt x="25106" y="38193"/>
                      <a:pt x="27297" y="41450"/>
                      <a:pt x="29262" y="44932"/>
                    </a:cubicBezTo>
                    <a:cubicBezTo>
                      <a:pt x="31228" y="48415"/>
                      <a:pt x="33362" y="51841"/>
                      <a:pt x="35328" y="55379"/>
                    </a:cubicBezTo>
                    <a:cubicBezTo>
                      <a:pt x="36339" y="57120"/>
                      <a:pt x="37294" y="58917"/>
                      <a:pt x="38305" y="60658"/>
                    </a:cubicBezTo>
                    <a:lnTo>
                      <a:pt x="41113" y="65994"/>
                    </a:lnTo>
                    <a:cubicBezTo>
                      <a:pt x="43023" y="69476"/>
                      <a:pt x="44764" y="73015"/>
                      <a:pt x="46561" y="76328"/>
                    </a:cubicBezTo>
                    <a:cubicBezTo>
                      <a:pt x="47404" y="78013"/>
                      <a:pt x="48190" y="79698"/>
                      <a:pt x="49032" y="81383"/>
                    </a:cubicBezTo>
                    <a:cubicBezTo>
                      <a:pt x="49819" y="83012"/>
                      <a:pt x="50605" y="84585"/>
                      <a:pt x="51447" y="86101"/>
                    </a:cubicBezTo>
                    <a:cubicBezTo>
                      <a:pt x="52964" y="89246"/>
                      <a:pt x="54705" y="92054"/>
                      <a:pt x="56165" y="94750"/>
                    </a:cubicBezTo>
                    <a:cubicBezTo>
                      <a:pt x="57682" y="97390"/>
                      <a:pt x="59142" y="99805"/>
                      <a:pt x="60490" y="101939"/>
                    </a:cubicBezTo>
                    <a:cubicBezTo>
                      <a:pt x="61894" y="104017"/>
                      <a:pt x="63073" y="105871"/>
                      <a:pt x="64197" y="107387"/>
                    </a:cubicBezTo>
                    <a:cubicBezTo>
                      <a:pt x="65264" y="108848"/>
                      <a:pt x="66106" y="110083"/>
                      <a:pt x="66780" y="110870"/>
                    </a:cubicBezTo>
                    <a:lnTo>
                      <a:pt x="67735" y="112049"/>
                    </a:lnTo>
                    <a:lnTo>
                      <a:pt x="68409" y="111881"/>
                    </a:lnTo>
                    <a:cubicBezTo>
                      <a:pt x="68409" y="111881"/>
                      <a:pt x="49313" y="51391"/>
                      <a:pt x="4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29"/>
              <p:cNvSpPr/>
              <p:nvPr/>
            </p:nvSpPr>
            <p:spPr>
              <a:xfrm>
                <a:off x="3317150" y="2000275"/>
                <a:ext cx="1050300" cy="3135425"/>
              </a:xfrm>
              <a:custGeom>
                <a:avLst/>
                <a:gdLst/>
                <a:ahLst/>
                <a:cxnLst/>
                <a:rect l="l" t="t" r="r" b="b"/>
                <a:pathLst>
                  <a:path w="42012" h="125417" extrusionOk="0">
                    <a:moveTo>
                      <a:pt x="38585" y="125416"/>
                    </a:moveTo>
                    <a:lnTo>
                      <a:pt x="37967" y="124012"/>
                    </a:lnTo>
                    <a:cubicBezTo>
                      <a:pt x="37518" y="123113"/>
                      <a:pt x="36956" y="121765"/>
                      <a:pt x="36283" y="120024"/>
                    </a:cubicBezTo>
                    <a:cubicBezTo>
                      <a:pt x="35609" y="118339"/>
                      <a:pt x="34878" y="116261"/>
                      <a:pt x="34036" y="113846"/>
                    </a:cubicBezTo>
                    <a:cubicBezTo>
                      <a:pt x="33250" y="111487"/>
                      <a:pt x="32463" y="108791"/>
                      <a:pt x="31565" y="105815"/>
                    </a:cubicBezTo>
                    <a:cubicBezTo>
                      <a:pt x="30835" y="102894"/>
                      <a:pt x="29880" y="99693"/>
                      <a:pt x="29150" y="96323"/>
                    </a:cubicBezTo>
                    <a:cubicBezTo>
                      <a:pt x="28700" y="94638"/>
                      <a:pt x="28363" y="92897"/>
                      <a:pt x="27914" y="91099"/>
                    </a:cubicBezTo>
                    <a:cubicBezTo>
                      <a:pt x="27521" y="89302"/>
                      <a:pt x="27240" y="87505"/>
                      <a:pt x="26735" y="85652"/>
                    </a:cubicBezTo>
                    <a:cubicBezTo>
                      <a:pt x="25836" y="81945"/>
                      <a:pt x="25050" y="78125"/>
                      <a:pt x="24039" y="74250"/>
                    </a:cubicBezTo>
                    <a:lnTo>
                      <a:pt x="22578" y="68409"/>
                    </a:lnTo>
                    <a:cubicBezTo>
                      <a:pt x="22017" y="66499"/>
                      <a:pt x="21511" y="64534"/>
                      <a:pt x="20950" y="62568"/>
                    </a:cubicBezTo>
                    <a:cubicBezTo>
                      <a:pt x="19939" y="58636"/>
                      <a:pt x="18759" y="54761"/>
                      <a:pt x="17636" y="50942"/>
                    </a:cubicBezTo>
                    <a:cubicBezTo>
                      <a:pt x="16456" y="47123"/>
                      <a:pt x="15221" y="43416"/>
                      <a:pt x="14098" y="39709"/>
                    </a:cubicBezTo>
                    <a:cubicBezTo>
                      <a:pt x="12974" y="36058"/>
                      <a:pt x="11739" y="32632"/>
                      <a:pt x="10615" y="29262"/>
                    </a:cubicBezTo>
                    <a:cubicBezTo>
                      <a:pt x="10054" y="27634"/>
                      <a:pt x="9492" y="26005"/>
                      <a:pt x="8930" y="24432"/>
                    </a:cubicBezTo>
                    <a:cubicBezTo>
                      <a:pt x="8369" y="22916"/>
                      <a:pt x="7807" y="21399"/>
                      <a:pt x="7302" y="19939"/>
                    </a:cubicBezTo>
                    <a:lnTo>
                      <a:pt x="4381" y="12076"/>
                    </a:lnTo>
                    <a:lnTo>
                      <a:pt x="2022" y="6010"/>
                    </a:lnTo>
                    <a:cubicBezTo>
                      <a:pt x="730" y="2640"/>
                      <a:pt x="0" y="675"/>
                      <a:pt x="0" y="675"/>
                    </a:cubicBezTo>
                    <a:lnTo>
                      <a:pt x="1236" y="1"/>
                    </a:lnTo>
                    <a:cubicBezTo>
                      <a:pt x="1236" y="1"/>
                      <a:pt x="2472" y="1685"/>
                      <a:pt x="4606" y="4662"/>
                    </a:cubicBezTo>
                    <a:cubicBezTo>
                      <a:pt x="5617" y="6122"/>
                      <a:pt x="6909" y="7976"/>
                      <a:pt x="8313" y="10054"/>
                    </a:cubicBezTo>
                    <a:cubicBezTo>
                      <a:pt x="9773" y="12188"/>
                      <a:pt x="11121" y="14716"/>
                      <a:pt x="12750" y="17355"/>
                    </a:cubicBezTo>
                    <a:cubicBezTo>
                      <a:pt x="13536" y="18703"/>
                      <a:pt x="14378" y="20107"/>
                      <a:pt x="15221" y="21568"/>
                    </a:cubicBezTo>
                    <a:cubicBezTo>
                      <a:pt x="16119" y="23028"/>
                      <a:pt x="16850" y="24601"/>
                      <a:pt x="17692" y="26229"/>
                    </a:cubicBezTo>
                    <a:cubicBezTo>
                      <a:pt x="19265" y="29431"/>
                      <a:pt x="21118" y="32744"/>
                      <a:pt x="22635" y="36395"/>
                    </a:cubicBezTo>
                    <a:cubicBezTo>
                      <a:pt x="24151" y="39990"/>
                      <a:pt x="25948" y="43640"/>
                      <a:pt x="27409" y="47516"/>
                    </a:cubicBezTo>
                    <a:cubicBezTo>
                      <a:pt x="28813" y="51335"/>
                      <a:pt x="30441" y="55210"/>
                      <a:pt x="31677" y="59254"/>
                    </a:cubicBezTo>
                    <a:cubicBezTo>
                      <a:pt x="32351" y="61220"/>
                      <a:pt x="33025" y="63242"/>
                      <a:pt x="33643" y="65208"/>
                    </a:cubicBezTo>
                    <a:cubicBezTo>
                      <a:pt x="34317" y="67173"/>
                      <a:pt x="34822" y="69195"/>
                      <a:pt x="35384" y="71161"/>
                    </a:cubicBezTo>
                    <a:cubicBezTo>
                      <a:pt x="36619" y="75093"/>
                      <a:pt x="37518" y="79080"/>
                      <a:pt x="38473" y="82899"/>
                    </a:cubicBezTo>
                    <a:cubicBezTo>
                      <a:pt x="39428" y="86719"/>
                      <a:pt x="40158" y="90425"/>
                      <a:pt x="40776" y="93964"/>
                    </a:cubicBezTo>
                    <a:cubicBezTo>
                      <a:pt x="41337" y="97558"/>
                      <a:pt x="41674" y="100928"/>
                      <a:pt x="41843" y="104073"/>
                    </a:cubicBezTo>
                    <a:cubicBezTo>
                      <a:pt x="42011" y="107275"/>
                      <a:pt x="42011" y="110195"/>
                      <a:pt x="41899" y="112779"/>
                    </a:cubicBezTo>
                    <a:cubicBezTo>
                      <a:pt x="41787" y="115363"/>
                      <a:pt x="41562" y="117609"/>
                      <a:pt x="41225" y="119463"/>
                    </a:cubicBezTo>
                    <a:cubicBezTo>
                      <a:pt x="40944" y="121316"/>
                      <a:pt x="40663" y="122776"/>
                      <a:pt x="40383" y="123787"/>
                    </a:cubicBezTo>
                    <a:cubicBezTo>
                      <a:pt x="40270" y="124349"/>
                      <a:pt x="40158" y="124854"/>
                      <a:pt x="39989" y="12530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29"/>
              <p:cNvSpPr/>
              <p:nvPr/>
            </p:nvSpPr>
            <p:spPr>
              <a:xfrm>
                <a:off x="3318550" y="2008700"/>
                <a:ext cx="981500" cy="3127000"/>
              </a:xfrm>
              <a:custGeom>
                <a:avLst/>
                <a:gdLst/>
                <a:ahLst/>
                <a:cxnLst/>
                <a:rect l="l" t="t" r="r" b="b"/>
                <a:pathLst>
                  <a:path w="39260" h="125080" extrusionOk="0">
                    <a:moveTo>
                      <a:pt x="0" y="338"/>
                    </a:moveTo>
                    <a:cubicBezTo>
                      <a:pt x="0" y="338"/>
                      <a:pt x="674" y="2303"/>
                      <a:pt x="1966" y="5729"/>
                    </a:cubicBezTo>
                    <a:lnTo>
                      <a:pt x="4381" y="11739"/>
                    </a:lnTo>
                    <a:lnTo>
                      <a:pt x="7246" y="19602"/>
                    </a:lnTo>
                    <a:cubicBezTo>
                      <a:pt x="7807" y="21006"/>
                      <a:pt x="8369" y="22579"/>
                      <a:pt x="8931" y="24095"/>
                    </a:cubicBezTo>
                    <a:cubicBezTo>
                      <a:pt x="9492" y="25668"/>
                      <a:pt x="9998" y="27297"/>
                      <a:pt x="10559" y="28981"/>
                    </a:cubicBezTo>
                    <a:cubicBezTo>
                      <a:pt x="11683" y="32295"/>
                      <a:pt x="12974" y="35721"/>
                      <a:pt x="14098" y="39372"/>
                    </a:cubicBezTo>
                    <a:cubicBezTo>
                      <a:pt x="15165" y="43023"/>
                      <a:pt x="16513" y="46729"/>
                      <a:pt x="17580" y="50605"/>
                    </a:cubicBezTo>
                    <a:cubicBezTo>
                      <a:pt x="18647" y="54480"/>
                      <a:pt x="19883" y="58356"/>
                      <a:pt x="20894" y="62231"/>
                    </a:cubicBezTo>
                    <a:cubicBezTo>
                      <a:pt x="21455" y="64197"/>
                      <a:pt x="22017" y="66162"/>
                      <a:pt x="22522" y="68072"/>
                    </a:cubicBezTo>
                    <a:lnTo>
                      <a:pt x="23983" y="73913"/>
                    </a:lnTo>
                    <a:cubicBezTo>
                      <a:pt x="24994" y="77788"/>
                      <a:pt x="25836" y="81608"/>
                      <a:pt x="26735" y="85315"/>
                    </a:cubicBezTo>
                    <a:cubicBezTo>
                      <a:pt x="27184" y="87168"/>
                      <a:pt x="27521" y="88965"/>
                      <a:pt x="27914" y="90762"/>
                    </a:cubicBezTo>
                    <a:cubicBezTo>
                      <a:pt x="28251" y="92560"/>
                      <a:pt x="28700" y="94301"/>
                      <a:pt x="29094" y="95986"/>
                    </a:cubicBezTo>
                    <a:cubicBezTo>
                      <a:pt x="29824" y="99356"/>
                      <a:pt x="30779" y="102557"/>
                      <a:pt x="31565" y="105478"/>
                    </a:cubicBezTo>
                    <a:cubicBezTo>
                      <a:pt x="32407" y="108454"/>
                      <a:pt x="33194" y="111094"/>
                      <a:pt x="34036" y="113509"/>
                    </a:cubicBezTo>
                    <a:cubicBezTo>
                      <a:pt x="34822" y="115924"/>
                      <a:pt x="35553" y="118002"/>
                      <a:pt x="36283" y="119687"/>
                    </a:cubicBezTo>
                    <a:cubicBezTo>
                      <a:pt x="36957" y="121428"/>
                      <a:pt x="37462" y="122776"/>
                      <a:pt x="37911" y="123675"/>
                    </a:cubicBezTo>
                    <a:lnTo>
                      <a:pt x="38585" y="125079"/>
                    </a:lnTo>
                    <a:lnTo>
                      <a:pt x="39259" y="125079"/>
                    </a:lnTo>
                    <a:cubicBezTo>
                      <a:pt x="39259" y="125079"/>
                      <a:pt x="35440" y="61782"/>
                      <a:pt x="67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29"/>
              <p:cNvSpPr/>
              <p:nvPr/>
            </p:nvSpPr>
            <p:spPr>
              <a:xfrm>
                <a:off x="4156800" y="1967975"/>
                <a:ext cx="765275" cy="3221075"/>
              </a:xfrm>
              <a:custGeom>
                <a:avLst/>
                <a:gdLst/>
                <a:ahLst/>
                <a:cxnLst/>
                <a:rect l="l" t="t" r="r" b="b"/>
                <a:pathLst>
                  <a:path w="30611" h="128843" extrusionOk="0">
                    <a:moveTo>
                      <a:pt x="5786" y="128786"/>
                    </a:moveTo>
                    <a:cubicBezTo>
                      <a:pt x="5786" y="128786"/>
                      <a:pt x="5954" y="128281"/>
                      <a:pt x="6291" y="127326"/>
                    </a:cubicBezTo>
                    <a:cubicBezTo>
                      <a:pt x="6628" y="126315"/>
                      <a:pt x="6965" y="124911"/>
                      <a:pt x="7470" y="123170"/>
                    </a:cubicBezTo>
                    <a:cubicBezTo>
                      <a:pt x="7976" y="121372"/>
                      <a:pt x="8481" y="119238"/>
                      <a:pt x="9043" y="116767"/>
                    </a:cubicBezTo>
                    <a:cubicBezTo>
                      <a:pt x="9605" y="114296"/>
                      <a:pt x="10110" y="111544"/>
                      <a:pt x="10616" y="108511"/>
                    </a:cubicBezTo>
                    <a:cubicBezTo>
                      <a:pt x="11065" y="105478"/>
                      <a:pt x="11683" y="102220"/>
                      <a:pt x="12020" y="98794"/>
                    </a:cubicBezTo>
                    <a:cubicBezTo>
                      <a:pt x="12301" y="97053"/>
                      <a:pt x="12469" y="95256"/>
                      <a:pt x="12694" y="93459"/>
                    </a:cubicBezTo>
                    <a:cubicBezTo>
                      <a:pt x="12862" y="91661"/>
                      <a:pt x="13031" y="89808"/>
                      <a:pt x="13255" y="87898"/>
                    </a:cubicBezTo>
                    <a:cubicBezTo>
                      <a:pt x="13761" y="84135"/>
                      <a:pt x="14154" y="80260"/>
                      <a:pt x="14716" y="76328"/>
                    </a:cubicBezTo>
                    <a:cubicBezTo>
                      <a:pt x="14997" y="74363"/>
                      <a:pt x="15277" y="72341"/>
                      <a:pt x="15558" y="70319"/>
                    </a:cubicBezTo>
                    <a:cubicBezTo>
                      <a:pt x="15895" y="68353"/>
                      <a:pt x="16176" y="66331"/>
                      <a:pt x="16513" y="64365"/>
                    </a:cubicBezTo>
                    <a:cubicBezTo>
                      <a:pt x="17131" y="60321"/>
                      <a:pt x="17861" y="56390"/>
                      <a:pt x="18591" y="52402"/>
                    </a:cubicBezTo>
                    <a:cubicBezTo>
                      <a:pt x="19265" y="48471"/>
                      <a:pt x="20107" y="44652"/>
                      <a:pt x="20838" y="40889"/>
                    </a:cubicBezTo>
                    <a:cubicBezTo>
                      <a:pt x="21512" y="37126"/>
                      <a:pt x="22466" y="33587"/>
                      <a:pt x="23197" y="30161"/>
                    </a:cubicBezTo>
                    <a:cubicBezTo>
                      <a:pt x="23590" y="28420"/>
                      <a:pt x="23870" y="26791"/>
                      <a:pt x="24320" y="25162"/>
                    </a:cubicBezTo>
                    <a:cubicBezTo>
                      <a:pt x="24713" y="23534"/>
                      <a:pt x="25106" y="22017"/>
                      <a:pt x="25443" y="20501"/>
                    </a:cubicBezTo>
                    <a:cubicBezTo>
                      <a:pt x="26229" y="17524"/>
                      <a:pt x="26847" y="14828"/>
                      <a:pt x="27521" y="12357"/>
                    </a:cubicBezTo>
                    <a:cubicBezTo>
                      <a:pt x="28139" y="9942"/>
                      <a:pt x="28701" y="7864"/>
                      <a:pt x="29206" y="6123"/>
                    </a:cubicBezTo>
                    <a:cubicBezTo>
                      <a:pt x="30105" y="2584"/>
                      <a:pt x="30610" y="562"/>
                      <a:pt x="30610" y="562"/>
                    </a:cubicBezTo>
                    <a:lnTo>
                      <a:pt x="29318" y="1"/>
                    </a:lnTo>
                    <a:cubicBezTo>
                      <a:pt x="29318" y="1"/>
                      <a:pt x="28251" y="1798"/>
                      <a:pt x="26510" y="4999"/>
                    </a:cubicBezTo>
                    <a:lnTo>
                      <a:pt x="23365" y="10841"/>
                    </a:lnTo>
                    <a:cubicBezTo>
                      <a:pt x="22186" y="13087"/>
                      <a:pt x="21062" y="15783"/>
                      <a:pt x="19770" y="18591"/>
                    </a:cubicBezTo>
                    <a:lnTo>
                      <a:pt x="17749" y="23028"/>
                    </a:lnTo>
                    <a:cubicBezTo>
                      <a:pt x="17075" y="24601"/>
                      <a:pt x="16457" y="26230"/>
                      <a:pt x="15839" y="27915"/>
                    </a:cubicBezTo>
                    <a:cubicBezTo>
                      <a:pt x="14547" y="31284"/>
                      <a:pt x="13087" y="34767"/>
                      <a:pt x="11964" y="38530"/>
                    </a:cubicBezTo>
                    <a:cubicBezTo>
                      <a:pt x="10897" y="42293"/>
                      <a:pt x="9492" y="46112"/>
                      <a:pt x="8481" y="50100"/>
                    </a:cubicBezTo>
                    <a:cubicBezTo>
                      <a:pt x="7470" y="54087"/>
                      <a:pt x="6291" y="58131"/>
                      <a:pt x="5449" y="62231"/>
                    </a:cubicBezTo>
                    <a:cubicBezTo>
                      <a:pt x="5055" y="64309"/>
                      <a:pt x="4606" y="66331"/>
                      <a:pt x="4157" y="68353"/>
                    </a:cubicBezTo>
                    <a:cubicBezTo>
                      <a:pt x="3764" y="70431"/>
                      <a:pt x="3427" y="72453"/>
                      <a:pt x="3090" y="74531"/>
                    </a:cubicBezTo>
                    <a:cubicBezTo>
                      <a:pt x="2303" y="78575"/>
                      <a:pt x="1798" y="82619"/>
                      <a:pt x="1292" y="86494"/>
                    </a:cubicBezTo>
                    <a:cubicBezTo>
                      <a:pt x="787" y="90370"/>
                      <a:pt x="394" y="94189"/>
                      <a:pt x="225" y="97783"/>
                    </a:cubicBezTo>
                    <a:cubicBezTo>
                      <a:pt x="1" y="101378"/>
                      <a:pt x="57" y="104804"/>
                      <a:pt x="225" y="107949"/>
                    </a:cubicBezTo>
                    <a:cubicBezTo>
                      <a:pt x="394" y="111094"/>
                      <a:pt x="731" y="114015"/>
                      <a:pt x="1124" y="116542"/>
                    </a:cubicBezTo>
                    <a:cubicBezTo>
                      <a:pt x="1517" y="119126"/>
                      <a:pt x="2023" y="121316"/>
                      <a:pt x="2472" y="123170"/>
                    </a:cubicBezTo>
                    <a:cubicBezTo>
                      <a:pt x="2865" y="124574"/>
                      <a:pt x="3258" y="125978"/>
                      <a:pt x="3820" y="127382"/>
                    </a:cubicBezTo>
                    <a:cubicBezTo>
                      <a:pt x="3932" y="127831"/>
                      <a:pt x="4157" y="128337"/>
                      <a:pt x="4381" y="12884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29"/>
              <p:cNvSpPr/>
              <p:nvPr/>
            </p:nvSpPr>
            <p:spPr>
              <a:xfrm>
                <a:off x="4207350" y="1976400"/>
                <a:ext cx="714725" cy="3211250"/>
              </a:xfrm>
              <a:custGeom>
                <a:avLst/>
                <a:gdLst/>
                <a:ahLst/>
                <a:cxnLst/>
                <a:rect l="l" t="t" r="r" b="b"/>
                <a:pathLst>
                  <a:path w="28589" h="128450" extrusionOk="0">
                    <a:moveTo>
                      <a:pt x="28588" y="282"/>
                    </a:moveTo>
                    <a:cubicBezTo>
                      <a:pt x="28588" y="282"/>
                      <a:pt x="28083" y="2303"/>
                      <a:pt x="27184" y="5786"/>
                    </a:cubicBezTo>
                    <a:cubicBezTo>
                      <a:pt x="26679" y="7527"/>
                      <a:pt x="26117" y="9661"/>
                      <a:pt x="25443" y="12076"/>
                    </a:cubicBezTo>
                    <a:cubicBezTo>
                      <a:pt x="24825" y="14491"/>
                      <a:pt x="24151" y="17243"/>
                      <a:pt x="23421" y="20220"/>
                    </a:cubicBezTo>
                    <a:cubicBezTo>
                      <a:pt x="23028" y="21680"/>
                      <a:pt x="22635" y="23253"/>
                      <a:pt x="22242" y="24825"/>
                    </a:cubicBezTo>
                    <a:cubicBezTo>
                      <a:pt x="21848" y="26454"/>
                      <a:pt x="21568" y="28139"/>
                      <a:pt x="21175" y="29824"/>
                    </a:cubicBezTo>
                    <a:cubicBezTo>
                      <a:pt x="20388" y="33250"/>
                      <a:pt x="19490" y="36845"/>
                      <a:pt x="18816" y="40608"/>
                    </a:cubicBezTo>
                    <a:cubicBezTo>
                      <a:pt x="18085" y="44315"/>
                      <a:pt x="17131" y="48134"/>
                      <a:pt x="16569" y="52121"/>
                    </a:cubicBezTo>
                    <a:cubicBezTo>
                      <a:pt x="15951" y="56053"/>
                      <a:pt x="15053" y="60041"/>
                      <a:pt x="14491" y="64028"/>
                    </a:cubicBezTo>
                    <a:cubicBezTo>
                      <a:pt x="14154" y="66050"/>
                      <a:pt x="13817" y="68072"/>
                      <a:pt x="13536" y="70038"/>
                    </a:cubicBezTo>
                    <a:cubicBezTo>
                      <a:pt x="13199" y="72004"/>
                      <a:pt x="12975" y="74026"/>
                      <a:pt x="12694" y="75991"/>
                    </a:cubicBezTo>
                    <a:cubicBezTo>
                      <a:pt x="12132" y="79923"/>
                      <a:pt x="11683" y="83854"/>
                      <a:pt x="11233" y="87617"/>
                    </a:cubicBezTo>
                    <a:cubicBezTo>
                      <a:pt x="10953" y="89471"/>
                      <a:pt x="10840" y="91324"/>
                      <a:pt x="10616" y="93178"/>
                    </a:cubicBezTo>
                    <a:cubicBezTo>
                      <a:pt x="10447" y="94975"/>
                      <a:pt x="10222" y="96772"/>
                      <a:pt x="9998" y="98457"/>
                    </a:cubicBezTo>
                    <a:cubicBezTo>
                      <a:pt x="9661" y="101939"/>
                      <a:pt x="9043" y="105197"/>
                      <a:pt x="8594" y="108230"/>
                    </a:cubicBezTo>
                    <a:cubicBezTo>
                      <a:pt x="8032" y="111207"/>
                      <a:pt x="7583" y="113959"/>
                      <a:pt x="7021" y="116430"/>
                    </a:cubicBezTo>
                    <a:cubicBezTo>
                      <a:pt x="6459" y="118901"/>
                      <a:pt x="5954" y="121035"/>
                      <a:pt x="5448" y="122833"/>
                    </a:cubicBezTo>
                    <a:cubicBezTo>
                      <a:pt x="4943" y="124630"/>
                      <a:pt x="4550" y="126034"/>
                      <a:pt x="4269" y="126989"/>
                    </a:cubicBezTo>
                    <a:cubicBezTo>
                      <a:pt x="3932" y="127944"/>
                      <a:pt x="3764" y="128449"/>
                      <a:pt x="3764" y="128449"/>
                    </a:cubicBezTo>
                    <a:lnTo>
                      <a:pt x="3033" y="128449"/>
                    </a:lnTo>
                    <a:cubicBezTo>
                      <a:pt x="3033" y="128449"/>
                      <a:pt x="1" y="65152"/>
                      <a:pt x="2791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29"/>
              <p:cNvSpPr/>
              <p:nvPr/>
            </p:nvSpPr>
            <p:spPr>
              <a:xfrm>
                <a:off x="1838625" y="2949450"/>
                <a:ext cx="2472650" cy="2191850"/>
              </a:xfrm>
              <a:custGeom>
                <a:avLst/>
                <a:gdLst/>
                <a:ahLst/>
                <a:cxnLst/>
                <a:rect l="l" t="t" r="r" b="b"/>
                <a:pathLst>
                  <a:path w="98906" h="87674" extrusionOk="0">
                    <a:moveTo>
                      <a:pt x="97839" y="87674"/>
                    </a:moveTo>
                    <a:lnTo>
                      <a:pt x="96547" y="86775"/>
                    </a:lnTo>
                    <a:cubicBezTo>
                      <a:pt x="95704" y="86213"/>
                      <a:pt x="94525" y="85371"/>
                      <a:pt x="93008" y="84248"/>
                    </a:cubicBezTo>
                    <a:cubicBezTo>
                      <a:pt x="91548" y="83068"/>
                      <a:pt x="89863" y="81720"/>
                      <a:pt x="87897" y="80091"/>
                    </a:cubicBezTo>
                    <a:cubicBezTo>
                      <a:pt x="85932" y="78463"/>
                      <a:pt x="83910" y="76609"/>
                      <a:pt x="81607" y="74531"/>
                    </a:cubicBezTo>
                    <a:cubicBezTo>
                      <a:pt x="79304" y="72509"/>
                      <a:pt x="76945" y="70206"/>
                      <a:pt x="74587" y="67679"/>
                    </a:cubicBezTo>
                    <a:cubicBezTo>
                      <a:pt x="73295" y="66500"/>
                      <a:pt x="72115" y="65152"/>
                      <a:pt x="70824" y="63860"/>
                    </a:cubicBezTo>
                    <a:cubicBezTo>
                      <a:pt x="69532" y="62568"/>
                      <a:pt x="68296" y="61164"/>
                      <a:pt x="66948" y="59816"/>
                    </a:cubicBezTo>
                    <a:cubicBezTo>
                      <a:pt x="64308" y="57120"/>
                      <a:pt x="61613" y="54312"/>
                      <a:pt x="58748" y="51504"/>
                    </a:cubicBezTo>
                    <a:lnTo>
                      <a:pt x="54423" y="47291"/>
                    </a:lnTo>
                    <a:lnTo>
                      <a:pt x="50043" y="43135"/>
                    </a:lnTo>
                    <a:cubicBezTo>
                      <a:pt x="47122" y="40327"/>
                      <a:pt x="44089" y="37631"/>
                      <a:pt x="41113" y="34935"/>
                    </a:cubicBezTo>
                    <a:cubicBezTo>
                      <a:pt x="38136" y="32295"/>
                      <a:pt x="35159" y="29768"/>
                      <a:pt x="32295" y="27184"/>
                    </a:cubicBezTo>
                    <a:cubicBezTo>
                      <a:pt x="29487" y="24657"/>
                      <a:pt x="26566" y="22354"/>
                      <a:pt x="23870" y="20108"/>
                    </a:cubicBezTo>
                    <a:cubicBezTo>
                      <a:pt x="22522" y="18984"/>
                      <a:pt x="21230" y="17861"/>
                      <a:pt x="19939" y="16850"/>
                    </a:cubicBezTo>
                    <a:lnTo>
                      <a:pt x="16232" y="13873"/>
                    </a:lnTo>
                    <a:lnTo>
                      <a:pt x="9604" y="8650"/>
                    </a:lnTo>
                    <a:lnTo>
                      <a:pt x="4437" y="4719"/>
                    </a:lnTo>
                    <a:cubicBezTo>
                      <a:pt x="1573" y="2528"/>
                      <a:pt x="0" y="1236"/>
                      <a:pt x="0" y="1236"/>
                    </a:cubicBezTo>
                    <a:lnTo>
                      <a:pt x="674" y="1"/>
                    </a:lnTo>
                    <a:cubicBezTo>
                      <a:pt x="674" y="1"/>
                      <a:pt x="2584" y="787"/>
                      <a:pt x="5954" y="2191"/>
                    </a:cubicBezTo>
                    <a:lnTo>
                      <a:pt x="11963" y="4887"/>
                    </a:lnTo>
                    <a:cubicBezTo>
                      <a:pt x="14266" y="5954"/>
                      <a:pt x="16737" y="7415"/>
                      <a:pt x="19545" y="8819"/>
                    </a:cubicBezTo>
                    <a:lnTo>
                      <a:pt x="23870" y="11178"/>
                    </a:lnTo>
                    <a:cubicBezTo>
                      <a:pt x="25330" y="11964"/>
                      <a:pt x="26791" y="12919"/>
                      <a:pt x="28363" y="13817"/>
                    </a:cubicBezTo>
                    <a:cubicBezTo>
                      <a:pt x="31396" y="15727"/>
                      <a:pt x="34654" y="17636"/>
                      <a:pt x="37855" y="19939"/>
                    </a:cubicBezTo>
                    <a:cubicBezTo>
                      <a:pt x="41056" y="22242"/>
                      <a:pt x="44482" y="24432"/>
                      <a:pt x="47684" y="26960"/>
                    </a:cubicBezTo>
                    <a:cubicBezTo>
                      <a:pt x="50941" y="29487"/>
                      <a:pt x="54311" y="32015"/>
                      <a:pt x="57456" y="34767"/>
                    </a:cubicBezTo>
                    <a:lnTo>
                      <a:pt x="62287" y="38811"/>
                    </a:lnTo>
                    <a:cubicBezTo>
                      <a:pt x="63803" y="40215"/>
                      <a:pt x="65319" y="41619"/>
                      <a:pt x="66836" y="43023"/>
                    </a:cubicBezTo>
                    <a:cubicBezTo>
                      <a:pt x="69925" y="45775"/>
                      <a:pt x="72789" y="48639"/>
                      <a:pt x="75597" y="51448"/>
                    </a:cubicBezTo>
                    <a:cubicBezTo>
                      <a:pt x="78350" y="54256"/>
                      <a:pt x="80933" y="57008"/>
                      <a:pt x="83292" y="59704"/>
                    </a:cubicBezTo>
                    <a:cubicBezTo>
                      <a:pt x="85651" y="62456"/>
                      <a:pt x="87673" y="65208"/>
                      <a:pt x="89470" y="67791"/>
                    </a:cubicBezTo>
                    <a:cubicBezTo>
                      <a:pt x="91099" y="70150"/>
                      <a:pt x="92615" y="72622"/>
                      <a:pt x="94019" y="75149"/>
                    </a:cubicBezTo>
                    <a:cubicBezTo>
                      <a:pt x="95255" y="77452"/>
                      <a:pt x="96210" y="79474"/>
                      <a:pt x="96940" y="81215"/>
                    </a:cubicBezTo>
                    <a:cubicBezTo>
                      <a:pt x="97558" y="82563"/>
                      <a:pt x="98063" y="83967"/>
                      <a:pt x="98513" y="85371"/>
                    </a:cubicBezTo>
                    <a:cubicBezTo>
                      <a:pt x="98793" y="86326"/>
                      <a:pt x="98906" y="86887"/>
                      <a:pt x="98906" y="868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29"/>
              <p:cNvSpPr/>
              <p:nvPr/>
            </p:nvSpPr>
            <p:spPr>
              <a:xfrm>
                <a:off x="1838625" y="2963500"/>
                <a:ext cx="2461425" cy="2176400"/>
              </a:xfrm>
              <a:custGeom>
                <a:avLst/>
                <a:gdLst/>
                <a:ahLst/>
                <a:cxnLst/>
                <a:rect l="l" t="t" r="r" b="b"/>
                <a:pathLst>
                  <a:path w="98457" h="87056" extrusionOk="0">
                    <a:moveTo>
                      <a:pt x="0" y="618"/>
                    </a:moveTo>
                    <a:cubicBezTo>
                      <a:pt x="0" y="618"/>
                      <a:pt x="1629" y="1966"/>
                      <a:pt x="4493" y="4157"/>
                    </a:cubicBezTo>
                    <a:lnTo>
                      <a:pt x="9660" y="8032"/>
                    </a:lnTo>
                    <a:lnTo>
                      <a:pt x="16232" y="13255"/>
                    </a:lnTo>
                    <a:lnTo>
                      <a:pt x="19995" y="16232"/>
                    </a:lnTo>
                    <a:cubicBezTo>
                      <a:pt x="21287" y="17299"/>
                      <a:pt x="22578" y="18422"/>
                      <a:pt x="23926" y="19546"/>
                    </a:cubicBezTo>
                    <a:cubicBezTo>
                      <a:pt x="26622" y="21792"/>
                      <a:pt x="29543" y="24039"/>
                      <a:pt x="32351" y="26622"/>
                    </a:cubicBezTo>
                    <a:cubicBezTo>
                      <a:pt x="35159" y="29150"/>
                      <a:pt x="38248" y="31621"/>
                      <a:pt x="41169" y="34373"/>
                    </a:cubicBezTo>
                    <a:cubicBezTo>
                      <a:pt x="44033" y="37125"/>
                      <a:pt x="47122" y="39709"/>
                      <a:pt x="50043" y="42573"/>
                    </a:cubicBezTo>
                    <a:lnTo>
                      <a:pt x="54480" y="46729"/>
                    </a:lnTo>
                    <a:lnTo>
                      <a:pt x="58748" y="50942"/>
                    </a:lnTo>
                    <a:cubicBezTo>
                      <a:pt x="61613" y="53694"/>
                      <a:pt x="64308" y="56558"/>
                      <a:pt x="67004" y="59254"/>
                    </a:cubicBezTo>
                    <a:cubicBezTo>
                      <a:pt x="68352" y="60546"/>
                      <a:pt x="69588" y="61950"/>
                      <a:pt x="70824" y="63298"/>
                    </a:cubicBezTo>
                    <a:cubicBezTo>
                      <a:pt x="72115" y="64590"/>
                      <a:pt x="73351" y="65881"/>
                      <a:pt x="74587" y="67117"/>
                    </a:cubicBezTo>
                    <a:cubicBezTo>
                      <a:pt x="77002" y="69644"/>
                      <a:pt x="79417" y="71835"/>
                      <a:pt x="81607" y="73969"/>
                    </a:cubicBezTo>
                    <a:cubicBezTo>
                      <a:pt x="83797" y="76103"/>
                      <a:pt x="85988" y="77901"/>
                      <a:pt x="87954" y="79529"/>
                    </a:cubicBezTo>
                    <a:cubicBezTo>
                      <a:pt x="89919" y="81102"/>
                      <a:pt x="91548" y="82506"/>
                      <a:pt x="93065" y="83629"/>
                    </a:cubicBezTo>
                    <a:cubicBezTo>
                      <a:pt x="94525" y="84753"/>
                      <a:pt x="95704" y="85595"/>
                      <a:pt x="96547" y="86157"/>
                    </a:cubicBezTo>
                    <a:lnTo>
                      <a:pt x="97839" y="87056"/>
                    </a:lnTo>
                    <a:lnTo>
                      <a:pt x="98456" y="86662"/>
                    </a:lnTo>
                    <a:cubicBezTo>
                      <a:pt x="98456" y="86662"/>
                      <a:pt x="62230" y="34654"/>
                      <a:pt x="33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29"/>
              <p:cNvSpPr/>
              <p:nvPr/>
            </p:nvSpPr>
            <p:spPr>
              <a:xfrm>
                <a:off x="1317700" y="3754025"/>
                <a:ext cx="2992175" cy="1390075"/>
              </a:xfrm>
              <a:custGeom>
                <a:avLst/>
                <a:gdLst/>
                <a:ahLst/>
                <a:cxnLst/>
                <a:rect l="l" t="t" r="r" b="b"/>
                <a:pathLst>
                  <a:path w="119687" h="55603" extrusionOk="0">
                    <a:moveTo>
                      <a:pt x="118844" y="55603"/>
                    </a:moveTo>
                    <a:lnTo>
                      <a:pt x="117328" y="55154"/>
                    </a:lnTo>
                    <a:cubicBezTo>
                      <a:pt x="116373" y="54873"/>
                      <a:pt x="115025" y="54367"/>
                      <a:pt x="113284" y="53750"/>
                    </a:cubicBezTo>
                    <a:cubicBezTo>
                      <a:pt x="111543" y="53132"/>
                      <a:pt x="109521" y="52289"/>
                      <a:pt x="107162" y="51278"/>
                    </a:cubicBezTo>
                    <a:cubicBezTo>
                      <a:pt x="104859" y="50324"/>
                      <a:pt x="102276" y="49144"/>
                      <a:pt x="99524" y="47796"/>
                    </a:cubicBezTo>
                    <a:cubicBezTo>
                      <a:pt x="96771" y="46448"/>
                      <a:pt x="93795" y="44988"/>
                      <a:pt x="90818" y="43303"/>
                    </a:cubicBezTo>
                    <a:cubicBezTo>
                      <a:pt x="89245" y="42460"/>
                      <a:pt x="87673" y="41618"/>
                      <a:pt x="86100" y="40719"/>
                    </a:cubicBezTo>
                    <a:cubicBezTo>
                      <a:pt x="84471" y="39877"/>
                      <a:pt x="82899" y="38866"/>
                      <a:pt x="81214" y="37967"/>
                    </a:cubicBezTo>
                    <a:cubicBezTo>
                      <a:pt x="77900" y="36170"/>
                      <a:pt x="74474" y="34260"/>
                      <a:pt x="70936" y="32463"/>
                    </a:cubicBezTo>
                    <a:lnTo>
                      <a:pt x="65600" y="29655"/>
                    </a:lnTo>
                    <a:lnTo>
                      <a:pt x="60152" y="26903"/>
                    </a:lnTo>
                    <a:cubicBezTo>
                      <a:pt x="56558" y="25106"/>
                      <a:pt x="52851" y="23421"/>
                      <a:pt x="49256" y="21680"/>
                    </a:cubicBezTo>
                    <a:cubicBezTo>
                      <a:pt x="45662" y="19939"/>
                      <a:pt x="42011" y="18422"/>
                      <a:pt x="38585" y="16849"/>
                    </a:cubicBezTo>
                    <a:cubicBezTo>
                      <a:pt x="35103" y="15221"/>
                      <a:pt x="31677" y="13873"/>
                      <a:pt x="28476" y="12525"/>
                    </a:cubicBezTo>
                    <a:cubicBezTo>
                      <a:pt x="26847" y="11795"/>
                      <a:pt x="25274" y="11121"/>
                      <a:pt x="23758" y="10503"/>
                    </a:cubicBezTo>
                    <a:lnTo>
                      <a:pt x="19265" y="8762"/>
                    </a:lnTo>
                    <a:lnTo>
                      <a:pt x="11458" y="5729"/>
                    </a:lnTo>
                    <a:lnTo>
                      <a:pt x="5336" y="3482"/>
                    </a:lnTo>
                    <a:cubicBezTo>
                      <a:pt x="1966" y="2191"/>
                      <a:pt x="0" y="1404"/>
                      <a:pt x="0" y="1404"/>
                    </a:cubicBezTo>
                    <a:lnTo>
                      <a:pt x="337" y="0"/>
                    </a:lnTo>
                    <a:cubicBezTo>
                      <a:pt x="337" y="0"/>
                      <a:pt x="2415" y="169"/>
                      <a:pt x="6010" y="562"/>
                    </a:cubicBezTo>
                    <a:lnTo>
                      <a:pt x="12581" y="1404"/>
                    </a:lnTo>
                    <a:cubicBezTo>
                      <a:pt x="15108" y="1741"/>
                      <a:pt x="17860" y="2415"/>
                      <a:pt x="21006" y="2977"/>
                    </a:cubicBezTo>
                    <a:lnTo>
                      <a:pt x="25780" y="3988"/>
                    </a:lnTo>
                    <a:cubicBezTo>
                      <a:pt x="27408" y="4381"/>
                      <a:pt x="29093" y="4830"/>
                      <a:pt x="30834" y="5280"/>
                    </a:cubicBezTo>
                    <a:cubicBezTo>
                      <a:pt x="34317" y="6178"/>
                      <a:pt x="38024" y="7021"/>
                      <a:pt x="41730" y="8312"/>
                    </a:cubicBezTo>
                    <a:cubicBezTo>
                      <a:pt x="45437" y="9548"/>
                      <a:pt x="49369" y="10671"/>
                      <a:pt x="53188" y="12188"/>
                    </a:cubicBezTo>
                    <a:cubicBezTo>
                      <a:pt x="57063" y="13648"/>
                      <a:pt x="60995" y="15052"/>
                      <a:pt x="64814" y="16737"/>
                    </a:cubicBezTo>
                    <a:lnTo>
                      <a:pt x="70599" y="19265"/>
                    </a:lnTo>
                    <a:cubicBezTo>
                      <a:pt x="72508" y="20107"/>
                      <a:pt x="74362" y="21062"/>
                      <a:pt x="76215" y="21904"/>
                    </a:cubicBezTo>
                    <a:cubicBezTo>
                      <a:pt x="79922" y="23645"/>
                      <a:pt x="83517" y="25555"/>
                      <a:pt x="86999" y="27408"/>
                    </a:cubicBezTo>
                    <a:cubicBezTo>
                      <a:pt x="90481" y="29262"/>
                      <a:pt x="93739" y="31171"/>
                      <a:pt x="96828" y="33081"/>
                    </a:cubicBezTo>
                    <a:cubicBezTo>
                      <a:pt x="99861" y="35047"/>
                      <a:pt x="102613" y="37069"/>
                      <a:pt x="105084" y="39034"/>
                    </a:cubicBezTo>
                    <a:cubicBezTo>
                      <a:pt x="107555" y="41000"/>
                      <a:pt x="109745" y="42910"/>
                      <a:pt x="111599" y="44763"/>
                    </a:cubicBezTo>
                    <a:cubicBezTo>
                      <a:pt x="113452" y="46561"/>
                      <a:pt x="114969" y="48245"/>
                      <a:pt x="116148" y="49650"/>
                    </a:cubicBezTo>
                    <a:cubicBezTo>
                      <a:pt x="117384" y="51054"/>
                      <a:pt x="118282" y="52289"/>
                      <a:pt x="118844" y="53188"/>
                    </a:cubicBezTo>
                    <a:cubicBezTo>
                      <a:pt x="119406" y="54030"/>
                      <a:pt x="119687" y="54480"/>
                      <a:pt x="119687" y="5448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29"/>
              <p:cNvSpPr/>
              <p:nvPr/>
            </p:nvSpPr>
            <p:spPr>
              <a:xfrm>
                <a:off x="1319100" y="3772275"/>
                <a:ext cx="2979550" cy="1373250"/>
              </a:xfrm>
              <a:custGeom>
                <a:avLst/>
                <a:gdLst/>
                <a:ahLst/>
                <a:cxnLst/>
                <a:rect l="l" t="t" r="r" b="b"/>
                <a:pathLst>
                  <a:path w="119182" h="54930" extrusionOk="0">
                    <a:moveTo>
                      <a:pt x="0" y="674"/>
                    </a:moveTo>
                    <a:cubicBezTo>
                      <a:pt x="0" y="674"/>
                      <a:pt x="1910" y="1461"/>
                      <a:pt x="5280" y="2808"/>
                    </a:cubicBezTo>
                    <a:lnTo>
                      <a:pt x="11402" y="4999"/>
                    </a:lnTo>
                    <a:lnTo>
                      <a:pt x="19209" y="8088"/>
                    </a:lnTo>
                    <a:lnTo>
                      <a:pt x="23646" y="9829"/>
                    </a:lnTo>
                    <a:cubicBezTo>
                      <a:pt x="25162" y="10447"/>
                      <a:pt x="26735" y="11121"/>
                      <a:pt x="28363" y="11851"/>
                    </a:cubicBezTo>
                    <a:cubicBezTo>
                      <a:pt x="31565" y="13255"/>
                      <a:pt x="34991" y="14547"/>
                      <a:pt x="38473" y="16119"/>
                    </a:cubicBezTo>
                    <a:cubicBezTo>
                      <a:pt x="41899" y="17748"/>
                      <a:pt x="45550" y="19209"/>
                      <a:pt x="49144" y="21006"/>
                    </a:cubicBezTo>
                    <a:cubicBezTo>
                      <a:pt x="52739" y="22803"/>
                      <a:pt x="56446" y="24376"/>
                      <a:pt x="60040" y="26229"/>
                    </a:cubicBezTo>
                    <a:lnTo>
                      <a:pt x="65488" y="28925"/>
                    </a:lnTo>
                    <a:lnTo>
                      <a:pt x="70824" y="31733"/>
                    </a:lnTo>
                    <a:cubicBezTo>
                      <a:pt x="74362" y="33530"/>
                      <a:pt x="77788" y="35496"/>
                      <a:pt x="81158" y="37293"/>
                    </a:cubicBezTo>
                    <a:cubicBezTo>
                      <a:pt x="82843" y="38192"/>
                      <a:pt x="84415" y="39147"/>
                      <a:pt x="85988" y="40046"/>
                    </a:cubicBezTo>
                    <a:cubicBezTo>
                      <a:pt x="87561" y="40944"/>
                      <a:pt x="89133" y="41787"/>
                      <a:pt x="90706" y="42573"/>
                    </a:cubicBezTo>
                    <a:cubicBezTo>
                      <a:pt x="93739" y="44314"/>
                      <a:pt x="96715" y="45718"/>
                      <a:pt x="99411" y="47122"/>
                    </a:cubicBezTo>
                    <a:cubicBezTo>
                      <a:pt x="102107" y="48526"/>
                      <a:pt x="104747" y="49594"/>
                      <a:pt x="107050" y="50604"/>
                    </a:cubicBezTo>
                    <a:cubicBezTo>
                      <a:pt x="109409" y="51615"/>
                      <a:pt x="111431" y="52458"/>
                      <a:pt x="113172" y="53076"/>
                    </a:cubicBezTo>
                    <a:cubicBezTo>
                      <a:pt x="114913" y="53694"/>
                      <a:pt x="116261" y="54199"/>
                      <a:pt x="117272" y="54480"/>
                    </a:cubicBezTo>
                    <a:lnTo>
                      <a:pt x="118732" y="54929"/>
                    </a:lnTo>
                    <a:lnTo>
                      <a:pt x="119181" y="54368"/>
                    </a:lnTo>
                    <a:cubicBezTo>
                      <a:pt x="119181" y="54368"/>
                      <a:pt x="69420" y="15108"/>
                      <a:pt x="1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29"/>
              <p:cNvSpPr/>
              <p:nvPr/>
            </p:nvSpPr>
            <p:spPr>
              <a:xfrm>
                <a:off x="4498000" y="3286700"/>
                <a:ext cx="2562525" cy="1912175"/>
              </a:xfrm>
              <a:custGeom>
                <a:avLst/>
                <a:gdLst/>
                <a:ahLst/>
                <a:cxnLst/>
                <a:rect l="l" t="t" r="r" b="b"/>
                <a:pathLst>
                  <a:path w="102501" h="76487" extrusionOk="0">
                    <a:moveTo>
                      <a:pt x="49240" y="1"/>
                    </a:moveTo>
                    <a:cubicBezTo>
                      <a:pt x="25582" y="1"/>
                      <a:pt x="8058" y="32729"/>
                      <a:pt x="4044" y="48179"/>
                    </a:cubicBezTo>
                    <a:cubicBezTo>
                      <a:pt x="1629" y="57447"/>
                      <a:pt x="281" y="66938"/>
                      <a:pt x="1" y="76486"/>
                    </a:cubicBezTo>
                    <a:lnTo>
                      <a:pt x="102051" y="76486"/>
                    </a:lnTo>
                    <a:cubicBezTo>
                      <a:pt x="102501" y="64523"/>
                      <a:pt x="96266" y="58963"/>
                      <a:pt x="91998" y="38238"/>
                    </a:cubicBezTo>
                    <a:cubicBezTo>
                      <a:pt x="87673" y="17514"/>
                      <a:pt x="75205" y="1451"/>
                      <a:pt x="50773" y="46"/>
                    </a:cubicBezTo>
                    <a:cubicBezTo>
                      <a:pt x="50259" y="16"/>
                      <a:pt x="49748" y="1"/>
                      <a:pt x="49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29"/>
              <p:cNvSpPr/>
              <p:nvPr/>
            </p:nvSpPr>
            <p:spPr>
              <a:xfrm>
                <a:off x="6109925" y="3649500"/>
                <a:ext cx="454950" cy="512350"/>
              </a:xfrm>
              <a:custGeom>
                <a:avLst/>
                <a:gdLst/>
                <a:ahLst/>
                <a:cxnLst/>
                <a:rect l="l" t="t" r="r" b="b"/>
                <a:pathLst>
                  <a:path w="18198" h="20494" extrusionOk="0">
                    <a:moveTo>
                      <a:pt x="6430" y="0"/>
                    </a:moveTo>
                    <a:cubicBezTo>
                      <a:pt x="5632" y="0"/>
                      <a:pt x="4864" y="171"/>
                      <a:pt x="4156" y="530"/>
                    </a:cubicBezTo>
                    <a:cubicBezTo>
                      <a:pt x="618" y="2328"/>
                      <a:pt x="0" y="8113"/>
                      <a:pt x="2696" y="13504"/>
                    </a:cubicBezTo>
                    <a:cubicBezTo>
                      <a:pt x="4852" y="17772"/>
                      <a:pt x="8517" y="20494"/>
                      <a:pt x="11708" y="20494"/>
                    </a:cubicBezTo>
                    <a:cubicBezTo>
                      <a:pt x="12507" y="20494"/>
                      <a:pt x="13277" y="20323"/>
                      <a:pt x="13985" y="19963"/>
                    </a:cubicBezTo>
                    <a:cubicBezTo>
                      <a:pt x="17524" y="18166"/>
                      <a:pt x="18198" y="12381"/>
                      <a:pt x="15445" y="7045"/>
                    </a:cubicBezTo>
                    <a:cubicBezTo>
                      <a:pt x="13289" y="2732"/>
                      <a:pt x="9622" y="0"/>
                      <a:pt x="6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29"/>
              <p:cNvSpPr/>
              <p:nvPr/>
            </p:nvSpPr>
            <p:spPr>
              <a:xfrm>
                <a:off x="6118350" y="4256725"/>
                <a:ext cx="268200" cy="258925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10357" extrusionOk="0">
                    <a:moveTo>
                      <a:pt x="4803" y="0"/>
                    </a:moveTo>
                    <a:cubicBezTo>
                      <a:pt x="4178" y="0"/>
                      <a:pt x="3557" y="144"/>
                      <a:pt x="2977" y="448"/>
                    </a:cubicBezTo>
                    <a:cubicBezTo>
                      <a:pt x="730" y="1572"/>
                      <a:pt x="0" y="4604"/>
                      <a:pt x="1292" y="7244"/>
                    </a:cubicBezTo>
                    <a:cubicBezTo>
                      <a:pt x="2301" y="9178"/>
                      <a:pt x="4159" y="10356"/>
                      <a:pt x="5971" y="10356"/>
                    </a:cubicBezTo>
                    <a:cubicBezTo>
                      <a:pt x="6581" y="10356"/>
                      <a:pt x="7186" y="10223"/>
                      <a:pt x="7751" y="9940"/>
                    </a:cubicBezTo>
                    <a:cubicBezTo>
                      <a:pt x="9998" y="8761"/>
                      <a:pt x="10728" y="5728"/>
                      <a:pt x="9436" y="3144"/>
                    </a:cubicBezTo>
                    <a:cubicBezTo>
                      <a:pt x="8436" y="1186"/>
                      <a:pt x="6601" y="0"/>
                      <a:pt x="4803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29"/>
              <p:cNvSpPr/>
              <p:nvPr/>
            </p:nvSpPr>
            <p:spPr>
              <a:xfrm>
                <a:off x="6128175" y="4247100"/>
                <a:ext cx="269600" cy="258700"/>
              </a:xfrm>
              <a:custGeom>
                <a:avLst/>
                <a:gdLst/>
                <a:ahLst/>
                <a:cxnLst/>
                <a:rect l="l" t="t" r="r" b="b"/>
                <a:pathLst>
                  <a:path w="10784" h="10348" extrusionOk="0">
                    <a:moveTo>
                      <a:pt x="4782" y="0"/>
                    </a:moveTo>
                    <a:cubicBezTo>
                      <a:pt x="4162" y="0"/>
                      <a:pt x="3548" y="141"/>
                      <a:pt x="2977" y="440"/>
                    </a:cubicBezTo>
                    <a:cubicBezTo>
                      <a:pt x="731" y="1563"/>
                      <a:pt x="0" y="4653"/>
                      <a:pt x="1348" y="7236"/>
                    </a:cubicBezTo>
                    <a:cubicBezTo>
                      <a:pt x="2315" y="9169"/>
                      <a:pt x="4194" y="10348"/>
                      <a:pt x="6020" y="10348"/>
                    </a:cubicBezTo>
                    <a:cubicBezTo>
                      <a:pt x="6634" y="10348"/>
                      <a:pt x="7242" y="10215"/>
                      <a:pt x="7807" y="9932"/>
                    </a:cubicBezTo>
                    <a:cubicBezTo>
                      <a:pt x="10054" y="8809"/>
                      <a:pt x="10784" y="5720"/>
                      <a:pt x="9436" y="3136"/>
                    </a:cubicBezTo>
                    <a:cubicBezTo>
                      <a:pt x="8472" y="1209"/>
                      <a:pt x="6602" y="0"/>
                      <a:pt x="4782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29"/>
              <p:cNvSpPr/>
              <p:nvPr/>
            </p:nvSpPr>
            <p:spPr>
              <a:xfrm>
                <a:off x="5872625" y="4009775"/>
                <a:ext cx="247150" cy="264975"/>
              </a:xfrm>
              <a:custGeom>
                <a:avLst/>
                <a:gdLst/>
                <a:ahLst/>
                <a:cxnLst/>
                <a:rect l="l" t="t" r="r" b="b"/>
                <a:pathLst>
                  <a:path w="9886" h="10599" extrusionOk="0">
                    <a:moveTo>
                      <a:pt x="5126" y="0"/>
                    </a:moveTo>
                    <a:cubicBezTo>
                      <a:pt x="2885" y="0"/>
                      <a:pt x="862" y="1972"/>
                      <a:pt x="450" y="4654"/>
                    </a:cubicBezTo>
                    <a:cubicBezTo>
                      <a:pt x="0" y="7518"/>
                      <a:pt x="1685" y="10214"/>
                      <a:pt x="4157" y="10551"/>
                    </a:cubicBezTo>
                    <a:cubicBezTo>
                      <a:pt x="4359" y="10583"/>
                      <a:pt x="4560" y="10599"/>
                      <a:pt x="4759" y="10599"/>
                    </a:cubicBezTo>
                    <a:cubicBezTo>
                      <a:pt x="7001" y="10599"/>
                      <a:pt x="9024" y="8627"/>
                      <a:pt x="9436" y="5945"/>
                    </a:cubicBezTo>
                    <a:cubicBezTo>
                      <a:pt x="9885" y="3025"/>
                      <a:pt x="8200" y="385"/>
                      <a:pt x="5729" y="48"/>
                    </a:cubicBezTo>
                    <a:cubicBezTo>
                      <a:pt x="5527" y="16"/>
                      <a:pt x="5326" y="0"/>
                      <a:pt x="5126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29"/>
              <p:cNvSpPr/>
              <p:nvPr/>
            </p:nvSpPr>
            <p:spPr>
              <a:xfrm>
                <a:off x="5888075" y="4008375"/>
                <a:ext cx="245750" cy="264975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0599" extrusionOk="0">
                    <a:moveTo>
                      <a:pt x="5069" y="0"/>
                    </a:moveTo>
                    <a:cubicBezTo>
                      <a:pt x="2828" y="0"/>
                      <a:pt x="806" y="1967"/>
                      <a:pt x="393" y="4597"/>
                    </a:cubicBezTo>
                    <a:cubicBezTo>
                      <a:pt x="0" y="7518"/>
                      <a:pt x="1629" y="10158"/>
                      <a:pt x="4100" y="10551"/>
                    </a:cubicBezTo>
                    <a:cubicBezTo>
                      <a:pt x="4307" y="10583"/>
                      <a:pt x="4512" y="10599"/>
                      <a:pt x="4716" y="10599"/>
                    </a:cubicBezTo>
                    <a:cubicBezTo>
                      <a:pt x="7000" y="10599"/>
                      <a:pt x="9019" y="8627"/>
                      <a:pt x="9380" y="5945"/>
                    </a:cubicBezTo>
                    <a:cubicBezTo>
                      <a:pt x="9829" y="3025"/>
                      <a:pt x="8200" y="385"/>
                      <a:pt x="5673" y="48"/>
                    </a:cubicBezTo>
                    <a:cubicBezTo>
                      <a:pt x="5471" y="16"/>
                      <a:pt x="5269" y="0"/>
                      <a:pt x="5069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29"/>
              <p:cNvSpPr/>
              <p:nvPr/>
            </p:nvSpPr>
            <p:spPr>
              <a:xfrm>
                <a:off x="3912500" y="3903400"/>
                <a:ext cx="1854850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74194" h="55357" extrusionOk="0">
                    <a:moveTo>
                      <a:pt x="38578" y="1"/>
                    </a:moveTo>
                    <a:cubicBezTo>
                      <a:pt x="38208" y="1"/>
                      <a:pt x="37836" y="12"/>
                      <a:pt x="37462" y="35"/>
                    </a:cubicBezTo>
                    <a:cubicBezTo>
                      <a:pt x="19770" y="1046"/>
                      <a:pt x="10784" y="12672"/>
                      <a:pt x="7582" y="27668"/>
                    </a:cubicBezTo>
                    <a:cubicBezTo>
                      <a:pt x="4437" y="42720"/>
                      <a:pt x="0" y="46707"/>
                      <a:pt x="337" y="55357"/>
                    </a:cubicBezTo>
                    <a:lnTo>
                      <a:pt x="74193" y="55357"/>
                    </a:lnTo>
                    <a:cubicBezTo>
                      <a:pt x="74025" y="48449"/>
                      <a:pt x="73014" y="41596"/>
                      <a:pt x="71273" y="34913"/>
                    </a:cubicBezTo>
                    <a:cubicBezTo>
                      <a:pt x="68359" y="23698"/>
                      <a:pt x="55653" y="1"/>
                      <a:pt x="385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29"/>
              <p:cNvSpPr/>
              <p:nvPr/>
            </p:nvSpPr>
            <p:spPr>
              <a:xfrm>
                <a:off x="4271950" y="4165675"/>
                <a:ext cx="328575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13143" h="14859" extrusionOk="0">
                    <a:moveTo>
                      <a:pt x="8503" y="1"/>
                    </a:moveTo>
                    <a:cubicBezTo>
                      <a:pt x="6185" y="1"/>
                      <a:pt x="3537" y="1959"/>
                      <a:pt x="1966" y="5101"/>
                    </a:cubicBezTo>
                    <a:cubicBezTo>
                      <a:pt x="0" y="8977"/>
                      <a:pt x="449" y="13189"/>
                      <a:pt x="3033" y="14481"/>
                    </a:cubicBezTo>
                    <a:cubicBezTo>
                      <a:pt x="3545" y="14737"/>
                      <a:pt x="4097" y="14858"/>
                      <a:pt x="4668" y="14858"/>
                    </a:cubicBezTo>
                    <a:cubicBezTo>
                      <a:pt x="6980" y="14858"/>
                      <a:pt x="9612" y="12870"/>
                      <a:pt x="11233" y="9763"/>
                    </a:cubicBezTo>
                    <a:cubicBezTo>
                      <a:pt x="13143" y="5888"/>
                      <a:pt x="12693" y="1675"/>
                      <a:pt x="10166" y="383"/>
                    </a:cubicBezTo>
                    <a:cubicBezTo>
                      <a:pt x="9647" y="124"/>
                      <a:pt x="9086" y="1"/>
                      <a:pt x="8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29"/>
              <p:cNvSpPr/>
              <p:nvPr/>
            </p:nvSpPr>
            <p:spPr>
              <a:xfrm>
                <a:off x="4392700" y="4598400"/>
                <a:ext cx="195200" cy="187175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7487" extrusionOk="0">
                    <a:moveTo>
                      <a:pt x="4306" y="0"/>
                    </a:moveTo>
                    <a:cubicBezTo>
                      <a:pt x="2999" y="0"/>
                      <a:pt x="1666" y="861"/>
                      <a:pt x="955" y="2283"/>
                    </a:cubicBezTo>
                    <a:cubicBezTo>
                      <a:pt x="0" y="4192"/>
                      <a:pt x="506" y="6383"/>
                      <a:pt x="2134" y="7169"/>
                    </a:cubicBezTo>
                    <a:cubicBezTo>
                      <a:pt x="2553" y="7385"/>
                      <a:pt x="3001" y="7487"/>
                      <a:pt x="3452" y="7487"/>
                    </a:cubicBezTo>
                    <a:cubicBezTo>
                      <a:pt x="4757" y="7487"/>
                      <a:pt x="6087" y="6637"/>
                      <a:pt x="6796" y="5259"/>
                    </a:cubicBezTo>
                    <a:cubicBezTo>
                      <a:pt x="7807" y="3350"/>
                      <a:pt x="7245" y="1159"/>
                      <a:pt x="5617" y="317"/>
                    </a:cubicBezTo>
                    <a:cubicBezTo>
                      <a:pt x="5200" y="102"/>
                      <a:pt x="4755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29"/>
              <p:cNvSpPr/>
              <p:nvPr/>
            </p:nvSpPr>
            <p:spPr>
              <a:xfrm>
                <a:off x="4583650" y="4425750"/>
                <a:ext cx="178350" cy="191275"/>
              </a:xfrm>
              <a:custGeom>
                <a:avLst/>
                <a:gdLst/>
                <a:ahLst/>
                <a:cxnLst/>
                <a:rect l="l" t="t" r="r" b="b"/>
                <a:pathLst>
                  <a:path w="7134" h="7651" extrusionOk="0">
                    <a:moveTo>
                      <a:pt x="3408" y="0"/>
                    </a:moveTo>
                    <a:cubicBezTo>
                      <a:pt x="3265" y="0"/>
                      <a:pt x="3122" y="11"/>
                      <a:pt x="2977" y="34"/>
                    </a:cubicBezTo>
                    <a:cubicBezTo>
                      <a:pt x="1180" y="315"/>
                      <a:pt x="1" y="2224"/>
                      <a:pt x="281" y="4302"/>
                    </a:cubicBezTo>
                    <a:cubicBezTo>
                      <a:pt x="591" y="6260"/>
                      <a:pt x="2034" y="7651"/>
                      <a:pt x="3657" y="7651"/>
                    </a:cubicBezTo>
                    <a:cubicBezTo>
                      <a:pt x="3804" y="7651"/>
                      <a:pt x="3952" y="7639"/>
                      <a:pt x="4101" y="7616"/>
                    </a:cubicBezTo>
                    <a:cubicBezTo>
                      <a:pt x="5898" y="7391"/>
                      <a:pt x="7133" y="5426"/>
                      <a:pt x="6796" y="3348"/>
                    </a:cubicBezTo>
                    <a:cubicBezTo>
                      <a:pt x="6487" y="1436"/>
                      <a:pt x="5037" y="0"/>
                      <a:pt x="3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29"/>
              <p:cNvSpPr/>
              <p:nvPr/>
            </p:nvSpPr>
            <p:spPr>
              <a:xfrm>
                <a:off x="4836400" y="3132475"/>
                <a:ext cx="2354700" cy="2327575"/>
              </a:xfrm>
              <a:custGeom>
                <a:avLst/>
                <a:gdLst/>
                <a:ahLst/>
                <a:cxnLst/>
                <a:rect l="l" t="t" r="r" b="b"/>
                <a:pathLst>
                  <a:path w="94188" h="93103" extrusionOk="0">
                    <a:moveTo>
                      <a:pt x="38915" y="0"/>
                    </a:moveTo>
                    <a:cubicBezTo>
                      <a:pt x="30547" y="0"/>
                      <a:pt x="25162" y="1947"/>
                      <a:pt x="25162" y="1947"/>
                    </a:cubicBezTo>
                    <a:cubicBezTo>
                      <a:pt x="1517" y="15370"/>
                      <a:pt x="0" y="52495"/>
                      <a:pt x="0" y="52495"/>
                    </a:cubicBezTo>
                    <a:cubicBezTo>
                      <a:pt x="11570" y="30759"/>
                      <a:pt x="27240" y="19189"/>
                      <a:pt x="39484" y="13068"/>
                    </a:cubicBezTo>
                    <a:cubicBezTo>
                      <a:pt x="81776" y="49350"/>
                      <a:pt x="94188" y="93102"/>
                      <a:pt x="94188" y="93102"/>
                    </a:cubicBezTo>
                    <a:lnTo>
                      <a:pt x="90144" y="32894"/>
                    </a:lnTo>
                    <a:cubicBezTo>
                      <a:pt x="81326" y="16774"/>
                      <a:pt x="62006" y="5036"/>
                      <a:pt x="62006" y="5036"/>
                    </a:cubicBezTo>
                    <a:cubicBezTo>
                      <a:pt x="53294" y="1116"/>
                      <a:pt x="45250" y="0"/>
                      <a:pt x="3891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29"/>
              <p:cNvSpPr/>
              <p:nvPr/>
            </p:nvSpPr>
            <p:spPr>
              <a:xfrm>
                <a:off x="4739500" y="2785175"/>
                <a:ext cx="1652675" cy="1364825"/>
              </a:xfrm>
              <a:custGeom>
                <a:avLst/>
                <a:gdLst/>
                <a:ahLst/>
                <a:cxnLst/>
                <a:rect l="l" t="t" r="r" b="b"/>
                <a:pathLst>
                  <a:path w="66107" h="54593" extrusionOk="0">
                    <a:moveTo>
                      <a:pt x="1" y="54592"/>
                    </a:moveTo>
                    <a:cubicBezTo>
                      <a:pt x="1" y="54592"/>
                      <a:pt x="4269" y="13199"/>
                      <a:pt x="30610" y="1"/>
                    </a:cubicBezTo>
                    <a:lnTo>
                      <a:pt x="66106" y="7527"/>
                    </a:lnTo>
                    <a:cubicBezTo>
                      <a:pt x="66106" y="7527"/>
                      <a:pt x="26510" y="10222"/>
                      <a:pt x="1" y="5459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29"/>
              <p:cNvSpPr/>
              <p:nvPr/>
            </p:nvSpPr>
            <p:spPr>
              <a:xfrm>
                <a:off x="5152325" y="3947400"/>
                <a:ext cx="2038775" cy="1443825"/>
              </a:xfrm>
              <a:custGeom>
                <a:avLst/>
                <a:gdLst/>
                <a:ahLst/>
                <a:cxnLst/>
                <a:rect l="l" t="t" r="r" b="b"/>
                <a:pathLst>
                  <a:path w="81551" h="57753" extrusionOk="0">
                    <a:moveTo>
                      <a:pt x="6118" y="0"/>
                    </a:moveTo>
                    <a:cubicBezTo>
                      <a:pt x="2215" y="0"/>
                      <a:pt x="0" y="297"/>
                      <a:pt x="0" y="297"/>
                    </a:cubicBezTo>
                    <a:cubicBezTo>
                      <a:pt x="35496" y="32591"/>
                      <a:pt x="81551" y="57753"/>
                      <a:pt x="81551" y="57753"/>
                    </a:cubicBezTo>
                    <a:lnTo>
                      <a:pt x="77451" y="27930"/>
                    </a:lnTo>
                    <a:cubicBezTo>
                      <a:pt x="47897" y="2988"/>
                      <a:pt x="18505" y="0"/>
                      <a:pt x="6118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29"/>
              <p:cNvSpPr/>
              <p:nvPr/>
            </p:nvSpPr>
            <p:spPr>
              <a:xfrm>
                <a:off x="5367150" y="3690825"/>
                <a:ext cx="1823950" cy="1700400"/>
              </a:xfrm>
              <a:custGeom>
                <a:avLst/>
                <a:gdLst/>
                <a:ahLst/>
                <a:cxnLst/>
                <a:rect l="l" t="t" r="r" b="b"/>
                <a:pathLst>
                  <a:path w="72958" h="68016" extrusionOk="0">
                    <a:moveTo>
                      <a:pt x="72958" y="68016"/>
                    </a:moveTo>
                    <a:cubicBezTo>
                      <a:pt x="72958" y="68016"/>
                      <a:pt x="30778" y="36845"/>
                      <a:pt x="0" y="1"/>
                    </a:cubicBezTo>
                    <a:cubicBezTo>
                      <a:pt x="0" y="1"/>
                      <a:pt x="38866" y="169"/>
                      <a:pt x="72958" y="3791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29"/>
              <p:cNvSpPr/>
              <p:nvPr/>
            </p:nvSpPr>
            <p:spPr>
              <a:xfrm>
                <a:off x="5504750" y="2648975"/>
                <a:ext cx="1686350" cy="2811075"/>
              </a:xfrm>
              <a:custGeom>
                <a:avLst/>
                <a:gdLst/>
                <a:ahLst/>
                <a:cxnLst/>
                <a:rect l="l" t="t" r="r" b="b"/>
                <a:pathLst>
                  <a:path w="67454" h="112443" extrusionOk="0">
                    <a:moveTo>
                      <a:pt x="67454" y="112442"/>
                    </a:moveTo>
                    <a:cubicBezTo>
                      <a:pt x="67454" y="112442"/>
                      <a:pt x="55042" y="51616"/>
                      <a:pt x="0" y="5449"/>
                    </a:cubicBezTo>
                    <a:cubicBezTo>
                      <a:pt x="0" y="5449"/>
                      <a:pt x="18254" y="1"/>
                      <a:pt x="39203" y="11627"/>
                    </a:cubicBezTo>
                    <a:cubicBezTo>
                      <a:pt x="39203" y="11627"/>
                      <a:pt x="59142" y="26173"/>
                      <a:pt x="67454" y="4487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29"/>
              <p:cNvSpPr/>
              <p:nvPr/>
            </p:nvSpPr>
            <p:spPr>
              <a:xfrm>
                <a:off x="5625500" y="1777025"/>
                <a:ext cx="1565600" cy="2256425"/>
              </a:xfrm>
              <a:custGeom>
                <a:avLst/>
                <a:gdLst/>
                <a:ahLst/>
                <a:cxnLst/>
                <a:rect l="l" t="t" r="r" b="b"/>
                <a:pathLst>
                  <a:path w="62624" h="90257" extrusionOk="0">
                    <a:moveTo>
                      <a:pt x="62624" y="90257"/>
                    </a:moveTo>
                    <a:cubicBezTo>
                      <a:pt x="62624" y="90257"/>
                      <a:pt x="37406" y="28757"/>
                      <a:pt x="1" y="0"/>
                    </a:cubicBezTo>
                    <a:cubicBezTo>
                      <a:pt x="1" y="0"/>
                      <a:pt x="39877" y="9436"/>
                      <a:pt x="62624" y="5610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" name="Google Shape;2736;p29"/>
            <p:cNvGrpSpPr/>
            <p:nvPr/>
          </p:nvGrpSpPr>
          <p:grpSpPr>
            <a:xfrm flipH="1">
              <a:off x="-249924" y="3029803"/>
              <a:ext cx="1572210" cy="1574202"/>
              <a:chOff x="1190625" y="208700"/>
              <a:chExt cx="5249450" cy="5256100"/>
            </a:xfrm>
          </p:grpSpPr>
          <p:sp>
            <p:nvSpPr>
              <p:cNvPr id="2737" name="Google Shape;2737;p29"/>
              <p:cNvSpPr/>
              <p:nvPr/>
            </p:nvSpPr>
            <p:spPr>
              <a:xfrm>
                <a:off x="4981250" y="3915925"/>
                <a:ext cx="1277075" cy="1548875"/>
              </a:xfrm>
              <a:custGeom>
                <a:avLst/>
                <a:gdLst/>
                <a:ahLst/>
                <a:cxnLst/>
                <a:rect l="l" t="t" r="r" b="b"/>
                <a:pathLst>
                  <a:path w="51083" h="61955" extrusionOk="0">
                    <a:moveTo>
                      <a:pt x="5484" y="1"/>
                    </a:moveTo>
                    <a:cubicBezTo>
                      <a:pt x="3613" y="17534"/>
                      <a:pt x="299" y="48005"/>
                      <a:pt x="138" y="52495"/>
                    </a:cubicBezTo>
                    <a:cubicBezTo>
                      <a:pt x="0" y="58017"/>
                      <a:pt x="7706" y="61955"/>
                      <a:pt x="19777" y="61955"/>
                    </a:cubicBezTo>
                    <a:cubicBezTo>
                      <a:pt x="21728" y="61955"/>
                      <a:pt x="23793" y="61852"/>
                      <a:pt x="25958" y="61636"/>
                    </a:cubicBezTo>
                    <a:cubicBezTo>
                      <a:pt x="41567" y="60460"/>
                      <a:pt x="51083" y="54420"/>
                      <a:pt x="49746" y="48165"/>
                    </a:cubicBezTo>
                    <a:cubicBezTo>
                      <a:pt x="48998" y="44316"/>
                      <a:pt x="42423" y="21704"/>
                      <a:pt x="37451" y="4758"/>
                    </a:cubicBezTo>
                    <a:cubicBezTo>
                      <a:pt x="35420" y="4117"/>
                      <a:pt x="33175" y="3422"/>
                      <a:pt x="30983" y="2834"/>
                    </a:cubicBezTo>
                    <a:cubicBezTo>
                      <a:pt x="29486" y="2353"/>
                      <a:pt x="27936" y="1979"/>
                      <a:pt x="26599" y="1658"/>
                    </a:cubicBezTo>
                    <a:lnTo>
                      <a:pt x="26599" y="1925"/>
                    </a:lnTo>
                    <a:cubicBezTo>
                      <a:pt x="26573" y="3449"/>
                      <a:pt x="25437" y="4198"/>
                      <a:pt x="24300" y="4198"/>
                    </a:cubicBezTo>
                    <a:cubicBezTo>
                      <a:pt x="23124" y="4198"/>
                      <a:pt x="21948" y="3395"/>
                      <a:pt x="22002" y="1818"/>
                    </a:cubicBezTo>
                    <a:lnTo>
                      <a:pt x="22002" y="1711"/>
                    </a:lnTo>
                    <a:cubicBezTo>
                      <a:pt x="21950" y="3235"/>
                      <a:pt x="20813" y="3984"/>
                      <a:pt x="19676" y="3984"/>
                    </a:cubicBezTo>
                    <a:cubicBezTo>
                      <a:pt x="18500" y="3984"/>
                      <a:pt x="17324" y="3181"/>
                      <a:pt x="17351" y="1604"/>
                    </a:cubicBezTo>
                    <a:lnTo>
                      <a:pt x="17351" y="1497"/>
                    </a:lnTo>
                    <a:cubicBezTo>
                      <a:pt x="17299" y="3041"/>
                      <a:pt x="16159" y="3790"/>
                      <a:pt x="15014" y="3790"/>
                    </a:cubicBezTo>
                    <a:cubicBezTo>
                      <a:pt x="13819" y="3790"/>
                      <a:pt x="12620" y="2974"/>
                      <a:pt x="12647" y="1391"/>
                    </a:cubicBezTo>
                    <a:lnTo>
                      <a:pt x="12647" y="1284"/>
                    </a:lnTo>
                    <a:lnTo>
                      <a:pt x="12701" y="321"/>
                    </a:lnTo>
                    <a:lnTo>
                      <a:pt x="7997" y="108"/>
                    </a:lnTo>
                    <a:lnTo>
                      <a:pt x="54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29"/>
              <p:cNvSpPr/>
              <p:nvPr/>
            </p:nvSpPr>
            <p:spPr>
              <a:xfrm>
                <a:off x="5119675" y="3736850"/>
                <a:ext cx="799200" cy="298050"/>
              </a:xfrm>
              <a:custGeom>
                <a:avLst/>
                <a:gdLst/>
                <a:ahLst/>
                <a:cxnLst/>
                <a:rect l="l" t="t" r="r" b="b"/>
                <a:pathLst>
                  <a:path w="31968" h="11922" extrusionOk="0">
                    <a:moveTo>
                      <a:pt x="802" y="0"/>
                    </a:moveTo>
                    <a:cubicBezTo>
                      <a:pt x="749" y="588"/>
                      <a:pt x="642" y="1177"/>
                      <a:pt x="589" y="1871"/>
                    </a:cubicBezTo>
                    <a:cubicBezTo>
                      <a:pt x="535" y="2620"/>
                      <a:pt x="428" y="3368"/>
                      <a:pt x="321" y="4277"/>
                    </a:cubicBezTo>
                    <a:cubicBezTo>
                      <a:pt x="214" y="5186"/>
                      <a:pt x="107" y="6148"/>
                      <a:pt x="1" y="7164"/>
                    </a:cubicBezTo>
                    <a:lnTo>
                      <a:pt x="2460" y="7271"/>
                    </a:lnTo>
                    <a:lnTo>
                      <a:pt x="7217" y="7484"/>
                    </a:lnTo>
                    <a:lnTo>
                      <a:pt x="7164" y="8447"/>
                    </a:lnTo>
                    <a:lnTo>
                      <a:pt x="7164" y="8554"/>
                    </a:lnTo>
                    <a:cubicBezTo>
                      <a:pt x="7136" y="10137"/>
                      <a:pt x="8336" y="10953"/>
                      <a:pt x="9531" y="10953"/>
                    </a:cubicBezTo>
                    <a:cubicBezTo>
                      <a:pt x="10675" y="10953"/>
                      <a:pt x="11816" y="10204"/>
                      <a:pt x="11868" y="8660"/>
                    </a:cubicBezTo>
                    <a:lnTo>
                      <a:pt x="11868" y="8767"/>
                    </a:lnTo>
                    <a:cubicBezTo>
                      <a:pt x="11814" y="10344"/>
                      <a:pt x="12990" y="11147"/>
                      <a:pt x="14166" y="11147"/>
                    </a:cubicBezTo>
                    <a:cubicBezTo>
                      <a:pt x="15303" y="11147"/>
                      <a:pt x="16439" y="10398"/>
                      <a:pt x="16465" y="8874"/>
                    </a:cubicBezTo>
                    <a:lnTo>
                      <a:pt x="16465" y="8981"/>
                    </a:lnTo>
                    <a:cubicBezTo>
                      <a:pt x="16438" y="10558"/>
                      <a:pt x="17628" y="11361"/>
                      <a:pt x="18811" y="11361"/>
                    </a:cubicBezTo>
                    <a:cubicBezTo>
                      <a:pt x="19953" y="11361"/>
                      <a:pt x="21090" y="10612"/>
                      <a:pt x="21116" y="9088"/>
                    </a:cubicBezTo>
                    <a:lnTo>
                      <a:pt x="21116" y="8821"/>
                    </a:lnTo>
                    <a:cubicBezTo>
                      <a:pt x="22452" y="9142"/>
                      <a:pt x="23949" y="9516"/>
                      <a:pt x="25499" y="9997"/>
                    </a:cubicBezTo>
                    <a:cubicBezTo>
                      <a:pt x="27691" y="10585"/>
                      <a:pt x="29936" y="11280"/>
                      <a:pt x="31968" y="11921"/>
                    </a:cubicBezTo>
                    <a:cubicBezTo>
                      <a:pt x="30952" y="8660"/>
                      <a:pt x="30097" y="5667"/>
                      <a:pt x="29295" y="2994"/>
                    </a:cubicBezTo>
                    <a:lnTo>
                      <a:pt x="28760" y="2887"/>
                    </a:lnTo>
                    <a:cubicBezTo>
                      <a:pt x="28493" y="2834"/>
                      <a:pt x="27798" y="2780"/>
                      <a:pt x="26836" y="2727"/>
                    </a:cubicBezTo>
                    <a:cubicBezTo>
                      <a:pt x="25499" y="2673"/>
                      <a:pt x="23575" y="2566"/>
                      <a:pt x="21276" y="2513"/>
                    </a:cubicBezTo>
                    <a:cubicBezTo>
                      <a:pt x="21276" y="2459"/>
                      <a:pt x="21276" y="2406"/>
                      <a:pt x="21223" y="2353"/>
                    </a:cubicBezTo>
                    <a:cubicBezTo>
                      <a:pt x="20877" y="1263"/>
                      <a:pt x="19951" y="729"/>
                      <a:pt x="19028" y="729"/>
                    </a:cubicBezTo>
                    <a:cubicBezTo>
                      <a:pt x="18094" y="729"/>
                      <a:pt x="17162" y="1277"/>
                      <a:pt x="16839" y="2353"/>
                    </a:cubicBezTo>
                    <a:lnTo>
                      <a:pt x="16679" y="2353"/>
                    </a:lnTo>
                    <a:cubicBezTo>
                      <a:pt x="16406" y="1150"/>
                      <a:pt x="15405" y="534"/>
                      <a:pt x="14407" y="534"/>
                    </a:cubicBezTo>
                    <a:cubicBezTo>
                      <a:pt x="13454" y="534"/>
                      <a:pt x="12502" y="1096"/>
                      <a:pt x="12189" y="2246"/>
                    </a:cubicBezTo>
                    <a:lnTo>
                      <a:pt x="12028" y="2246"/>
                    </a:lnTo>
                    <a:cubicBezTo>
                      <a:pt x="11809" y="956"/>
                      <a:pt x="10772" y="300"/>
                      <a:pt x="9735" y="300"/>
                    </a:cubicBezTo>
                    <a:cubicBezTo>
                      <a:pt x="8753" y="300"/>
                      <a:pt x="7771" y="889"/>
                      <a:pt x="7484" y="2085"/>
                    </a:cubicBezTo>
                    <a:lnTo>
                      <a:pt x="1177" y="1871"/>
                    </a:lnTo>
                    <a:cubicBezTo>
                      <a:pt x="1016" y="1177"/>
                      <a:pt x="909" y="535"/>
                      <a:pt x="802" y="0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29"/>
              <p:cNvSpPr/>
              <p:nvPr/>
            </p:nvSpPr>
            <p:spPr>
              <a:xfrm>
                <a:off x="5131700" y="3680725"/>
                <a:ext cx="147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246" extrusionOk="0">
                    <a:moveTo>
                      <a:pt x="589" y="0"/>
                    </a:moveTo>
                    <a:cubicBezTo>
                      <a:pt x="482" y="642"/>
                      <a:pt x="428" y="1390"/>
                      <a:pt x="321" y="2245"/>
                    </a:cubicBezTo>
                    <a:cubicBezTo>
                      <a:pt x="54" y="856"/>
                      <a:pt x="1" y="54"/>
                      <a:pt x="1" y="54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29"/>
              <p:cNvSpPr/>
              <p:nvPr/>
            </p:nvSpPr>
            <p:spPr>
              <a:xfrm>
                <a:off x="3320850" y="238500"/>
                <a:ext cx="3119225" cy="3622900"/>
              </a:xfrm>
              <a:custGeom>
                <a:avLst/>
                <a:gdLst/>
                <a:ahLst/>
                <a:cxnLst/>
                <a:rect l="l" t="t" r="r" b="b"/>
                <a:pathLst>
                  <a:path w="124769" h="144916" extrusionOk="0">
                    <a:moveTo>
                      <a:pt x="48335" y="1"/>
                    </a:moveTo>
                    <a:cubicBezTo>
                      <a:pt x="43136" y="1"/>
                      <a:pt x="39388" y="1581"/>
                      <a:pt x="37527" y="2604"/>
                    </a:cubicBezTo>
                    <a:cubicBezTo>
                      <a:pt x="39292" y="2925"/>
                      <a:pt x="38543" y="3994"/>
                      <a:pt x="38222" y="4903"/>
                    </a:cubicBezTo>
                    <a:cubicBezTo>
                      <a:pt x="34427" y="14632"/>
                      <a:pt x="34373" y="20031"/>
                      <a:pt x="33999" y="21047"/>
                    </a:cubicBezTo>
                    <a:cubicBezTo>
                      <a:pt x="33946" y="21368"/>
                      <a:pt x="33839" y="21635"/>
                      <a:pt x="33785" y="21956"/>
                    </a:cubicBezTo>
                    <a:cubicBezTo>
                      <a:pt x="34053" y="21795"/>
                      <a:pt x="34267" y="21688"/>
                      <a:pt x="34480" y="21528"/>
                    </a:cubicBezTo>
                    <a:cubicBezTo>
                      <a:pt x="34480" y="21314"/>
                      <a:pt x="34480" y="21047"/>
                      <a:pt x="34534" y="20833"/>
                    </a:cubicBezTo>
                    <a:cubicBezTo>
                      <a:pt x="34748" y="19764"/>
                      <a:pt x="35870" y="14258"/>
                      <a:pt x="36138" y="12975"/>
                    </a:cubicBezTo>
                    <a:cubicBezTo>
                      <a:pt x="36384" y="11840"/>
                      <a:pt x="36722" y="10979"/>
                      <a:pt x="37613" y="10979"/>
                    </a:cubicBezTo>
                    <a:cubicBezTo>
                      <a:pt x="37687" y="10979"/>
                      <a:pt x="37766" y="10985"/>
                      <a:pt x="37848" y="10997"/>
                    </a:cubicBezTo>
                    <a:cubicBezTo>
                      <a:pt x="47524" y="12494"/>
                      <a:pt x="50143" y="19817"/>
                      <a:pt x="49876" y="20993"/>
                    </a:cubicBezTo>
                    <a:cubicBezTo>
                      <a:pt x="49876" y="21100"/>
                      <a:pt x="49822" y="21154"/>
                      <a:pt x="49769" y="21261"/>
                    </a:cubicBezTo>
                    <a:cubicBezTo>
                      <a:pt x="51052" y="22330"/>
                      <a:pt x="51800" y="24040"/>
                      <a:pt x="52068" y="26927"/>
                    </a:cubicBezTo>
                    <a:cubicBezTo>
                      <a:pt x="52495" y="33235"/>
                      <a:pt x="47845" y="40184"/>
                      <a:pt x="46882" y="49005"/>
                    </a:cubicBezTo>
                    <a:cubicBezTo>
                      <a:pt x="45515" y="61418"/>
                      <a:pt x="36488" y="67391"/>
                      <a:pt x="28235" y="67391"/>
                    </a:cubicBezTo>
                    <a:cubicBezTo>
                      <a:pt x="23907" y="67391"/>
                      <a:pt x="19792" y="65748"/>
                      <a:pt x="17107" y="62529"/>
                    </a:cubicBezTo>
                    <a:lnTo>
                      <a:pt x="17107" y="62155"/>
                    </a:lnTo>
                    <a:cubicBezTo>
                      <a:pt x="14434" y="63278"/>
                      <a:pt x="12136" y="65149"/>
                      <a:pt x="10532" y="67501"/>
                    </a:cubicBezTo>
                    <a:cubicBezTo>
                      <a:pt x="4652" y="75893"/>
                      <a:pt x="1" y="99735"/>
                      <a:pt x="23736" y="119835"/>
                    </a:cubicBezTo>
                    <a:cubicBezTo>
                      <a:pt x="29295" y="127800"/>
                      <a:pt x="37421" y="134535"/>
                      <a:pt x="48807" y="138812"/>
                    </a:cubicBezTo>
                    <a:cubicBezTo>
                      <a:pt x="51105" y="139721"/>
                      <a:pt x="53404" y="140469"/>
                      <a:pt x="55596" y="141111"/>
                    </a:cubicBezTo>
                    <a:lnTo>
                      <a:pt x="56879" y="141217"/>
                    </a:lnTo>
                    <a:cubicBezTo>
                      <a:pt x="57084" y="139881"/>
                      <a:pt x="58118" y="139236"/>
                      <a:pt x="59160" y="139236"/>
                    </a:cubicBezTo>
                    <a:cubicBezTo>
                      <a:pt x="60284" y="139236"/>
                      <a:pt x="61418" y="139988"/>
                      <a:pt x="61529" y="141431"/>
                    </a:cubicBezTo>
                    <a:cubicBezTo>
                      <a:pt x="61711" y="140081"/>
                      <a:pt x="62763" y="139425"/>
                      <a:pt x="63815" y="139425"/>
                    </a:cubicBezTo>
                    <a:cubicBezTo>
                      <a:pt x="64929" y="139425"/>
                      <a:pt x="66044" y="140162"/>
                      <a:pt x="66127" y="141592"/>
                    </a:cubicBezTo>
                    <a:lnTo>
                      <a:pt x="66180" y="141592"/>
                    </a:lnTo>
                    <a:cubicBezTo>
                      <a:pt x="66388" y="140295"/>
                      <a:pt x="67400" y="139665"/>
                      <a:pt x="68418" y="139665"/>
                    </a:cubicBezTo>
                    <a:cubicBezTo>
                      <a:pt x="69499" y="139665"/>
                      <a:pt x="70586" y="140376"/>
                      <a:pt x="70724" y="141752"/>
                    </a:cubicBezTo>
                    <a:lnTo>
                      <a:pt x="72542" y="141805"/>
                    </a:lnTo>
                    <a:cubicBezTo>
                      <a:pt x="72595" y="141164"/>
                      <a:pt x="72702" y="140522"/>
                      <a:pt x="72755" y="139934"/>
                    </a:cubicBezTo>
                    <a:cubicBezTo>
                      <a:pt x="72488" y="138545"/>
                      <a:pt x="72435" y="137743"/>
                      <a:pt x="72435" y="137743"/>
                    </a:cubicBezTo>
                    <a:lnTo>
                      <a:pt x="73023" y="137689"/>
                    </a:lnTo>
                    <a:lnTo>
                      <a:pt x="73023" y="137689"/>
                    </a:lnTo>
                    <a:cubicBezTo>
                      <a:pt x="72916" y="138331"/>
                      <a:pt x="72862" y="139133"/>
                      <a:pt x="72755" y="139934"/>
                    </a:cubicBezTo>
                    <a:cubicBezTo>
                      <a:pt x="72862" y="140469"/>
                      <a:pt x="72969" y="141111"/>
                      <a:pt x="73130" y="141805"/>
                    </a:cubicBezTo>
                    <a:lnTo>
                      <a:pt x="79437" y="142019"/>
                    </a:lnTo>
                    <a:cubicBezTo>
                      <a:pt x="79724" y="140823"/>
                      <a:pt x="80706" y="140234"/>
                      <a:pt x="81688" y="140234"/>
                    </a:cubicBezTo>
                    <a:cubicBezTo>
                      <a:pt x="82725" y="140234"/>
                      <a:pt x="83762" y="140890"/>
                      <a:pt x="83981" y="142180"/>
                    </a:cubicBezTo>
                    <a:lnTo>
                      <a:pt x="84088" y="142180"/>
                    </a:lnTo>
                    <a:cubicBezTo>
                      <a:pt x="84428" y="141030"/>
                      <a:pt x="85393" y="140468"/>
                      <a:pt x="86353" y="140468"/>
                    </a:cubicBezTo>
                    <a:cubicBezTo>
                      <a:pt x="87358" y="140468"/>
                      <a:pt x="88359" y="141084"/>
                      <a:pt x="88632" y="142287"/>
                    </a:cubicBezTo>
                    <a:lnTo>
                      <a:pt x="88792" y="142287"/>
                    </a:lnTo>
                    <a:cubicBezTo>
                      <a:pt x="89115" y="141211"/>
                      <a:pt x="90047" y="140663"/>
                      <a:pt x="90981" y="140663"/>
                    </a:cubicBezTo>
                    <a:cubicBezTo>
                      <a:pt x="91904" y="140663"/>
                      <a:pt x="92830" y="141197"/>
                      <a:pt x="93176" y="142287"/>
                    </a:cubicBezTo>
                    <a:cubicBezTo>
                      <a:pt x="93229" y="142340"/>
                      <a:pt x="93229" y="142393"/>
                      <a:pt x="93229" y="142447"/>
                    </a:cubicBezTo>
                    <a:cubicBezTo>
                      <a:pt x="95528" y="142554"/>
                      <a:pt x="97452" y="142607"/>
                      <a:pt x="98789" y="142661"/>
                    </a:cubicBezTo>
                    <a:cubicBezTo>
                      <a:pt x="99751" y="142714"/>
                      <a:pt x="100446" y="142768"/>
                      <a:pt x="100713" y="142821"/>
                    </a:cubicBezTo>
                    <a:lnTo>
                      <a:pt x="101248" y="142928"/>
                    </a:lnTo>
                    <a:cubicBezTo>
                      <a:pt x="101141" y="142554"/>
                      <a:pt x="101034" y="142233"/>
                      <a:pt x="100980" y="141912"/>
                    </a:cubicBezTo>
                    <a:lnTo>
                      <a:pt x="100980" y="141912"/>
                    </a:lnTo>
                    <a:cubicBezTo>
                      <a:pt x="109589" y="144309"/>
                      <a:pt x="116471" y="144915"/>
                      <a:pt x="120454" y="144915"/>
                    </a:cubicBezTo>
                    <a:cubicBezTo>
                      <a:pt x="122778" y="144915"/>
                      <a:pt x="124116" y="144709"/>
                      <a:pt x="124234" y="144532"/>
                    </a:cubicBezTo>
                    <a:cubicBezTo>
                      <a:pt x="124769" y="143676"/>
                      <a:pt x="110603" y="121385"/>
                      <a:pt x="110603" y="121385"/>
                    </a:cubicBezTo>
                    <a:cubicBezTo>
                      <a:pt x="110603" y="121385"/>
                      <a:pt x="114772" y="121278"/>
                      <a:pt x="114184" y="120156"/>
                    </a:cubicBezTo>
                    <a:cubicBezTo>
                      <a:pt x="113650" y="119033"/>
                      <a:pt x="82538" y="75198"/>
                      <a:pt x="71954" y="65523"/>
                    </a:cubicBezTo>
                    <a:cubicBezTo>
                      <a:pt x="71847" y="60017"/>
                      <a:pt x="72328" y="54511"/>
                      <a:pt x="73397" y="49112"/>
                    </a:cubicBezTo>
                    <a:cubicBezTo>
                      <a:pt x="79812" y="28264"/>
                      <a:pt x="76765" y="10516"/>
                      <a:pt x="61743" y="3299"/>
                    </a:cubicBezTo>
                    <a:cubicBezTo>
                      <a:pt x="56624" y="830"/>
                      <a:pt x="52099" y="1"/>
                      <a:pt x="48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29"/>
              <p:cNvSpPr/>
              <p:nvPr/>
            </p:nvSpPr>
            <p:spPr>
              <a:xfrm>
                <a:off x="5147750" y="3727500"/>
                <a:ext cx="642825" cy="314075"/>
              </a:xfrm>
              <a:custGeom>
                <a:avLst/>
                <a:gdLst/>
                <a:ahLst/>
                <a:cxnLst/>
                <a:rect l="l" t="t" r="r" b="b"/>
                <a:pathLst>
                  <a:path w="25713" h="12563" extrusionOk="0">
                    <a:moveTo>
                      <a:pt x="25713" y="3101"/>
                    </a:moveTo>
                    <a:cubicBezTo>
                      <a:pt x="25392" y="5560"/>
                      <a:pt x="24964" y="7965"/>
                      <a:pt x="24376" y="10371"/>
                    </a:cubicBezTo>
                    <a:cubicBezTo>
                      <a:pt x="22826" y="9890"/>
                      <a:pt x="21329" y="9516"/>
                      <a:pt x="19993" y="9195"/>
                    </a:cubicBezTo>
                    <a:lnTo>
                      <a:pt x="19993" y="9462"/>
                    </a:lnTo>
                    <a:cubicBezTo>
                      <a:pt x="19886" y="12563"/>
                      <a:pt x="15289" y="12456"/>
                      <a:pt x="15342" y="9355"/>
                    </a:cubicBezTo>
                    <a:lnTo>
                      <a:pt x="15342" y="9248"/>
                    </a:lnTo>
                    <a:cubicBezTo>
                      <a:pt x="15289" y="12349"/>
                      <a:pt x="10638" y="12242"/>
                      <a:pt x="10691" y="9141"/>
                    </a:cubicBezTo>
                    <a:lnTo>
                      <a:pt x="10691" y="9034"/>
                    </a:lnTo>
                    <a:cubicBezTo>
                      <a:pt x="10638" y="12188"/>
                      <a:pt x="5934" y="12028"/>
                      <a:pt x="6041" y="8928"/>
                    </a:cubicBezTo>
                    <a:lnTo>
                      <a:pt x="6041" y="8821"/>
                    </a:lnTo>
                    <a:lnTo>
                      <a:pt x="6041" y="7858"/>
                    </a:lnTo>
                    <a:lnTo>
                      <a:pt x="1337" y="7645"/>
                    </a:lnTo>
                    <a:cubicBezTo>
                      <a:pt x="1016" y="6629"/>
                      <a:pt x="802" y="5613"/>
                      <a:pt x="588" y="4758"/>
                    </a:cubicBezTo>
                    <a:cubicBezTo>
                      <a:pt x="374" y="3903"/>
                      <a:pt x="160" y="2994"/>
                      <a:pt x="0" y="2245"/>
                    </a:cubicBezTo>
                    <a:lnTo>
                      <a:pt x="6361" y="2459"/>
                    </a:lnTo>
                    <a:cubicBezTo>
                      <a:pt x="6949" y="0"/>
                      <a:pt x="10478" y="107"/>
                      <a:pt x="10905" y="2620"/>
                    </a:cubicBezTo>
                    <a:lnTo>
                      <a:pt x="11012" y="2620"/>
                    </a:lnTo>
                    <a:cubicBezTo>
                      <a:pt x="11654" y="268"/>
                      <a:pt x="15021" y="374"/>
                      <a:pt x="15503" y="2727"/>
                    </a:cubicBezTo>
                    <a:lnTo>
                      <a:pt x="15663" y="2727"/>
                    </a:lnTo>
                    <a:cubicBezTo>
                      <a:pt x="16358" y="588"/>
                      <a:pt x="19405" y="535"/>
                      <a:pt x="20100" y="2727"/>
                    </a:cubicBezTo>
                    <a:cubicBezTo>
                      <a:pt x="20100" y="2780"/>
                      <a:pt x="20153" y="2833"/>
                      <a:pt x="20153" y="2887"/>
                    </a:cubicBezTo>
                    <a:cubicBezTo>
                      <a:pt x="22452" y="2994"/>
                      <a:pt x="24376" y="3047"/>
                      <a:pt x="25713" y="3101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29"/>
              <p:cNvSpPr/>
              <p:nvPr/>
            </p:nvSpPr>
            <p:spPr>
              <a:xfrm>
                <a:off x="3747175" y="302250"/>
                <a:ext cx="884725" cy="1620975"/>
              </a:xfrm>
              <a:custGeom>
                <a:avLst/>
                <a:gdLst/>
                <a:ahLst/>
                <a:cxnLst/>
                <a:rect l="l" t="t" r="r" b="b"/>
                <a:pathLst>
                  <a:path w="35389" h="64839" extrusionOk="0">
                    <a:moveTo>
                      <a:pt x="20474" y="1"/>
                    </a:moveTo>
                    <a:cubicBezTo>
                      <a:pt x="19993" y="268"/>
                      <a:pt x="19566" y="535"/>
                      <a:pt x="19138" y="803"/>
                    </a:cubicBezTo>
                    <a:cubicBezTo>
                      <a:pt x="19138" y="803"/>
                      <a:pt x="19116" y="775"/>
                      <a:pt x="19076" y="775"/>
                    </a:cubicBezTo>
                    <a:cubicBezTo>
                      <a:pt x="18847" y="775"/>
                      <a:pt x="18016" y="1664"/>
                      <a:pt x="17107" y="13525"/>
                    </a:cubicBezTo>
                    <a:cubicBezTo>
                      <a:pt x="17000" y="15343"/>
                      <a:pt x="16786" y="16947"/>
                      <a:pt x="16519" y="18497"/>
                    </a:cubicBezTo>
                    <a:lnTo>
                      <a:pt x="16519" y="18657"/>
                    </a:lnTo>
                    <a:cubicBezTo>
                      <a:pt x="16465" y="18978"/>
                      <a:pt x="16358" y="19352"/>
                      <a:pt x="16305" y="19673"/>
                    </a:cubicBezTo>
                    <a:cubicBezTo>
                      <a:pt x="16198" y="20154"/>
                      <a:pt x="16144" y="20582"/>
                      <a:pt x="16038" y="21009"/>
                    </a:cubicBezTo>
                    <a:cubicBezTo>
                      <a:pt x="15182" y="24324"/>
                      <a:pt x="14006" y="27531"/>
                      <a:pt x="12563" y="30632"/>
                    </a:cubicBezTo>
                    <a:cubicBezTo>
                      <a:pt x="10050" y="36191"/>
                      <a:pt x="6469" y="43087"/>
                      <a:pt x="1658" y="55168"/>
                    </a:cubicBezTo>
                    <a:cubicBezTo>
                      <a:pt x="1070" y="56558"/>
                      <a:pt x="589" y="58055"/>
                      <a:pt x="107" y="59552"/>
                    </a:cubicBezTo>
                    <a:lnTo>
                      <a:pt x="1" y="59605"/>
                    </a:lnTo>
                    <a:lnTo>
                      <a:pt x="1" y="59979"/>
                    </a:lnTo>
                    <a:cubicBezTo>
                      <a:pt x="2684" y="63196"/>
                      <a:pt x="6795" y="64838"/>
                      <a:pt x="11120" y="64838"/>
                    </a:cubicBezTo>
                    <a:cubicBezTo>
                      <a:pt x="19375" y="64838"/>
                      <a:pt x="28408" y="58854"/>
                      <a:pt x="29776" y="46401"/>
                    </a:cubicBezTo>
                    <a:cubicBezTo>
                      <a:pt x="30738" y="37634"/>
                      <a:pt x="35389" y="30685"/>
                      <a:pt x="34961" y="24377"/>
                    </a:cubicBezTo>
                    <a:cubicBezTo>
                      <a:pt x="34747" y="21490"/>
                      <a:pt x="33999" y="19780"/>
                      <a:pt x="32716" y="18711"/>
                    </a:cubicBezTo>
                    <a:cubicBezTo>
                      <a:pt x="32769" y="18657"/>
                      <a:pt x="32823" y="18550"/>
                      <a:pt x="32876" y="18497"/>
                    </a:cubicBezTo>
                    <a:cubicBezTo>
                      <a:pt x="33090" y="17267"/>
                      <a:pt x="30471" y="9944"/>
                      <a:pt x="20849" y="8447"/>
                    </a:cubicBezTo>
                    <a:cubicBezTo>
                      <a:pt x="20766" y="8435"/>
                      <a:pt x="20688" y="8429"/>
                      <a:pt x="20613" y="8429"/>
                    </a:cubicBezTo>
                    <a:cubicBezTo>
                      <a:pt x="19715" y="8429"/>
                      <a:pt x="19331" y="9294"/>
                      <a:pt x="19085" y="10478"/>
                    </a:cubicBezTo>
                    <a:cubicBezTo>
                      <a:pt x="18817" y="11708"/>
                      <a:pt x="17695" y="17214"/>
                      <a:pt x="17481" y="18283"/>
                    </a:cubicBezTo>
                    <a:cubicBezTo>
                      <a:pt x="17427" y="18550"/>
                      <a:pt x="17427" y="18764"/>
                      <a:pt x="17427" y="19031"/>
                    </a:cubicBezTo>
                    <a:cubicBezTo>
                      <a:pt x="17214" y="19138"/>
                      <a:pt x="17000" y="19299"/>
                      <a:pt x="16786" y="19406"/>
                    </a:cubicBezTo>
                    <a:cubicBezTo>
                      <a:pt x="16839" y="19085"/>
                      <a:pt x="16893" y="18818"/>
                      <a:pt x="16946" y="18497"/>
                    </a:cubicBezTo>
                    <a:cubicBezTo>
                      <a:pt x="17374" y="17481"/>
                      <a:pt x="17374" y="12082"/>
                      <a:pt x="21116" y="2300"/>
                    </a:cubicBezTo>
                    <a:cubicBezTo>
                      <a:pt x="21490" y="1391"/>
                      <a:pt x="22185" y="322"/>
                      <a:pt x="20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29"/>
              <p:cNvSpPr/>
              <p:nvPr/>
            </p:nvSpPr>
            <p:spPr>
              <a:xfrm>
                <a:off x="5131700" y="3680725"/>
                <a:ext cx="147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246" extrusionOk="0">
                    <a:moveTo>
                      <a:pt x="589" y="0"/>
                    </a:moveTo>
                    <a:lnTo>
                      <a:pt x="1" y="54"/>
                    </a:lnTo>
                    <a:cubicBezTo>
                      <a:pt x="1" y="54"/>
                      <a:pt x="54" y="856"/>
                      <a:pt x="321" y="2245"/>
                    </a:cubicBezTo>
                    <a:cubicBezTo>
                      <a:pt x="428" y="1390"/>
                      <a:pt x="482" y="642"/>
                      <a:pt x="589" y="0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29"/>
              <p:cNvSpPr/>
              <p:nvPr/>
            </p:nvSpPr>
            <p:spPr>
              <a:xfrm>
                <a:off x="4710725" y="3718575"/>
                <a:ext cx="940875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37635" h="5190" extrusionOk="0">
                    <a:moveTo>
                      <a:pt x="3526" y="1"/>
                    </a:moveTo>
                    <a:cubicBezTo>
                      <a:pt x="2479" y="1"/>
                      <a:pt x="1437" y="644"/>
                      <a:pt x="1230" y="1961"/>
                    </a:cubicBezTo>
                    <a:lnTo>
                      <a:pt x="1" y="1908"/>
                    </a:lnTo>
                    <a:lnTo>
                      <a:pt x="1230" y="2228"/>
                    </a:lnTo>
                    <a:cubicBezTo>
                      <a:pt x="2781" y="2656"/>
                      <a:pt x="4224" y="3030"/>
                      <a:pt x="5828" y="3404"/>
                    </a:cubicBezTo>
                    <a:cubicBezTo>
                      <a:pt x="7431" y="3725"/>
                      <a:pt x="8875" y="3992"/>
                      <a:pt x="10425" y="4260"/>
                    </a:cubicBezTo>
                    <a:cubicBezTo>
                      <a:pt x="12029" y="4527"/>
                      <a:pt x="13579" y="4741"/>
                      <a:pt x="15076" y="4848"/>
                    </a:cubicBezTo>
                    <a:cubicBezTo>
                      <a:pt x="15610" y="4901"/>
                      <a:pt x="16198" y="4955"/>
                      <a:pt x="16679" y="5008"/>
                    </a:cubicBezTo>
                    <a:cubicBezTo>
                      <a:pt x="17107" y="5008"/>
                      <a:pt x="17588" y="5061"/>
                      <a:pt x="18069" y="5061"/>
                    </a:cubicBezTo>
                    <a:cubicBezTo>
                      <a:pt x="19517" y="5140"/>
                      <a:pt x="20908" y="5189"/>
                      <a:pt x="22241" y="5189"/>
                    </a:cubicBezTo>
                    <a:cubicBezTo>
                      <a:pt x="22729" y="5189"/>
                      <a:pt x="23209" y="5183"/>
                      <a:pt x="23682" y="5168"/>
                    </a:cubicBezTo>
                    <a:cubicBezTo>
                      <a:pt x="25339" y="5115"/>
                      <a:pt x="26889" y="5008"/>
                      <a:pt x="28386" y="4848"/>
                    </a:cubicBezTo>
                    <a:cubicBezTo>
                      <a:pt x="30043" y="4687"/>
                      <a:pt x="31540" y="4420"/>
                      <a:pt x="33037" y="4153"/>
                    </a:cubicBezTo>
                    <a:cubicBezTo>
                      <a:pt x="34534" y="3885"/>
                      <a:pt x="35870" y="3565"/>
                      <a:pt x="37046" y="3244"/>
                    </a:cubicBezTo>
                    <a:lnTo>
                      <a:pt x="37634" y="3084"/>
                    </a:lnTo>
                    <a:lnTo>
                      <a:pt x="37581" y="3030"/>
                    </a:lnTo>
                    <a:cubicBezTo>
                      <a:pt x="37211" y="1948"/>
                      <a:pt x="36281" y="1413"/>
                      <a:pt x="35356" y="1413"/>
                    </a:cubicBezTo>
                    <a:cubicBezTo>
                      <a:pt x="34409" y="1413"/>
                      <a:pt x="33469" y="1974"/>
                      <a:pt x="33144" y="3084"/>
                    </a:cubicBezTo>
                    <a:lnTo>
                      <a:pt x="32984" y="3084"/>
                    </a:lnTo>
                    <a:cubicBezTo>
                      <a:pt x="32736" y="1847"/>
                      <a:pt x="31726" y="1218"/>
                      <a:pt x="30716" y="1218"/>
                    </a:cubicBezTo>
                    <a:cubicBezTo>
                      <a:pt x="29760" y="1218"/>
                      <a:pt x="28805" y="1780"/>
                      <a:pt x="28493" y="2923"/>
                    </a:cubicBezTo>
                    <a:lnTo>
                      <a:pt x="28333" y="2923"/>
                    </a:lnTo>
                    <a:cubicBezTo>
                      <a:pt x="28113" y="1633"/>
                      <a:pt x="27076" y="977"/>
                      <a:pt x="26047" y="977"/>
                    </a:cubicBezTo>
                    <a:cubicBezTo>
                      <a:pt x="25071" y="977"/>
                      <a:pt x="24103" y="1566"/>
                      <a:pt x="23842" y="2763"/>
                    </a:cubicBezTo>
                    <a:lnTo>
                      <a:pt x="17481" y="2602"/>
                    </a:lnTo>
                    <a:cubicBezTo>
                      <a:pt x="17321" y="1854"/>
                      <a:pt x="17214" y="1266"/>
                      <a:pt x="17107" y="678"/>
                    </a:cubicBezTo>
                    <a:cubicBezTo>
                      <a:pt x="17053" y="1266"/>
                      <a:pt x="17000" y="1908"/>
                      <a:pt x="16893" y="2549"/>
                    </a:cubicBezTo>
                    <a:lnTo>
                      <a:pt x="15129" y="2496"/>
                    </a:lnTo>
                    <a:cubicBezTo>
                      <a:pt x="14991" y="1119"/>
                      <a:pt x="13890" y="409"/>
                      <a:pt x="12795" y="409"/>
                    </a:cubicBezTo>
                    <a:cubicBezTo>
                      <a:pt x="11764" y="409"/>
                      <a:pt x="10739" y="1039"/>
                      <a:pt x="10532" y="2335"/>
                    </a:cubicBezTo>
                    <a:lnTo>
                      <a:pt x="10478" y="2335"/>
                    </a:lnTo>
                    <a:cubicBezTo>
                      <a:pt x="10396" y="905"/>
                      <a:pt x="9281" y="168"/>
                      <a:pt x="8166" y="168"/>
                    </a:cubicBezTo>
                    <a:cubicBezTo>
                      <a:pt x="7114" y="168"/>
                      <a:pt x="6063" y="825"/>
                      <a:pt x="5881" y="2175"/>
                    </a:cubicBezTo>
                    <a:cubicBezTo>
                      <a:pt x="5770" y="738"/>
                      <a:pt x="4646" y="1"/>
                      <a:pt x="3526" y="1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29"/>
              <p:cNvSpPr/>
              <p:nvPr/>
            </p:nvSpPr>
            <p:spPr>
              <a:xfrm>
                <a:off x="2579150" y="208700"/>
                <a:ext cx="1724000" cy="609450"/>
              </a:xfrm>
              <a:custGeom>
                <a:avLst/>
                <a:gdLst/>
                <a:ahLst/>
                <a:cxnLst/>
                <a:rect l="l" t="t" r="r" b="b"/>
                <a:pathLst>
                  <a:path w="68960" h="24378" extrusionOk="0">
                    <a:moveTo>
                      <a:pt x="67890" y="6095"/>
                    </a:moveTo>
                    <a:cubicBezTo>
                      <a:pt x="64095" y="15824"/>
                      <a:pt x="64095" y="21223"/>
                      <a:pt x="63667" y="22239"/>
                    </a:cubicBezTo>
                    <a:lnTo>
                      <a:pt x="63667" y="22239"/>
                    </a:lnTo>
                    <a:cubicBezTo>
                      <a:pt x="63614" y="22346"/>
                      <a:pt x="63560" y="22399"/>
                      <a:pt x="63560" y="22399"/>
                    </a:cubicBezTo>
                    <a:cubicBezTo>
                      <a:pt x="63453" y="22399"/>
                      <a:pt x="63347" y="22399"/>
                      <a:pt x="63240" y="22399"/>
                    </a:cubicBezTo>
                    <a:lnTo>
                      <a:pt x="62277" y="22292"/>
                    </a:lnTo>
                    <a:cubicBezTo>
                      <a:pt x="57734" y="21597"/>
                      <a:pt x="42178" y="18871"/>
                      <a:pt x="27905" y="19192"/>
                    </a:cubicBezTo>
                    <a:cubicBezTo>
                      <a:pt x="22506" y="19299"/>
                      <a:pt x="17160" y="19940"/>
                      <a:pt x="11868" y="20956"/>
                    </a:cubicBezTo>
                    <a:lnTo>
                      <a:pt x="11761" y="20956"/>
                    </a:lnTo>
                    <a:lnTo>
                      <a:pt x="10692" y="21223"/>
                    </a:lnTo>
                    <a:lnTo>
                      <a:pt x="10531" y="21223"/>
                    </a:lnTo>
                    <a:lnTo>
                      <a:pt x="9302" y="21491"/>
                    </a:lnTo>
                    <a:cubicBezTo>
                      <a:pt x="8447" y="21704"/>
                      <a:pt x="7645" y="21918"/>
                      <a:pt x="6843" y="22132"/>
                    </a:cubicBezTo>
                    <a:lnTo>
                      <a:pt x="5827" y="22399"/>
                    </a:lnTo>
                    <a:lnTo>
                      <a:pt x="5239" y="22560"/>
                    </a:lnTo>
                    <a:lnTo>
                      <a:pt x="3956" y="22934"/>
                    </a:lnTo>
                    <a:lnTo>
                      <a:pt x="3422" y="23094"/>
                    </a:lnTo>
                    <a:lnTo>
                      <a:pt x="2620" y="23362"/>
                    </a:lnTo>
                    <a:lnTo>
                      <a:pt x="1283" y="23896"/>
                    </a:lnTo>
                    <a:lnTo>
                      <a:pt x="802" y="24056"/>
                    </a:lnTo>
                    <a:lnTo>
                      <a:pt x="535" y="24163"/>
                    </a:lnTo>
                    <a:lnTo>
                      <a:pt x="321" y="24270"/>
                    </a:lnTo>
                    <a:lnTo>
                      <a:pt x="0" y="24377"/>
                    </a:lnTo>
                    <a:cubicBezTo>
                      <a:pt x="535" y="22560"/>
                      <a:pt x="1230" y="20849"/>
                      <a:pt x="2139" y="19192"/>
                    </a:cubicBezTo>
                    <a:cubicBezTo>
                      <a:pt x="2246" y="18978"/>
                      <a:pt x="2406" y="18764"/>
                      <a:pt x="2513" y="18497"/>
                    </a:cubicBezTo>
                    <a:cubicBezTo>
                      <a:pt x="3635" y="16626"/>
                      <a:pt x="4972" y="14915"/>
                      <a:pt x="6522" y="13419"/>
                    </a:cubicBezTo>
                    <a:cubicBezTo>
                      <a:pt x="14220" y="5721"/>
                      <a:pt x="26461" y="2727"/>
                      <a:pt x="37420" y="1605"/>
                    </a:cubicBezTo>
                    <a:cubicBezTo>
                      <a:pt x="52548" y="1"/>
                      <a:pt x="65485" y="3476"/>
                      <a:pt x="67195" y="3796"/>
                    </a:cubicBezTo>
                    <a:lnTo>
                      <a:pt x="67195" y="3796"/>
                    </a:lnTo>
                    <a:cubicBezTo>
                      <a:pt x="68960" y="4117"/>
                      <a:pt x="68265" y="5186"/>
                      <a:pt x="67890" y="60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29"/>
              <p:cNvSpPr/>
              <p:nvPr/>
            </p:nvSpPr>
            <p:spPr>
              <a:xfrm>
                <a:off x="2579150" y="478375"/>
                <a:ext cx="485150" cy="339775"/>
              </a:xfrm>
              <a:custGeom>
                <a:avLst/>
                <a:gdLst/>
                <a:ahLst/>
                <a:cxnLst/>
                <a:rect l="l" t="t" r="r" b="b"/>
                <a:pathLst>
                  <a:path w="19406" h="13591" extrusionOk="0">
                    <a:moveTo>
                      <a:pt x="13496" y="1"/>
                    </a:moveTo>
                    <a:cubicBezTo>
                      <a:pt x="11330" y="1"/>
                      <a:pt x="8771" y="790"/>
                      <a:pt x="6469" y="2632"/>
                    </a:cubicBezTo>
                    <a:cubicBezTo>
                      <a:pt x="3422" y="5625"/>
                      <a:pt x="1176" y="9421"/>
                      <a:pt x="0" y="13590"/>
                    </a:cubicBezTo>
                    <a:cubicBezTo>
                      <a:pt x="3849" y="12093"/>
                      <a:pt x="7805" y="10971"/>
                      <a:pt x="11868" y="10169"/>
                    </a:cubicBezTo>
                    <a:cubicBezTo>
                      <a:pt x="16144" y="8138"/>
                      <a:pt x="19405" y="5197"/>
                      <a:pt x="18336" y="2471"/>
                    </a:cubicBezTo>
                    <a:cubicBezTo>
                      <a:pt x="17751" y="938"/>
                      <a:pt x="15857" y="1"/>
                      <a:pt x="13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29"/>
              <p:cNvSpPr/>
              <p:nvPr/>
            </p:nvSpPr>
            <p:spPr>
              <a:xfrm>
                <a:off x="2734175" y="764650"/>
                <a:ext cx="1436675" cy="315425"/>
              </a:xfrm>
              <a:custGeom>
                <a:avLst/>
                <a:gdLst/>
                <a:ahLst/>
                <a:cxnLst/>
                <a:rect l="l" t="t" r="r" b="b"/>
                <a:pathLst>
                  <a:path w="57467" h="12617" extrusionOk="0">
                    <a:moveTo>
                      <a:pt x="57466" y="1"/>
                    </a:moveTo>
                    <a:lnTo>
                      <a:pt x="57466" y="1"/>
                    </a:lnTo>
                    <a:cubicBezTo>
                      <a:pt x="57413" y="322"/>
                      <a:pt x="57359" y="589"/>
                      <a:pt x="57306" y="910"/>
                    </a:cubicBezTo>
                    <a:cubicBezTo>
                      <a:pt x="56344" y="5828"/>
                      <a:pt x="55381" y="10853"/>
                      <a:pt x="53938" y="11868"/>
                    </a:cubicBezTo>
                    <a:cubicBezTo>
                      <a:pt x="53671" y="12029"/>
                      <a:pt x="53404" y="12082"/>
                      <a:pt x="53083" y="12136"/>
                    </a:cubicBezTo>
                    <a:cubicBezTo>
                      <a:pt x="53029" y="12136"/>
                      <a:pt x="52976" y="12136"/>
                      <a:pt x="52869" y="12136"/>
                    </a:cubicBezTo>
                    <a:cubicBezTo>
                      <a:pt x="48646" y="12617"/>
                      <a:pt x="33571" y="11441"/>
                      <a:pt x="22559" y="11708"/>
                    </a:cubicBezTo>
                    <a:cubicBezTo>
                      <a:pt x="10638" y="12029"/>
                      <a:pt x="0" y="12510"/>
                      <a:pt x="0" y="12510"/>
                    </a:cubicBezTo>
                    <a:cubicBezTo>
                      <a:pt x="15717" y="1551"/>
                      <a:pt x="48860" y="161"/>
                      <a:pt x="56076" y="1"/>
                    </a:cubicBezTo>
                    <a:lnTo>
                      <a:pt x="5709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29"/>
              <p:cNvSpPr/>
              <p:nvPr/>
            </p:nvSpPr>
            <p:spPr>
              <a:xfrm>
                <a:off x="4182850" y="509400"/>
                <a:ext cx="391600" cy="342150"/>
              </a:xfrm>
              <a:custGeom>
                <a:avLst/>
                <a:gdLst/>
                <a:ahLst/>
                <a:cxnLst/>
                <a:rect l="l" t="t" r="r" b="b"/>
                <a:pathLst>
                  <a:path w="15664" h="13686" extrusionOk="0">
                    <a:moveTo>
                      <a:pt x="15396" y="10157"/>
                    </a:moveTo>
                    <a:cubicBezTo>
                      <a:pt x="15396" y="10264"/>
                      <a:pt x="15342" y="10318"/>
                      <a:pt x="15289" y="10371"/>
                    </a:cubicBezTo>
                    <a:cubicBezTo>
                      <a:pt x="14273" y="11654"/>
                      <a:pt x="7110" y="13686"/>
                      <a:pt x="1604" y="12349"/>
                    </a:cubicBezTo>
                    <a:cubicBezTo>
                      <a:pt x="428" y="12028"/>
                      <a:pt x="0" y="11494"/>
                      <a:pt x="0" y="10745"/>
                    </a:cubicBezTo>
                    <a:cubicBezTo>
                      <a:pt x="0" y="10478"/>
                      <a:pt x="0" y="10264"/>
                      <a:pt x="54" y="9997"/>
                    </a:cubicBezTo>
                    <a:cubicBezTo>
                      <a:pt x="268" y="8928"/>
                      <a:pt x="1390" y="3422"/>
                      <a:pt x="1658" y="2192"/>
                    </a:cubicBezTo>
                    <a:cubicBezTo>
                      <a:pt x="1925" y="909"/>
                      <a:pt x="2299" y="1"/>
                      <a:pt x="3368" y="161"/>
                    </a:cubicBezTo>
                    <a:cubicBezTo>
                      <a:pt x="13044" y="1658"/>
                      <a:pt x="15663" y="8981"/>
                      <a:pt x="15396" y="101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29"/>
              <p:cNvSpPr/>
              <p:nvPr/>
            </p:nvSpPr>
            <p:spPr>
              <a:xfrm>
                <a:off x="4207300" y="597600"/>
                <a:ext cx="221475" cy="18917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7567" extrusionOk="0">
                    <a:moveTo>
                      <a:pt x="5050" y="0"/>
                    </a:moveTo>
                    <a:cubicBezTo>
                      <a:pt x="1726" y="0"/>
                      <a:pt x="0" y="3973"/>
                      <a:pt x="2337" y="6416"/>
                    </a:cubicBezTo>
                    <a:cubicBezTo>
                      <a:pt x="3112" y="7209"/>
                      <a:pt x="4080" y="7566"/>
                      <a:pt x="5030" y="7566"/>
                    </a:cubicBezTo>
                    <a:cubicBezTo>
                      <a:pt x="6961" y="7566"/>
                      <a:pt x="8823" y="6089"/>
                      <a:pt x="8858" y="3796"/>
                    </a:cubicBezTo>
                    <a:cubicBezTo>
                      <a:pt x="8858" y="1711"/>
                      <a:pt x="7201" y="1"/>
                      <a:pt x="5116" y="1"/>
                    </a:cubicBezTo>
                    <a:cubicBezTo>
                      <a:pt x="5094" y="0"/>
                      <a:pt x="5072" y="0"/>
                      <a:pt x="50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29"/>
              <p:cNvSpPr/>
              <p:nvPr/>
            </p:nvSpPr>
            <p:spPr>
              <a:xfrm>
                <a:off x="4256725" y="633675"/>
                <a:ext cx="135975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4631" extrusionOk="0">
                    <a:moveTo>
                      <a:pt x="3074" y="0"/>
                    </a:moveTo>
                    <a:cubicBezTo>
                      <a:pt x="1032" y="0"/>
                      <a:pt x="1" y="2475"/>
                      <a:pt x="1429" y="3903"/>
                    </a:cubicBezTo>
                    <a:cubicBezTo>
                      <a:pt x="1912" y="4405"/>
                      <a:pt x="2515" y="4630"/>
                      <a:pt x="3104" y="4630"/>
                    </a:cubicBezTo>
                    <a:cubicBezTo>
                      <a:pt x="4273" y="4630"/>
                      <a:pt x="5385" y="3740"/>
                      <a:pt x="5385" y="2353"/>
                    </a:cubicBezTo>
                    <a:cubicBezTo>
                      <a:pt x="5438" y="1070"/>
                      <a:pt x="4422" y="1"/>
                      <a:pt x="3139" y="1"/>
                    </a:cubicBezTo>
                    <a:cubicBezTo>
                      <a:pt x="3118" y="1"/>
                      <a:pt x="3096" y="0"/>
                      <a:pt x="30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29"/>
              <p:cNvSpPr/>
              <p:nvPr/>
            </p:nvSpPr>
            <p:spPr>
              <a:xfrm>
                <a:off x="4323175" y="623000"/>
                <a:ext cx="855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2923" extrusionOk="0">
                    <a:moveTo>
                      <a:pt x="1978" y="1"/>
                    </a:moveTo>
                    <a:cubicBezTo>
                      <a:pt x="642" y="1"/>
                      <a:pt x="0" y="1551"/>
                      <a:pt x="909" y="2460"/>
                    </a:cubicBezTo>
                    <a:cubicBezTo>
                      <a:pt x="1194" y="2780"/>
                      <a:pt x="1562" y="2923"/>
                      <a:pt x="1927" y="2923"/>
                    </a:cubicBezTo>
                    <a:cubicBezTo>
                      <a:pt x="2655" y="2923"/>
                      <a:pt x="3368" y="2353"/>
                      <a:pt x="3368" y="1497"/>
                    </a:cubicBezTo>
                    <a:cubicBezTo>
                      <a:pt x="3422" y="695"/>
                      <a:pt x="2780" y="1"/>
                      <a:pt x="19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29"/>
              <p:cNvSpPr/>
              <p:nvPr/>
            </p:nvSpPr>
            <p:spPr>
              <a:xfrm>
                <a:off x="1270800" y="2910950"/>
                <a:ext cx="4815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92605" h="47150" extrusionOk="0">
                    <a:moveTo>
                      <a:pt x="192605" y="37794"/>
                    </a:moveTo>
                    <a:lnTo>
                      <a:pt x="192605" y="47149"/>
                    </a:lnTo>
                    <a:cubicBezTo>
                      <a:pt x="192605" y="47149"/>
                      <a:pt x="189665" y="46133"/>
                      <a:pt x="185869" y="44957"/>
                    </a:cubicBezTo>
                    <a:cubicBezTo>
                      <a:pt x="183891" y="44316"/>
                      <a:pt x="181593" y="43621"/>
                      <a:pt x="179454" y="43033"/>
                    </a:cubicBezTo>
                    <a:cubicBezTo>
                      <a:pt x="177904" y="42552"/>
                      <a:pt x="176407" y="42178"/>
                      <a:pt x="175071" y="41857"/>
                    </a:cubicBezTo>
                    <a:cubicBezTo>
                      <a:pt x="173681" y="41483"/>
                      <a:pt x="172291" y="41215"/>
                      <a:pt x="170901" y="41055"/>
                    </a:cubicBezTo>
                    <a:lnTo>
                      <a:pt x="170420" y="41055"/>
                    </a:lnTo>
                    <a:cubicBezTo>
                      <a:pt x="169298" y="40948"/>
                      <a:pt x="167694" y="40841"/>
                      <a:pt x="165823" y="40788"/>
                    </a:cubicBezTo>
                    <a:lnTo>
                      <a:pt x="161172" y="40520"/>
                    </a:lnTo>
                    <a:lnTo>
                      <a:pt x="156415" y="40307"/>
                    </a:lnTo>
                    <a:lnTo>
                      <a:pt x="153956" y="40200"/>
                    </a:lnTo>
                    <a:lnTo>
                      <a:pt x="152566" y="40146"/>
                    </a:lnTo>
                    <a:lnTo>
                      <a:pt x="147915" y="39932"/>
                    </a:lnTo>
                    <a:lnTo>
                      <a:pt x="147380" y="39932"/>
                    </a:lnTo>
                    <a:cubicBezTo>
                      <a:pt x="147380" y="39932"/>
                      <a:pt x="145456" y="39932"/>
                      <a:pt x="143264" y="40039"/>
                    </a:cubicBezTo>
                    <a:cubicBezTo>
                      <a:pt x="141660" y="40093"/>
                      <a:pt x="139896" y="40146"/>
                      <a:pt x="138560" y="40307"/>
                    </a:cubicBezTo>
                    <a:cubicBezTo>
                      <a:pt x="137972" y="40360"/>
                      <a:pt x="137384" y="40413"/>
                      <a:pt x="136796" y="40574"/>
                    </a:cubicBezTo>
                    <a:cubicBezTo>
                      <a:pt x="135994" y="40788"/>
                      <a:pt x="128510" y="41429"/>
                      <a:pt x="120064" y="42071"/>
                    </a:cubicBezTo>
                    <a:lnTo>
                      <a:pt x="119102" y="42124"/>
                    </a:lnTo>
                    <a:cubicBezTo>
                      <a:pt x="114772" y="42445"/>
                      <a:pt x="110228" y="42819"/>
                      <a:pt x="106272" y="43086"/>
                    </a:cubicBezTo>
                    <a:cubicBezTo>
                      <a:pt x="99911" y="43514"/>
                      <a:pt x="95046" y="43835"/>
                      <a:pt x="95046" y="43835"/>
                    </a:cubicBezTo>
                    <a:lnTo>
                      <a:pt x="97078" y="41162"/>
                    </a:lnTo>
                    <a:lnTo>
                      <a:pt x="99857" y="40948"/>
                    </a:lnTo>
                    <a:cubicBezTo>
                      <a:pt x="102423" y="40734"/>
                      <a:pt x="106593" y="40360"/>
                      <a:pt x="110869" y="39932"/>
                    </a:cubicBezTo>
                    <a:lnTo>
                      <a:pt x="110869" y="39932"/>
                    </a:lnTo>
                    <a:lnTo>
                      <a:pt x="111190" y="39932"/>
                    </a:lnTo>
                    <a:cubicBezTo>
                      <a:pt x="117284" y="39344"/>
                      <a:pt x="123699" y="38596"/>
                      <a:pt x="126586" y="37954"/>
                    </a:cubicBezTo>
                    <a:cubicBezTo>
                      <a:pt x="120705" y="36511"/>
                      <a:pt x="114665" y="34694"/>
                      <a:pt x="108785" y="32769"/>
                    </a:cubicBezTo>
                    <a:lnTo>
                      <a:pt x="108785" y="32769"/>
                    </a:lnTo>
                    <a:cubicBezTo>
                      <a:pt x="99697" y="29776"/>
                      <a:pt x="91037" y="26568"/>
                      <a:pt x="84141" y="24109"/>
                    </a:cubicBezTo>
                    <a:lnTo>
                      <a:pt x="83713" y="23949"/>
                    </a:lnTo>
                    <a:cubicBezTo>
                      <a:pt x="78261" y="21971"/>
                      <a:pt x="73984" y="20528"/>
                      <a:pt x="71525" y="20100"/>
                    </a:cubicBezTo>
                    <a:cubicBezTo>
                      <a:pt x="69120" y="19726"/>
                      <a:pt x="64897" y="19833"/>
                      <a:pt x="59979" y="20260"/>
                    </a:cubicBezTo>
                    <a:cubicBezTo>
                      <a:pt x="57306" y="20474"/>
                      <a:pt x="54366" y="20795"/>
                      <a:pt x="51426" y="21169"/>
                    </a:cubicBezTo>
                    <a:lnTo>
                      <a:pt x="51426" y="21169"/>
                    </a:lnTo>
                    <a:cubicBezTo>
                      <a:pt x="42445" y="22238"/>
                      <a:pt x="33411" y="23628"/>
                      <a:pt x="29615" y="24002"/>
                    </a:cubicBezTo>
                    <a:cubicBezTo>
                      <a:pt x="26087" y="24216"/>
                      <a:pt x="22238" y="24376"/>
                      <a:pt x="18496" y="24537"/>
                    </a:cubicBezTo>
                    <a:lnTo>
                      <a:pt x="17855" y="24537"/>
                    </a:lnTo>
                    <a:cubicBezTo>
                      <a:pt x="13846" y="24644"/>
                      <a:pt x="10050" y="24751"/>
                      <a:pt x="7003" y="24804"/>
                    </a:cubicBezTo>
                    <a:cubicBezTo>
                      <a:pt x="2780" y="24911"/>
                      <a:pt x="0" y="24965"/>
                      <a:pt x="0" y="24965"/>
                    </a:cubicBezTo>
                    <a:lnTo>
                      <a:pt x="749" y="23254"/>
                    </a:lnTo>
                    <a:cubicBezTo>
                      <a:pt x="749" y="23254"/>
                      <a:pt x="18871" y="23147"/>
                      <a:pt x="29883" y="21383"/>
                    </a:cubicBezTo>
                    <a:cubicBezTo>
                      <a:pt x="39505" y="18603"/>
                      <a:pt x="65271" y="16198"/>
                      <a:pt x="65271" y="16198"/>
                    </a:cubicBezTo>
                    <a:cubicBezTo>
                      <a:pt x="65271" y="16198"/>
                      <a:pt x="42659" y="7698"/>
                      <a:pt x="37687" y="6575"/>
                    </a:cubicBezTo>
                    <a:cubicBezTo>
                      <a:pt x="32716" y="5453"/>
                      <a:pt x="6255" y="3368"/>
                      <a:pt x="6255" y="3368"/>
                    </a:cubicBezTo>
                    <a:lnTo>
                      <a:pt x="7271" y="1764"/>
                    </a:lnTo>
                    <a:cubicBezTo>
                      <a:pt x="7271" y="1764"/>
                      <a:pt x="20688" y="2673"/>
                      <a:pt x="27049" y="2352"/>
                    </a:cubicBezTo>
                    <a:cubicBezTo>
                      <a:pt x="33411" y="2085"/>
                      <a:pt x="35282" y="0"/>
                      <a:pt x="35282" y="0"/>
                    </a:cubicBezTo>
                    <a:cubicBezTo>
                      <a:pt x="35282" y="0"/>
                      <a:pt x="54687" y="8340"/>
                      <a:pt x="69494" y="13846"/>
                    </a:cubicBezTo>
                    <a:lnTo>
                      <a:pt x="69494" y="13846"/>
                    </a:lnTo>
                    <a:cubicBezTo>
                      <a:pt x="72327" y="14861"/>
                      <a:pt x="74947" y="15770"/>
                      <a:pt x="77245" y="16518"/>
                    </a:cubicBezTo>
                    <a:lnTo>
                      <a:pt x="78956" y="17053"/>
                    </a:lnTo>
                    <a:lnTo>
                      <a:pt x="78956" y="17053"/>
                    </a:lnTo>
                    <a:lnTo>
                      <a:pt x="79277" y="17160"/>
                    </a:lnTo>
                    <a:cubicBezTo>
                      <a:pt x="94458" y="22185"/>
                      <a:pt x="122790" y="32555"/>
                      <a:pt x="129686" y="33571"/>
                    </a:cubicBezTo>
                    <a:cubicBezTo>
                      <a:pt x="131076" y="33785"/>
                      <a:pt x="133909" y="33999"/>
                      <a:pt x="137598" y="34159"/>
                    </a:cubicBezTo>
                    <a:lnTo>
                      <a:pt x="138881" y="34213"/>
                    </a:lnTo>
                    <a:lnTo>
                      <a:pt x="143478" y="34426"/>
                    </a:lnTo>
                    <a:lnTo>
                      <a:pt x="143478" y="34426"/>
                    </a:lnTo>
                    <a:lnTo>
                      <a:pt x="148075" y="34640"/>
                    </a:lnTo>
                    <a:lnTo>
                      <a:pt x="148129" y="34640"/>
                    </a:lnTo>
                    <a:lnTo>
                      <a:pt x="152726" y="34801"/>
                    </a:lnTo>
                    <a:lnTo>
                      <a:pt x="154490" y="34854"/>
                    </a:lnTo>
                    <a:lnTo>
                      <a:pt x="155078" y="34854"/>
                    </a:lnTo>
                    <a:lnTo>
                      <a:pt x="161439" y="35068"/>
                    </a:lnTo>
                    <a:lnTo>
                      <a:pt x="165930" y="35175"/>
                    </a:lnTo>
                    <a:lnTo>
                      <a:pt x="166090" y="35175"/>
                    </a:lnTo>
                    <a:lnTo>
                      <a:pt x="170581" y="35335"/>
                    </a:lnTo>
                    <a:lnTo>
                      <a:pt x="170741" y="35335"/>
                    </a:lnTo>
                    <a:lnTo>
                      <a:pt x="174590" y="35442"/>
                    </a:lnTo>
                    <a:lnTo>
                      <a:pt x="175231" y="35442"/>
                    </a:lnTo>
                    <a:cubicBezTo>
                      <a:pt x="177530" y="35549"/>
                      <a:pt x="179401" y="35602"/>
                      <a:pt x="180737" y="35656"/>
                    </a:cubicBezTo>
                    <a:cubicBezTo>
                      <a:pt x="181700" y="35709"/>
                      <a:pt x="182394" y="35763"/>
                      <a:pt x="182715" y="35816"/>
                    </a:cubicBezTo>
                    <a:lnTo>
                      <a:pt x="183196" y="35923"/>
                    </a:lnTo>
                    <a:cubicBezTo>
                      <a:pt x="186992" y="36725"/>
                      <a:pt x="192605" y="37794"/>
                      <a:pt x="192605" y="377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29"/>
              <p:cNvSpPr/>
              <p:nvPr/>
            </p:nvSpPr>
            <p:spPr>
              <a:xfrm>
                <a:off x="3580125" y="3944000"/>
                <a:ext cx="702975" cy="622800"/>
              </a:xfrm>
              <a:custGeom>
                <a:avLst/>
                <a:gdLst/>
                <a:ahLst/>
                <a:cxnLst/>
                <a:rect l="l" t="t" r="r" b="b"/>
                <a:pathLst>
                  <a:path w="28119" h="24912" extrusionOk="0">
                    <a:moveTo>
                      <a:pt x="0" y="23788"/>
                    </a:moveTo>
                    <a:lnTo>
                      <a:pt x="27638" y="0"/>
                    </a:lnTo>
                    <a:cubicBezTo>
                      <a:pt x="28119" y="5934"/>
                      <a:pt x="25927" y="11814"/>
                      <a:pt x="21597" y="15930"/>
                    </a:cubicBezTo>
                    <a:cubicBezTo>
                      <a:pt x="12563" y="24911"/>
                      <a:pt x="0" y="23788"/>
                      <a:pt x="0" y="2378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29"/>
              <p:cNvSpPr/>
              <p:nvPr/>
            </p:nvSpPr>
            <p:spPr>
              <a:xfrm>
                <a:off x="3580125" y="3909250"/>
                <a:ext cx="690950" cy="629475"/>
              </a:xfrm>
              <a:custGeom>
                <a:avLst/>
                <a:gdLst/>
                <a:ahLst/>
                <a:cxnLst/>
                <a:rect l="l" t="t" r="r" b="b"/>
                <a:pathLst>
                  <a:path w="27638" h="25179" extrusionOk="0">
                    <a:moveTo>
                      <a:pt x="0" y="25178"/>
                    </a:moveTo>
                    <a:lnTo>
                      <a:pt x="27638" y="1390"/>
                    </a:lnTo>
                    <a:cubicBezTo>
                      <a:pt x="21811" y="0"/>
                      <a:pt x="15717" y="1283"/>
                      <a:pt x="11013" y="4918"/>
                    </a:cubicBezTo>
                    <a:cubicBezTo>
                      <a:pt x="749" y="12563"/>
                      <a:pt x="0" y="25178"/>
                      <a:pt x="0" y="2517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29"/>
              <p:cNvSpPr/>
              <p:nvPr/>
            </p:nvSpPr>
            <p:spPr>
              <a:xfrm>
                <a:off x="3362300" y="3504325"/>
                <a:ext cx="688275" cy="461075"/>
              </a:xfrm>
              <a:custGeom>
                <a:avLst/>
                <a:gdLst/>
                <a:ahLst/>
                <a:cxnLst/>
                <a:rect l="l" t="t" r="r" b="b"/>
                <a:pathLst>
                  <a:path w="27531" h="18443" extrusionOk="0">
                    <a:moveTo>
                      <a:pt x="0" y="0"/>
                    </a:moveTo>
                    <a:lnTo>
                      <a:pt x="27530" y="16358"/>
                    </a:lnTo>
                    <a:cubicBezTo>
                      <a:pt x="22719" y="18443"/>
                      <a:pt x="17267" y="18282"/>
                      <a:pt x="12616" y="15823"/>
                    </a:cubicBezTo>
                    <a:cubicBezTo>
                      <a:pt x="2619" y="10798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29"/>
              <p:cNvSpPr/>
              <p:nvPr/>
            </p:nvSpPr>
            <p:spPr>
              <a:xfrm>
                <a:off x="3362300" y="3432150"/>
                <a:ext cx="688275" cy="481125"/>
              </a:xfrm>
              <a:custGeom>
                <a:avLst/>
                <a:gdLst/>
                <a:ahLst/>
                <a:cxnLst/>
                <a:rect l="l" t="t" r="r" b="b"/>
                <a:pathLst>
                  <a:path w="27531" h="19245" extrusionOk="0">
                    <a:moveTo>
                      <a:pt x="0" y="2887"/>
                    </a:moveTo>
                    <a:lnTo>
                      <a:pt x="27530" y="19245"/>
                    </a:lnTo>
                    <a:cubicBezTo>
                      <a:pt x="27103" y="14059"/>
                      <a:pt x="24269" y="9302"/>
                      <a:pt x="19939" y="6415"/>
                    </a:cubicBezTo>
                    <a:cubicBezTo>
                      <a:pt x="10745" y="0"/>
                      <a:pt x="0" y="2887"/>
                      <a:pt x="0" y="28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29"/>
              <p:cNvSpPr/>
              <p:nvPr/>
            </p:nvSpPr>
            <p:spPr>
              <a:xfrm>
                <a:off x="2755550" y="2674400"/>
                <a:ext cx="495850" cy="673575"/>
              </a:xfrm>
              <a:custGeom>
                <a:avLst/>
                <a:gdLst/>
                <a:ahLst/>
                <a:cxnLst/>
                <a:rect l="l" t="t" r="r" b="b"/>
                <a:pathLst>
                  <a:path w="19834" h="26943" extrusionOk="0">
                    <a:moveTo>
                      <a:pt x="2460" y="0"/>
                    </a:moveTo>
                    <a:lnTo>
                      <a:pt x="19833" y="26943"/>
                    </a:lnTo>
                    <a:cubicBezTo>
                      <a:pt x="14594" y="26675"/>
                      <a:pt x="9783" y="24056"/>
                      <a:pt x="6736" y="19779"/>
                    </a:cubicBezTo>
                    <a:cubicBezTo>
                      <a:pt x="1" y="10852"/>
                      <a:pt x="2460" y="0"/>
                      <a:pt x="24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29"/>
              <p:cNvSpPr/>
              <p:nvPr/>
            </p:nvSpPr>
            <p:spPr>
              <a:xfrm>
                <a:off x="2817025" y="2674400"/>
                <a:ext cx="482475" cy="673575"/>
              </a:xfrm>
              <a:custGeom>
                <a:avLst/>
                <a:gdLst/>
                <a:ahLst/>
                <a:cxnLst/>
                <a:rect l="l" t="t" r="r" b="b"/>
                <a:pathLst>
                  <a:path w="19299" h="26943" extrusionOk="0">
                    <a:moveTo>
                      <a:pt x="1" y="0"/>
                    </a:moveTo>
                    <a:lnTo>
                      <a:pt x="17374" y="26943"/>
                    </a:lnTo>
                    <a:cubicBezTo>
                      <a:pt x="19299" y="22025"/>
                      <a:pt x="18871" y="16572"/>
                      <a:pt x="16305" y="12028"/>
                    </a:cubicBezTo>
                    <a:cubicBezTo>
                      <a:pt x="10852" y="2246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29"/>
              <p:cNvSpPr/>
              <p:nvPr/>
            </p:nvSpPr>
            <p:spPr>
              <a:xfrm>
                <a:off x="2199600" y="3422800"/>
                <a:ext cx="616125" cy="547950"/>
              </a:xfrm>
              <a:custGeom>
                <a:avLst/>
                <a:gdLst/>
                <a:ahLst/>
                <a:cxnLst/>
                <a:rect l="l" t="t" r="r" b="b"/>
                <a:pathLst>
                  <a:path w="24645" h="21918" extrusionOk="0">
                    <a:moveTo>
                      <a:pt x="1" y="21009"/>
                    </a:moveTo>
                    <a:lnTo>
                      <a:pt x="24163" y="0"/>
                    </a:lnTo>
                    <a:cubicBezTo>
                      <a:pt x="24644" y="5185"/>
                      <a:pt x="22773" y="10371"/>
                      <a:pt x="18978" y="14006"/>
                    </a:cubicBezTo>
                    <a:cubicBezTo>
                      <a:pt x="11120" y="21917"/>
                      <a:pt x="1" y="21009"/>
                      <a:pt x="1" y="2100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29"/>
              <p:cNvSpPr/>
              <p:nvPr/>
            </p:nvSpPr>
            <p:spPr>
              <a:xfrm>
                <a:off x="2199600" y="3392050"/>
                <a:ext cx="604100" cy="555975"/>
              </a:xfrm>
              <a:custGeom>
                <a:avLst/>
                <a:gdLst/>
                <a:ahLst/>
                <a:cxnLst/>
                <a:rect l="l" t="t" r="r" b="b"/>
                <a:pathLst>
                  <a:path w="24164" h="22239" extrusionOk="0">
                    <a:moveTo>
                      <a:pt x="1" y="22239"/>
                    </a:moveTo>
                    <a:lnTo>
                      <a:pt x="24163" y="1230"/>
                    </a:lnTo>
                    <a:cubicBezTo>
                      <a:pt x="19085" y="1"/>
                      <a:pt x="13686" y="1177"/>
                      <a:pt x="9569" y="4438"/>
                    </a:cubicBezTo>
                    <a:cubicBezTo>
                      <a:pt x="642" y="11173"/>
                      <a:pt x="1" y="22239"/>
                      <a:pt x="1" y="2223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29"/>
              <p:cNvSpPr/>
              <p:nvPr/>
            </p:nvSpPr>
            <p:spPr>
              <a:xfrm>
                <a:off x="1542100" y="2346975"/>
                <a:ext cx="590700" cy="566675"/>
              </a:xfrm>
              <a:custGeom>
                <a:avLst/>
                <a:gdLst/>
                <a:ahLst/>
                <a:cxnLst/>
                <a:rect l="l" t="t" r="r" b="b"/>
                <a:pathLst>
                  <a:path w="23628" h="22667" extrusionOk="0">
                    <a:moveTo>
                      <a:pt x="0" y="1"/>
                    </a:moveTo>
                    <a:lnTo>
                      <a:pt x="23628" y="21544"/>
                    </a:lnTo>
                    <a:cubicBezTo>
                      <a:pt x="18496" y="22666"/>
                      <a:pt x="13150" y="21330"/>
                      <a:pt x="9088" y="18015"/>
                    </a:cubicBezTo>
                    <a:cubicBezTo>
                      <a:pt x="321" y="11066"/>
                      <a:pt x="0" y="1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29"/>
              <p:cNvSpPr/>
              <p:nvPr/>
            </p:nvSpPr>
            <p:spPr>
              <a:xfrm>
                <a:off x="1542100" y="2330950"/>
                <a:ext cx="605400" cy="554625"/>
              </a:xfrm>
              <a:custGeom>
                <a:avLst/>
                <a:gdLst/>
                <a:ahLst/>
                <a:cxnLst/>
                <a:rect l="l" t="t" r="r" b="b"/>
                <a:pathLst>
                  <a:path w="24216" h="22185" extrusionOk="0">
                    <a:moveTo>
                      <a:pt x="0" y="642"/>
                    </a:moveTo>
                    <a:lnTo>
                      <a:pt x="23628" y="22185"/>
                    </a:lnTo>
                    <a:cubicBezTo>
                      <a:pt x="24216" y="16999"/>
                      <a:pt x="22452" y="11814"/>
                      <a:pt x="18763" y="8072"/>
                    </a:cubicBezTo>
                    <a:cubicBezTo>
                      <a:pt x="11012" y="0"/>
                      <a:pt x="0" y="642"/>
                      <a:pt x="0" y="64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29"/>
              <p:cNvSpPr/>
              <p:nvPr/>
            </p:nvSpPr>
            <p:spPr>
              <a:xfrm>
                <a:off x="1542100" y="3012500"/>
                <a:ext cx="503850" cy="442400"/>
              </a:xfrm>
              <a:custGeom>
                <a:avLst/>
                <a:gdLst/>
                <a:ahLst/>
                <a:cxnLst/>
                <a:rect l="l" t="t" r="r" b="b"/>
                <a:pathLst>
                  <a:path w="20154" h="17696" extrusionOk="0">
                    <a:moveTo>
                      <a:pt x="0" y="1"/>
                    </a:moveTo>
                    <a:lnTo>
                      <a:pt x="20153" y="16626"/>
                    </a:lnTo>
                    <a:cubicBezTo>
                      <a:pt x="16037" y="17695"/>
                      <a:pt x="11654" y="16893"/>
                      <a:pt x="8179" y="14327"/>
                    </a:cubicBezTo>
                    <a:cubicBezTo>
                      <a:pt x="695" y="9035"/>
                      <a:pt x="0" y="1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9"/>
              <p:cNvSpPr/>
              <p:nvPr/>
            </p:nvSpPr>
            <p:spPr>
              <a:xfrm>
                <a:off x="1542100" y="2988450"/>
                <a:ext cx="510525" cy="439700"/>
              </a:xfrm>
              <a:custGeom>
                <a:avLst/>
                <a:gdLst/>
                <a:ahLst/>
                <a:cxnLst/>
                <a:rect l="l" t="t" r="r" b="b"/>
                <a:pathLst>
                  <a:path w="20421" h="17588" extrusionOk="0">
                    <a:moveTo>
                      <a:pt x="0" y="963"/>
                    </a:moveTo>
                    <a:lnTo>
                      <a:pt x="20153" y="17588"/>
                    </a:lnTo>
                    <a:cubicBezTo>
                      <a:pt x="20421" y="13311"/>
                      <a:pt x="18763" y="9142"/>
                      <a:pt x="15609" y="6255"/>
                    </a:cubicBezTo>
                    <a:cubicBezTo>
                      <a:pt x="8981" y="1"/>
                      <a:pt x="0" y="963"/>
                      <a:pt x="0" y="96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9"/>
              <p:cNvSpPr/>
              <p:nvPr/>
            </p:nvSpPr>
            <p:spPr>
              <a:xfrm>
                <a:off x="1190625" y="3511000"/>
                <a:ext cx="542600" cy="410300"/>
              </a:xfrm>
              <a:custGeom>
                <a:avLst/>
                <a:gdLst/>
                <a:ahLst/>
                <a:cxnLst/>
                <a:rect l="l" t="t" r="r" b="b"/>
                <a:pathLst>
                  <a:path w="21704" h="16412" extrusionOk="0">
                    <a:moveTo>
                      <a:pt x="0" y="14541"/>
                    </a:moveTo>
                    <a:lnTo>
                      <a:pt x="21703" y="0"/>
                    </a:lnTo>
                    <a:cubicBezTo>
                      <a:pt x="21596" y="4277"/>
                      <a:pt x="19512" y="8233"/>
                      <a:pt x="16090" y="10799"/>
                    </a:cubicBezTo>
                    <a:cubicBezTo>
                      <a:pt x="8874" y="16411"/>
                      <a:pt x="0" y="14541"/>
                      <a:pt x="0" y="145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9"/>
              <p:cNvSpPr/>
              <p:nvPr/>
            </p:nvSpPr>
            <p:spPr>
              <a:xfrm>
                <a:off x="1190625" y="3473575"/>
                <a:ext cx="542600" cy="400950"/>
              </a:xfrm>
              <a:custGeom>
                <a:avLst/>
                <a:gdLst/>
                <a:ahLst/>
                <a:cxnLst/>
                <a:rect l="l" t="t" r="r" b="b"/>
                <a:pathLst>
                  <a:path w="21704" h="16038" extrusionOk="0">
                    <a:moveTo>
                      <a:pt x="0" y="16038"/>
                    </a:moveTo>
                    <a:lnTo>
                      <a:pt x="21703" y="1497"/>
                    </a:lnTo>
                    <a:cubicBezTo>
                      <a:pt x="17694" y="1"/>
                      <a:pt x="13257" y="428"/>
                      <a:pt x="9569" y="2620"/>
                    </a:cubicBezTo>
                    <a:cubicBezTo>
                      <a:pt x="1657" y="7164"/>
                      <a:pt x="0" y="16038"/>
                      <a:pt x="0" y="16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9"/>
              <p:cNvSpPr/>
              <p:nvPr/>
            </p:nvSpPr>
            <p:spPr>
              <a:xfrm>
                <a:off x="4734100" y="3718575"/>
                <a:ext cx="356200" cy="275575"/>
              </a:xfrm>
              <a:custGeom>
                <a:avLst/>
                <a:gdLst/>
                <a:ahLst/>
                <a:cxnLst/>
                <a:rect l="l" t="t" r="r" b="b"/>
                <a:pathLst>
                  <a:path w="14248" h="11023" extrusionOk="0">
                    <a:moveTo>
                      <a:pt x="2591" y="1"/>
                    </a:moveTo>
                    <a:cubicBezTo>
                      <a:pt x="1544" y="1"/>
                      <a:pt x="502" y="644"/>
                      <a:pt x="295" y="1961"/>
                    </a:cubicBezTo>
                    <a:lnTo>
                      <a:pt x="295" y="2175"/>
                    </a:lnTo>
                    <a:lnTo>
                      <a:pt x="295" y="2228"/>
                    </a:lnTo>
                    <a:lnTo>
                      <a:pt x="28" y="7948"/>
                    </a:lnTo>
                    <a:lnTo>
                      <a:pt x="28" y="8215"/>
                    </a:lnTo>
                    <a:cubicBezTo>
                      <a:pt x="1" y="9792"/>
                      <a:pt x="1191" y="10595"/>
                      <a:pt x="2373" y="10595"/>
                    </a:cubicBezTo>
                    <a:cubicBezTo>
                      <a:pt x="3516" y="10595"/>
                      <a:pt x="4652" y="9846"/>
                      <a:pt x="4679" y="8322"/>
                    </a:cubicBezTo>
                    <a:lnTo>
                      <a:pt x="4679" y="8429"/>
                    </a:lnTo>
                    <a:cubicBezTo>
                      <a:pt x="4652" y="10006"/>
                      <a:pt x="5841" y="10809"/>
                      <a:pt x="7024" y="10809"/>
                    </a:cubicBezTo>
                    <a:cubicBezTo>
                      <a:pt x="8167" y="10809"/>
                      <a:pt x="9303" y="10060"/>
                      <a:pt x="9329" y="8536"/>
                    </a:cubicBezTo>
                    <a:lnTo>
                      <a:pt x="9329" y="8643"/>
                    </a:lnTo>
                    <a:cubicBezTo>
                      <a:pt x="9302" y="10220"/>
                      <a:pt x="10478" y="11023"/>
                      <a:pt x="11654" y="11023"/>
                    </a:cubicBezTo>
                    <a:cubicBezTo>
                      <a:pt x="12791" y="11023"/>
                      <a:pt x="13928" y="10273"/>
                      <a:pt x="13980" y="8750"/>
                    </a:cubicBezTo>
                    <a:lnTo>
                      <a:pt x="14034" y="7788"/>
                    </a:lnTo>
                    <a:lnTo>
                      <a:pt x="14141" y="4848"/>
                    </a:lnTo>
                    <a:lnTo>
                      <a:pt x="14247" y="2870"/>
                    </a:lnTo>
                    <a:lnTo>
                      <a:pt x="14247" y="2763"/>
                    </a:lnTo>
                    <a:cubicBezTo>
                      <a:pt x="14247" y="2656"/>
                      <a:pt x="14247" y="2602"/>
                      <a:pt x="14141" y="2549"/>
                    </a:cubicBezTo>
                    <a:cubicBezTo>
                      <a:pt x="14003" y="1173"/>
                      <a:pt x="12915" y="462"/>
                      <a:pt x="11834" y="462"/>
                    </a:cubicBezTo>
                    <a:cubicBezTo>
                      <a:pt x="10816" y="462"/>
                      <a:pt x="9804" y="1092"/>
                      <a:pt x="9597" y="2389"/>
                    </a:cubicBezTo>
                    <a:cubicBezTo>
                      <a:pt x="9543" y="2442"/>
                      <a:pt x="9543" y="2549"/>
                      <a:pt x="9543" y="2656"/>
                    </a:cubicBezTo>
                    <a:lnTo>
                      <a:pt x="9543" y="2549"/>
                    </a:lnTo>
                    <a:cubicBezTo>
                      <a:pt x="9543" y="2496"/>
                      <a:pt x="9543" y="2442"/>
                      <a:pt x="9543" y="2389"/>
                    </a:cubicBezTo>
                    <a:cubicBezTo>
                      <a:pt x="9461" y="959"/>
                      <a:pt x="8346" y="222"/>
                      <a:pt x="7231" y="222"/>
                    </a:cubicBezTo>
                    <a:cubicBezTo>
                      <a:pt x="6179" y="222"/>
                      <a:pt x="5128" y="878"/>
                      <a:pt x="4946" y="2228"/>
                    </a:cubicBezTo>
                    <a:cubicBezTo>
                      <a:pt x="4946" y="2212"/>
                      <a:pt x="4946" y="2193"/>
                      <a:pt x="4946" y="2175"/>
                    </a:cubicBezTo>
                    <a:cubicBezTo>
                      <a:pt x="4835" y="738"/>
                      <a:pt x="3711" y="1"/>
                      <a:pt x="2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9"/>
              <p:cNvSpPr/>
              <p:nvPr/>
            </p:nvSpPr>
            <p:spPr>
              <a:xfrm>
                <a:off x="5297400" y="3744325"/>
                <a:ext cx="356875" cy="276550"/>
              </a:xfrm>
              <a:custGeom>
                <a:avLst/>
                <a:gdLst/>
                <a:ahLst/>
                <a:cxnLst/>
                <a:rect l="l" t="t" r="r" b="b"/>
                <a:pathLst>
                  <a:path w="14275" h="11062" extrusionOk="0">
                    <a:moveTo>
                      <a:pt x="2626" y="1"/>
                    </a:moveTo>
                    <a:cubicBezTo>
                      <a:pt x="1644" y="1"/>
                      <a:pt x="662" y="590"/>
                      <a:pt x="375" y="1786"/>
                    </a:cubicBezTo>
                    <a:cubicBezTo>
                      <a:pt x="322" y="1947"/>
                      <a:pt x="322" y="2054"/>
                      <a:pt x="322" y="2214"/>
                    </a:cubicBezTo>
                    <a:lnTo>
                      <a:pt x="215" y="4138"/>
                    </a:lnTo>
                    <a:lnTo>
                      <a:pt x="108" y="7185"/>
                    </a:lnTo>
                    <a:lnTo>
                      <a:pt x="55" y="8148"/>
                    </a:lnTo>
                    <a:lnTo>
                      <a:pt x="55" y="8255"/>
                    </a:lnTo>
                    <a:cubicBezTo>
                      <a:pt x="0" y="9838"/>
                      <a:pt x="1200" y="10654"/>
                      <a:pt x="2395" y="10654"/>
                    </a:cubicBezTo>
                    <a:cubicBezTo>
                      <a:pt x="3540" y="10654"/>
                      <a:pt x="4679" y="9905"/>
                      <a:pt x="4705" y="8361"/>
                    </a:cubicBezTo>
                    <a:lnTo>
                      <a:pt x="4705" y="8468"/>
                    </a:lnTo>
                    <a:cubicBezTo>
                      <a:pt x="4678" y="10045"/>
                      <a:pt x="5868" y="10848"/>
                      <a:pt x="7051" y="10848"/>
                    </a:cubicBezTo>
                    <a:cubicBezTo>
                      <a:pt x="8194" y="10848"/>
                      <a:pt x="9330" y="10099"/>
                      <a:pt x="9356" y="8575"/>
                    </a:cubicBezTo>
                    <a:lnTo>
                      <a:pt x="9356" y="8682"/>
                    </a:lnTo>
                    <a:cubicBezTo>
                      <a:pt x="9329" y="10259"/>
                      <a:pt x="10505" y="11062"/>
                      <a:pt x="11681" y="11062"/>
                    </a:cubicBezTo>
                    <a:cubicBezTo>
                      <a:pt x="12818" y="11062"/>
                      <a:pt x="13954" y="10313"/>
                      <a:pt x="14007" y="8789"/>
                    </a:cubicBezTo>
                    <a:lnTo>
                      <a:pt x="14007" y="8522"/>
                    </a:lnTo>
                    <a:lnTo>
                      <a:pt x="14274" y="2855"/>
                    </a:lnTo>
                    <a:lnTo>
                      <a:pt x="14274" y="2749"/>
                    </a:lnTo>
                    <a:cubicBezTo>
                      <a:pt x="14221" y="2588"/>
                      <a:pt x="14221" y="2374"/>
                      <a:pt x="14167" y="2214"/>
                    </a:cubicBezTo>
                    <a:cubicBezTo>
                      <a:pt x="14167" y="2160"/>
                      <a:pt x="14114" y="2107"/>
                      <a:pt x="14114" y="2054"/>
                    </a:cubicBezTo>
                    <a:cubicBezTo>
                      <a:pt x="13768" y="964"/>
                      <a:pt x="12842" y="430"/>
                      <a:pt x="11913" y="430"/>
                    </a:cubicBezTo>
                    <a:cubicBezTo>
                      <a:pt x="10971" y="430"/>
                      <a:pt x="10027" y="978"/>
                      <a:pt x="9677" y="2054"/>
                    </a:cubicBezTo>
                    <a:cubicBezTo>
                      <a:pt x="9623" y="2267"/>
                      <a:pt x="9570" y="2428"/>
                      <a:pt x="9570" y="2642"/>
                    </a:cubicBezTo>
                    <a:lnTo>
                      <a:pt x="9570" y="2535"/>
                    </a:lnTo>
                    <a:cubicBezTo>
                      <a:pt x="9570" y="2374"/>
                      <a:pt x="9570" y="2214"/>
                      <a:pt x="9517" y="2054"/>
                    </a:cubicBezTo>
                    <a:cubicBezTo>
                      <a:pt x="9271" y="851"/>
                      <a:pt x="8270" y="235"/>
                      <a:pt x="7265" y="235"/>
                    </a:cubicBezTo>
                    <a:cubicBezTo>
                      <a:pt x="6304" y="235"/>
                      <a:pt x="5340" y="797"/>
                      <a:pt x="5026" y="1947"/>
                    </a:cubicBezTo>
                    <a:cubicBezTo>
                      <a:pt x="4973" y="2107"/>
                      <a:pt x="4973" y="2267"/>
                      <a:pt x="4973" y="2428"/>
                    </a:cubicBezTo>
                    <a:lnTo>
                      <a:pt x="4973" y="2321"/>
                    </a:lnTo>
                    <a:cubicBezTo>
                      <a:pt x="4973" y="2160"/>
                      <a:pt x="4919" y="2054"/>
                      <a:pt x="4919" y="1947"/>
                    </a:cubicBezTo>
                    <a:cubicBezTo>
                      <a:pt x="4700" y="657"/>
                      <a:pt x="3663" y="1"/>
                      <a:pt x="26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56717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98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78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71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190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48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6234E0-38A1-F639-A52C-35BC7FFB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2C44DB-1836-60A1-48AC-1F6D3937B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70EDBA-EBE2-438D-63D1-A157504CB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395D64-468D-92A5-A335-9EE92134A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E273AA-1FB5-4AB9-5907-F0CA8D59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18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38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5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1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R_blue"/>
          <p:cNvGrpSpPr/>
          <p:nvPr userDrawn="1"/>
        </p:nvGrpSpPr>
        <p:grpSpPr>
          <a:xfrm rot="10800000">
            <a:off x="11952740" y="423057"/>
            <a:ext cx="264115" cy="6405652"/>
            <a:chOff x="8912859" y="317293"/>
            <a:chExt cx="198086" cy="4804239"/>
          </a:xfrm>
        </p:grpSpPr>
        <p:grpSp>
          <p:nvGrpSpPr>
            <p:cNvPr id="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2050"/>
          <p:cNvGrpSpPr/>
          <p:nvPr userDrawn="1"/>
        </p:nvGrpSpPr>
        <p:grpSpPr>
          <a:xfrm>
            <a:off x="367688" y="3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2051"/>
          <p:cNvGrpSpPr/>
          <p:nvPr userDrawn="1"/>
        </p:nvGrpSpPr>
        <p:grpSpPr>
          <a:xfrm>
            <a:off x="200397" y="6557733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592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42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7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7E3F09-8C7E-4140-AC1E-B30ABF771E2B}" type="datetime1">
              <a:rPr lang="en-US" sz="1400" smtClean="0">
                <a:solidFill>
                  <a:schemeClr val="tx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12/21/2023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1400">
                <a:solidFill>
                  <a:schemeClr val="tx1"/>
                </a:solidFill>
              </a:rPr>
              <a:t>Bài giảng được chỉnh sửa bởi: Nguyễn Thị Tuyết Nga - TH Mai Động - Hoàng Mai - HN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z="1400" smtClean="0">
                <a:solidFill>
                  <a:schemeClr val="tx1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478851"/>
      </p:ext>
    </p:extLst>
  </p:cSld>
  <p:clrMapOvr>
    <a:masterClrMapping/>
  </p:clrMapOvr>
  <p:transition spd="med" advClick="0" advTm="10000">
    <p:blinds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21" name="矩形 2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2" name="矩形 3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3" name="矩形 4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4" name="矩形 5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5" name="矩形 6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6" name="矩形 7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7" name="矩形 8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8" name="矩形 9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9" name="矩形 10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0" name="矩形 11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1" name="矩形 12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2" name="矩形 13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3" name="矩形 14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4" name="矩形 15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457200" lvl="1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914400" lvl="2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371600" lvl="3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1828800" lvl="4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</a:lstStyle>
            <a:p>
              <a:pPr lvl="0" algn="ctr" eaLnBrk="1" hangingPunct="1">
                <a:buNone/>
              </a:pPr>
              <a:endParaRPr lang="zh-CN" altLang="en-US" sz="18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53316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6" name="Google Shape;3516;p36"/>
          <p:cNvSpPr txBox="1">
            <a:spLocks noGrp="1"/>
          </p:cNvSpPr>
          <p:nvPr>
            <p:ph type="title" hasCustomPrompt="1"/>
          </p:nvPr>
        </p:nvSpPr>
        <p:spPr>
          <a:xfrm>
            <a:off x="3019684" y="2369433"/>
            <a:ext cx="14484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 u="sng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17" name="Google Shape;3517;p36"/>
          <p:cNvSpPr txBox="1">
            <a:spLocks noGrp="1"/>
          </p:cNvSpPr>
          <p:nvPr>
            <p:ph type="subTitle" idx="1"/>
          </p:nvPr>
        </p:nvSpPr>
        <p:spPr>
          <a:xfrm>
            <a:off x="6274717" y="2477684"/>
            <a:ext cx="2897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18" name="Google Shape;3518;p36"/>
          <p:cNvSpPr txBox="1">
            <a:spLocks noGrp="1"/>
          </p:cNvSpPr>
          <p:nvPr>
            <p:ph type="subTitle" idx="2"/>
          </p:nvPr>
        </p:nvSpPr>
        <p:spPr>
          <a:xfrm>
            <a:off x="6274717" y="2104784"/>
            <a:ext cx="289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9" name="Google Shape;3519;p36"/>
          <p:cNvSpPr txBox="1">
            <a:spLocks noGrp="1"/>
          </p:cNvSpPr>
          <p:nvPr>
            <p:ph type="title" idx="3" hasCustomPrompt="1"/>
          </p:nvPr>
        </p:nvSpPr>
        <p:spPr>
          <a:xfrm>
            <a:off x="3020304" y="4224267"/>
            <a:ext cx="14472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 u="sng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20" name="Google Shape;3520;p36"/>
          <p:cNvSpPr txBox="1">
            <a:spLocks noGrp="1"/>
          </p:cNvSpPr>
          <p:nvPr>
            <p:ph type="subTitle" idx="4"/>
          </p:nvPr>
        </p:nvSpPr>
        <p:spPr>
          <a:xfrm>
            <a:off x="6274717" y="4207533"/>
            <a:ext cx="2897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21" name="Google Shape;3521;p36"/>
          <p:cNvSpPr txBox="1">
            <a:spLocks noGrp="1"/>
          </p:cNvSpPr>
          <p:nvPr>
            <p:ph type="subTitle" idx="5"/>
          </p:nvPr>
        </p:nvSpPr>
        <p:spPr>
          <a:xfrm>
            <a:off x="6274717" y="3834633"/>
            <a:ext cx="289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22" name="Google Shape;3522;p3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" name="Google Shape;3523;p36"/>
          <p:cNvGrpSpPr/>
          <p:nvPr/>
        </p:nvGrpSpPr>
        <p:grpSpPr>
          <a:xfrm>
            <a:off x="-712830" y="3764671"/>
            <a:ext cx="15253323" cy="5261611"/>
            <a:chOff x="-534622" y="2823503"/>
            <a:chExt cx="11439992" cy="3946208"/>
          </a:xfrm>
        </p:grpSpPr>
        <p:sp>
          <p:nvSpPr>
            <p:cNvPr id="3524" name="Google Shape;3524;p36"/>
            <p:cNvSpPr/>
            <p:nvPr/>
          </p:nvSpPr>
          <p:spPr>
            <a:xfrm rot="-5399406" flipH="1">
              <a:off x="3843620" y="-7483"/>
              <a:ext cx="1318105" cy="9715065"/>
            </a:xfrm>
            <a:custGeom>
              <a:avLst/>
              <a:gdLst/>
              <a:ahLst/>
              <a:cxnLst/>
              <a:rect l="l" t="t" r="r" b="b"/>
              <a:pathLst>
                <a:path w="91171" h="209320" extrusionOk="0">
                  <a:moveTo>
                    <a:pt x="12738" y="0"/>
                  </a:moveTo>
                  <a:cubicBezTo>
                    <a:pt x="4694" y="2889"/>
                    <a:pt x="1" y="11924"/>
                    <a:pt x="259" y="20456"/>
                  </a:cubicBezTo>
                  <a:cubicBezTo>
                    <a:pt x="516" y="29002"/>
                    <a:pt x="4884" y="36951"/>
                    <a:pt x="10405" y="43462"/>
                  </a:cubicBezTo>
                  <a:cubicBezTo>
                    <a:pt x="15912" y="49987"/>
                    <a:pt x="22613" y="55385"/>
                    <a:pt x="28690" y="61395"/>
                  </a:cubicBezTo>
                  <a:cubicBezTo>
                    <a:pt x="31729" y="64406"/>
                    <a:pt x="34781" y="67906"/>
                    <a:pt x="35161" y="72165"/>
                  </a:cubicBezTo>
                  <a:cubicBezTo>
                    <a:pt x="35595" y="76926"/>
                    <a:pt x="32624" y="81254"/>
                    <a:pt x="29803" y="85106"/>
                  </a:cubicBezTo>
                  <a:lnTo>
                    <a:pt x="18897" y="99973"/>
                  </a:lnTo>
                  <a:cubicBezTo>
                    <a:pt x="14963" y="105331"/>
                    <a:pt x="10853" y="111178"/>
                    <a:pt x="10812" y="117838"/>
                  </a:cubicBezTo>
                  <a:cubicBezTo>
                    <a:pt x="10771" y="124756"/>
                    <a:pt x="15139" y="130806"/>
                    <a:pt x="18571" y="136829"/>
                  </a:cubicBezTo>
                  <a:cubicBezTo>
                    <a:pt x="25693" y="149349"/>
                    <a:pt x="29328" y="163565"/>
                    <a:pt x="29097" y="177971"/>
                  </a:cubicBezTo>
                  <a:cubicBezTo>
                    <a:pt x="28908" y="188470"/>
                    <a:pt x="26683" y="199091"/>
                    <a:pt x="28989" y="209319"/>
                  </a:cubicBezTo>
                  <a:lnTo>
                    <a:pt x="91170" y="209319"/>
                  </a:lnTo>
                  <a:lnTo>
                    <a:pt x="91170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5" name="Google Shape;3525;p36"/>
            <p:cNvSpPr/>
            <p:nvPr/>
          </p:nvSpPr>
          <p:spPr>
            <a:xfrm rot="-5400000" flipH="1">
              <a:off x="7423039" y="3287380"/>
              <a:ext cx="3623539" cy="3341121"/>
            </a:xfrm>
            <a:custGeom>
              <a:avLst/>
              <a:gdLst/>
              <a:ahLst/>
              <a:cxnLst/>
              <a:rect l="l" t="t" r="r" b="b"/>
              <a:pathLst>
                <a:path w="196318" h="181017" extrusionOk="0">
                  <a:moveTo>
                    <a:pt x="98836" y="1955"/>
                  </a:moveTo>
                  <a:cubicBezTo>
                    <a:pt x="98836" y="1955"/>
                    <a:pt x="98873" y="1955"/>
                    <a:pt x="98873" y="1993"/>
                  </a:cubicBezTo>
                  <a:lnTo>
                    <a:pt x="98836" y="1955"/>
                  </a:lnTo>
                  <a:close/>
                  <a:moveTo>
                    <a:pt x="2557" y="106843"/>
                  </a:moveTo>
                  <a:cubicBezTo>
                    <a:pt x="2708" y="106542"/>
                    <a:pt x="2858" y="106279"/>
                    <a:pt x="3046" y="105978"/>
                  </a:cubicBezTo>
                  <a:cubicBezTo>
                    <a:pt x="3986" y="105527"/>
                    <a:pt x="5001" y="105076"/>
                    <a:pt x="6016" y="104663"/>
                  </a:cubicBezTo>
                  <a:cubicBezTo>
                    <a:pt x="7670" y="103948"/>
                    <a:pt x="9437" y="103309"/>
                    <a:pt x="11204" y="102632"/>
                  </a:cubicBezTo>
                  <a:cubicBezTo>
                    <a:pt x="12971" y="101993"/>
                    <a:pt x="14813" y="101354"/>
                    <a:pt x="16617" y="100678"/>
                  </a:cubicBezTo>
                  <a:cubicBezTo>
                    <a:pt x="18422" y="100001"/>
                    <a:pt x="20151" y="99211"/>
                    <a:pt x="21843" y="98459"/>
                  </a:cubicBezTo>
                  <a:lnTo>
                    <a:pt x="22482" y="98159"/>
                  </a:lnTo>
                  <a:lnTo>
                    <a:pt x="23084" y="97820"/>
                  </a:lnTo>
                  <a:lnTo>
                    <a:pt x="24287" y="97181"/>
                  </a:lnTo>
                  <a:cubicBezTo>
                    <a:pt x="25114" y="96768"/>
                    <a:pt x="25903" y="96317"/>
                    <a:pt x="26655" y="95828"/>
                  </a:cubicBezTo>
                  <a:cubicBezTo>
                    <a:pt x="27369" y="95377"/>
                    <a:pt x="28121" y="94888"/>
                    <a:pt x="28873" y="94512"/>
                  </a:cubicBezTo>
                  <a:lnTo>
                    <a:pt x="29437" y="94174"/>
                  </a:lnTo>
                  <a:lnTo>
                    <a:pt x="29926" y="93835"/>
                  </a:lnTo>
                  <a:lnTo>
                    <a:pt x="30941" y="93121"/>
                  </a:lnTo>
                  <a:cubicBezTo>
                    <a:pt x="31618" y="92632"/>
                    <a:pt x="32257" y="92181"/>
                    <a:pt x="32821" y="91693"/>
                  </a:cubicBezTo>
                  <a:lnTo>
                    <a:pt x="33610" y="90941"/>
                  </a:lnTo>
                  <a:cubicBezTo>
                    <a:pt x="33911" y="90677"/>
                    <a:pt x="34099" y="90414"/>
                    <a:pt x="34362" y="90151"/>
                  </a:cubicBezTo>
                  <a:cubicBezTo>
                    <a:pt x="35189" y="89174"/>
                    <a:pt x="35941" y="88196"/>
                    <a:pt x="36655" y="87144"/>
                  </a:cubicBezTo>
                  <a:lnTo>
                    <a:pt x="38272" y="84700"/>
                  </a:lnTo>
                  <a:cubicBezTo>
                    <a:pt x="38760" y="84023"/>
                    <a:pt x="39099" y="83497"/>
                    <a:pt x="39324" y="83121"/>
                  </a:cubicBezTo>
                  <a:lnTo>
                    <a:pt x="39587" y="82783"/>
                  </a:lnTo>
                  <a:cubicBezTo>
                    <a:pt x="39625" y="82708"/>
                    <a:pt x="39663" y="82595"/>
                    <a:pt x="39663" y="82520"/>
                  </a:cubicBezTo>
                  <a:cubicBezTo>
                    <a:pt x="40039" y="81730"/>
                    <a:pt x="40490" y="80978"/>
                    <a:pt x="41016" y="80301"/>
                  </a:cubicBezTo>
                  <a:cubicBezTo>
                    <a:pt x="42031" y="78986"/>
                    <a:pt x="43121" y="77708"/>
                    <a:pt x="44287" y="76504"/>
                  </a:cubicBezTo>
                  <a:lnTo>
                    <a:pt x="45941" y="74700"/>
                  </a:lnTo>
                  <a:cubicBezTo>
                    <a:pt x="46242" y="74399"/>
                    <a:pt x="46505" y="74098"/>
                    <a:pt x="46806" y="73798"/>
                  </a:cubicBezTo>
                  <a:lnTo>
                    <a:pt x="47708" y="73008"/>
                  </a:lnTo>
                  <a:cubicBezTo>
                    <a:pt x="48911" y="71993"/>
                    <a:pt x="50189" y="71091"/>
                    <a:pt x="51505" y="70226"/>
                  </a:cubicBezTo>
                  <a:cubicBezTo>
                    <a:pt x="53911" y="68685"/>
                    <a:pt x="56166" y="66956"/>
                    <a:pt x="58234" y="65038"/>
                  </a:cubicBezTo>
                  <a:lnTo>
                    <a:pt x="63347" y="59963"/>
                  </a:lnTo>
                  <a:cubicBezTo>
                    <a:pt x="64024" y="59286"/>
                    <a:pt x="64625" y="58534"/>
                    <a:pt x="65151" y="57745"/>
                  </a:cubicBezTo>
                  <a:cubicBezTo>
                    <a:pt x="65264" y="57557"/>
                    <a:pt x="65377" y="57331"/>
                    <a:pt x="65490" y="57143"/>
                  </a:cubicBezTo>
                  <a:lnTo>
                    <a:pt x="65640" y="56880"/>
                  </a:lnTo>
                  <a:lnTo>
                    <a:pt x="65753" y="56580"/>
                  </a:lnTo>
                  <a:lnTo>
                    <a:pt x="66279" y="55527"/>
                  </a:lnTo>
                  <a:cubicBezTo>
                    <a:pt x="66542" y="54925"/>
                    <a:pt x="66768" y="54437"/>
                    <a:pt x="66994" y="53986"/>
                  </a:cubicBezTo>
                  <a:cubicBezTo>
                    <a:pt x="67557" y="51692"/>
                    <a:pt x="66392" y="51880"/>
                    <a:pt x="64588" y="53346"/>
                  </a:cubicBezTo>
                  <a:lnTo>
                    <a:pt x="64475" y="53422"/>
                  </a:lnTo>
                  <a:lnTo>
                    <a:pt x="64475" y="53422"/>
                  </a:lnTo>
                  <a:lnTo>
                    <a:pt x="64475" y="53422"/>
                  </a:lnTo>
                  <a:lnTo>
                    <a:pt x="63610" y="54098"/>
                  </a:lnTo>
                  <a:cubicBezTo>
                    <a:pt x="60753" y="56204"/>
                    <a:pt x="57745" y="58159"/>
                    <a:pt x="54663" y="59925"/>
                  </a:cubicBezTo>
                  <a:cubicBezTo>
                    <a:pt x="52971" y="60865"/>
                    <a:pt x="51166" y="61843"/>
                    <a:pt x="49324" y="62745"/>
                  </a:cubicBezTo>
                  <a:cubicBezTo>
                    <a:pt x="47445" y="63610"/>
                    <a:pt x="45603" y="64587"/>
                    <a:pt x="43836" y="65677"/>
                  </a:cubicBezTo>
                  <a:cubicBezTo>
                    <a:pt x="42069" y="66768"/>
                    <a:pt x="40339" y="67895"/>
                    <a:pt x="38535" y="68910"/>
                  </a:cubicBezTo>
                  <a:cubicBezTo>
                    <a:pt x="38084" y="69174"/>
                    <a:pt x="37633" y="69399"/>
                    <a:pt x="37181" y="69625"/>
                  </a:cubicBezTo>
                  <a:cubicBezTo>
                    <a:pt x="36730" y="69888"/>
                    <a:pt x="36279" y="70113"/>
                    <a:pt x="35753" y="70301"/>
                  </a:cubicBezTo>
                  <a:lnTo>
                    <a:pt x="34362" y="70903"/>
                  </a:lnTo>
                  <a:cubicBezTo>
                    <a:pt x="33873" y="71053"/>
                    <a:pt x="33422" y="71241"/>
                    <a:pt x="32971" y="71429"/>
                  </a:cubicBezTo>
                  <a:cubicBezTo>
                    <a:pt x="32445" y="71655"/>
                    <a:pt x="31881" y="71918"/>
                    <a:pt x="31392" y="72219"/>
                  </a:cubicBezTo>
                  <a:cubicBezTo>
                    <a:pt x="31430" y="71918"/>
                    <a:pt x="31467" y="71655"/>
                    <a:pt x="31505" y="71354"/>
                  </a:cubicBezTo>
                  <a:cubicBezTo>
                    <a:pt x="31881" y="71166"/>
                    <a:pt x="32294" y="70978"/>
                    <a:pt x="32670" y="70790"/>
                  </a:cubicBezTo>
                  <a:cubicBezTo>
                    <a:pt x="33610" y="70414"/>
                    <a:pt x="34587" y="70076"/>
                    <a:pt x="35490" y="69700"/>
                  </a:cubicBezTo>
                  <a:cubicBezTo>
                    <a:pt x="35941" y="69550"/>
                    <a:pt x="36430" y="69324"/>
                    <a:pt x="36843" y="69136"/>
                  </a:cubicBezTo>
                  <a:cubicBezTo>
                    <a:pt x="37294" y="68910"/>
                    <a:pt x="37783" y="68685"/>
                    <a:pt x="38234" y="68459"/>
                  </a:cubicBezTo>
                  <a:cubicBezTo>
                    <a:pt x="40039" y="67519"/>
                    <a:pt x="41843" y="66467"/>
                    <a:pt x="43648" y="65414"/>
                  </a:cubicBezTo>
                  <a:cubicBezTo>
                    <a:pt x="44550" y="64925"/>
                    <a:pt x="45452" y="64399"/>
                    <a:pt x="46392" y="63910"/>
                  </a:cubicBezTo>
                  <a:lnTo>
                    <a:pt x="49136" y="62519"/>
                  </a:lnTo>
                  <a:cubicBezTo>
                    <a:pt x="50978" y="61580"/>
                    <a:pt x="52745" y="60602"/>
                    <a:pt x="54437" y="59625"/>
                  </a:cubicBezTo>
                  <a:cubicBezTo>
                    <a:pt x="56091" y="58647"/>
                    <a:pt x="57670" y="57595"/>
                    <a:pt x="59136" y="56580"/>
                  </a:cubicBezTo>
                  <a:cubicBezTo>
                    <a:pt x="60565" y="55565"/>
                    <a:pt x="61956" y="54587"/>
                    <a:pt x="63121" y="53610"/>
                  </a:cubicBezTo>
                  <a:cubicBezTo>
                    <a:pt x="64212" y="52745"/>
                    <a:pt x="65264" y="51805"/>
                    <a:pt x="66242" y="50828"/>
                  </a:cubicBezTo>
                  <a:cubicBezTo>
                    <a:pt x="67031" y="50076"/>
                    <a:pt x="67745" y="49286"/>
                    <a:pt x="68385" y="48459"/>
                  </a:cubicBezTo>
                  <a:cubicBezTo>
                    <a:pt x="68648" y="48121"/>
                    <a:pt x="68873" y="47820"/>
                    <a:pt x="69061" y="47519"/>
                  </a:cubicBezTo>
                  <a:lnTo>
                    <a:pt x="69174" y="47331"/>
                  </a:lnTo>
                  <a:cubicBezTo>
                    <a:pt x="69362" y="46955"/>
                    <a:pt x="69550" y="46580"/>
                    <a:pt x="69738" y="46241"/>
                  </a:cubicBezTo>
                  <a:lnTo>
                    <a:pt x="69776" y="46166"/>
                  </a:lnTo>
                  <a:lnTo>
                    <a:pt x="69776" y="46166"/>
                  </a:lnTo>
                  <a:cubicBezTo>
                    <a:pt x="70903" y="44061"/>
                    <a:pt x="72219" y="42143"/>
                    <a:pt x="73385" y="40226"/>
                  </a:cubicBezTo>
                  <a:cubicBezTo>
                    <a:pt x="74212" y="38798"/>
                    <a:pt x="72821" y="38835"/>
                    <a:pt x="71354" y="39662"/>
                  </a:cubicBezTo>
                  <a:lnTo>
                    <a:pt x="71354" y="39662"/>
                  </a:lnTo>
                  <a:cubicBezTo>
                    <a:pt x="70452" y="40113"/>
                    <a:pt x="69512" y="40640"/>
                    <a:pt x="68497" y="41166"/>
                  </a:cubicBezTo>
                  <a:cubicBezTo>
                    <a:pt x="67670" y="41617"/>
                    <a:pt x="66806" y="42031"/>
                    <a:pt x="65941" y="42444"/>
                  </a:cubicBezTo>
                  <a:cubicBezTo>
                    <a:pt x="65076" y="42895"/>
                    <a:pt x="64136" y="43271"/>
                    <a:pt x="63234" y="43647"/>
                  </a:cubicBezTo>
                  <a:lnTo>
                    <a:pt x="57933" y="46016"/>
                  </a:lnTo>
                  <a:cubicBezTo>
                    <a:pt x="57106" y="46354"/>
                    <a:pt x="56204" y="46692"/>
                    <a:pt x="55452" y="47031"/>
                  </a:cubicBezTo>
                  <a:cubicBezTo>
                    <a:pt x="54775" y="47369"/>
                    <a:pt x="54099" y="47783"/>
                    <a:pt x="53460" y="48234"/>
                  </a:cubicBezTo>
                  <a:lnTo>
                    <a:pt x="52745" y="48685"/>
                  </a:lnTo>
                  <a:cubicBezTo>
                    <a:pt x="53309" y="48158"/>
                    <a:pt x="53873" y="47557"/>
                    <a:pt x="54400" y="46955"/>
                  </a:cubicBezTo>
                  <a:cubicBezTo>
                    <a:pt x="54663" y="46843"/>
                    <a:pt x="54963" y="46730"/>
                    <a:pt x="55264" y="46580"/>
                  </a:cubicBezTo>
                  <a:cubicBezTo>
                    <a:pt x="56091" y="46316"/>
                    <a:pt x="56918" y="46016"/>
                    <a:pt x="57783" y="45677"/>
                  </a:cubicBezTo>
                  <a:lnTo>
                    <a:pt x="63159" y="43459"/>
                  </a:lnTo>
                  <a:cubicBezTo>
                    <a:pt x="64099" y="43083"/>
                    <a:pt x="65001" y="42707"/>
                    <a:pt x="65866" y="42294"/>
                  </a:cubicBezTo>
                  <a:cubicBezTo>
                    <a:pt x="66730" y="41880"/>
                    <a:pt x="67595" y="41429"/>
                    <a:pt x="68422" y="41016"/>
                  </a:cubicBezTo>
                  <a:cubicBezTo>
                    <a:pt x="70039" y="40113"/>
                    <a:pt x="71505" y="39249"/>
                    <a:pt x="72745" y="38459"/>
                  </a:cubicBezTo>
                  <a:cubicBezTo>
                    <a:pt x="73309" y="38121"/>
                    <a:pt x="73873" y="37745"/>
                    <a:pt x="74362" y="37331"/>
                  </a:cubicBezTo>
                  <a:cubicBezTo>
                    <a:pt x="74550" y="37106"/>
                    <a:pt x="74776" y="36955"/>
                    <a:pt x="74926" y="36767"/>
                  </a:cubicBezTo>
                  <a:cubicBezTo>
                    <a:pt x="75076" y="36579"/>
                    <a:pt x="75264" y="36391"/>
                    <a:pt x="75377" y="36279"/>
                  </a:cubicBezTo>
                  <a:cubicBezTo>
                    <a:pt x="75490" y="36091"/>
                    <a:pt x="75603" y="35903"/>
                    <a:pt x="75715" y="35715"/>
                  </a:cubicBezTo>
                  <a:cubicBezTo>
                    <a:pt x="75791" y="35564"/>
                    <a:pt x="75866" y="35301"/>
                    <a:pt x="75979" y="35076"/>
                  </a:cubicBezTo>
                  <a:cubicBezTo>
                    <a:pt x="76204" y="34549"/>
                    <a:pt x="76392" y="33985"/>
                    <a:pt x="76618" y="33422"/>
                  </a:cubicBezTo>
                  <a:cubicBezTo>
                    <a:pt x="77031" y="32331"/>
                    <a:pt x="77482" y="31279"/>
                    <a:pt x="77933" y="30226"/>
                  </a:cubicBezTo>
                  <a:cubicBezTo>
                    <a:pt x="77971" y="30151"/>
                    <a:pt x="78009" y="30038"/>
                    <a:pt x="78046" y="29963"/>
                  </a:cubicBezTo>
                  <a:cubicBezTo>
                    <a:pt x="78159" y="29662"/>
                    <a:pt x="78272" y="29399"/>
                    <a:pt x="78422" y="29136"/>
                  </a:cubicBezTo>
                  <a:cubicBezTo>
                    <a:pt x="79174" y="27444"/>
                    <a:pt x="80001" y="25865"/>
                    <a:pt x="80866" y="24286"/>
                  </a:cubicBezTo>
                  <a:cubicBezTo>
                    <a:pt x="81881" y="22519"/>
                    <a:pt x="83009" y="20790"/>
                    <a:pt x="84287" y="19173"/>
                  </a:cubicBezTo>
                  <a:cubicBezTo>
                    <a:pt x="85415" y="17632"/>
                    <a:pt x="86693" y="16241"/>
                    <a:pt x="87708" y="14850"/>
                  </a:cubicBezTo>
                  <a:cubicBezTo>
                    <a:pt x="88648" y="13572"/>
                    <a:pt x="89550" y="12294"/>
                    <a:pt x="90377" y="10940"/>
                  </a:cubicBezTo>
                  <a:cubicBezTo>
                    <a:pt x="90753" y="10264"/>
                    <a:pt x="91091" y="9662"/>
                    <a:pt x="91430" y="9061"/>
                  </a:cubicBezTo>
                  <a:cubicBezTo>
                    <a:pt x="91730" y="8421"/>
                    <a:pt x="91994" y="7895"/>
                    <a:pt x="92219" y="7331"/>
                  </a:cubicBezTo>
                  <a:cubicBezTo>
                    <a:pt x="93234" y="5076"/>
                    <a:pt x="94099" y="3309"/>
                    <a:pt x="94776" y="2106"/>
                  </a:cubicBezTo>
                  <a:cubicBezTo>
                    <a:pt x="95001" y="1617"/>
                    <a:pt x="95302" y="1128"/>
                    <a:pt x="95640" y="677"/>
                  </a:cubicBezTo>
                  <a:cubicBezTo>
                    <a:pt x="95753" y="602"/>
                    <a:pt x="95791" y="527"/>
                    <a:pt x="95903" y="414"/>
                  </a:cubicBezTo>
                  <a:lnTo>
                    <a:pt x="96016" y="301"/>
                  </a:lnTo>
                  <a:cubicBezTo>
                    <a:pt x="96129" y="226"/>
                    <a:pt x="96204" y="151"/>
                    <a:pt x="96317" y="113"/>
                  </a:cubicBezTo>
                  <a:cubicBezTo>
                    <a:pt x="96430" y="76"/>
                    <a:pt x="96505" y="38"/>
                    <a:pt x="96580" y="0"/>
                  </a:cubicBezTo>
                  <a:lnTo>
                    <a:pt x="96618" y="0"/>
                  </a:lnTo>
                  <a:lnTo>
                    <a:pt x="96655" y="0"/>
                  </a:lnTo>
                  <a:lnTo>
                    <a:pt x="97219" y="2106"/>
                  </a:lnTo>
                  <a:lnTo>
                    <a:pt x="97294" y="2106"/>
                  </a:lnTo>
                  <a:cubicBezTo>
                    <a:pt x="97332" y="2068"/>
                    <a:pt x="97370" y="2068"/>
                    <a:pt x="97407" y="2030"/>
                  </a:cubicBezTo>
                  <a:lnTo>
                    <a:pt x="97407" y="2030"/>
                  </a:lnTo>
                  <a:cubicBezTo>
                    <a:pt x="97106" y="2369"/>
                    <a:pt x="96806" y="2707"/>
                    <a:pt x="96580" y="3083"/>
                  </a:cubicBezTo>
                  <a:cubicBezTo>
                    <a:pt x="95866" y="4136"/>
                    <a:pt x="94888" y="5827"/>
                    <a:pt x="93685" y="7970"/>
                  </a:cubicBezTo>
                  <a:cubicBezTo>
                    <a:pt x="93347" y="8497"/>
                    <a:pt x="93084" y="9061"/>
                    <a:pt x="92708" y="9700"/>
                  </a:cubicBezTo>
                  <a:cubicBezTo>
                    <a:pt x="92294" y="10339"/>
                    <a:pt x="91956" y="10865"/>
                    <a:pt x="91542" y="11504"/>
                  </a:cubicBezTo>
                  <a:cubicBezTo>
                    <a:pt x="90603" y="12858"/>
                    <a:pt x="89588" y="14173"/>
                    <a:pt x="88497" y="15414"/>
                  </a:cubicBezTo>
                  <a:cubicBezTo>
                    <a:pt x="87370" y="16805"/>
                    <a:pt x="86091" y="18121"/>
                    <a:pt x="84888" y="19624"/>
                  </a:cubicBezTo>
                  <a:cubicBezTo>
                    <a:pt x="84212" y="20376"/>
                    <a:pt x="83685" y="21166"/>
                    <a:pt x="83084" y="21955"/>
                  </a:cubicBezTo>
                  <a:cubicBezTo>
                    <a:pt x="82445" y="22782"/>
                    <a:pt x="81956" y="23685"/>
                    <a:pt x="81392" y="24587"/>
                  </a:cubicBezTo>
                  <a:cubicBezTo>
                    <a:pt x="80527" y="26053"/>
                    <a:pt x="79663" y="27632"/>
                    <a:pt x="78911" y="29286"/>
                  </a:cubicBezTo>
                  <a:lnTo>
                    <a:pt x="78610" y="30226"/>
                  </a:lnTo>
                  <a:cubicBezTo>
                    <a:pt x="76806" y="36053"/>
                    <a:pt x="76843" y="43196"/>
                    <a:pt x="78159" y="49286"/>
                  </a:cubicBezTo>
                  <a:cubicBezTo>
                    <a:pt x="78460" y="50640"/>
                    <a:pt x="78873" y="51918"/>
                    <a:pt x="79324" y="53234"/>
                  </a:cubicBezTo>
                  <a:cubicBezTo>
                    <a:pt x="79663" y="54174"/>
                    <a:pt x="80001" y="55189"/>
                    <a:pt x="80264" y="56166"/>
                  </a:cubicBezTo>
                  <a:cubicBezTo>
                    <a:pt x="80415" y="56655"/>
                    <a:pt x="80490" y="57181"/>
                    <a:pt x="80565" y="57670"/>
                  </a:cubicBezTo>
                  <a:lnTo>
                    <a:pt x="80565" y="57632"/>
                  </a:lnTo>
                  <a:cubicBezTo>
                    <a:pt x="80979" y="59324"/>
                    <a:pt x="81994" y="58986"/>
                    <a:pt x="82407" y="57707"/>
                  </a:cubicBezTo>
                  <a:cubicBezTo>
                    <a:pt x="82633" y="56880"/>
                    <a:pt x="82783" y="56091"/>
                    <a:pt x="82971" y="55301"/>
                  </a:cubicBezTo>
                  <a:cubicBezTo>
                    <a:pt x="83347" y="53497"/>
                    <a:pt x="83798" y="51805"/>
                    <a:pt x="84024" y="50113"/>
                  </a:cubicBezTo>
                  <a:cubicBezTo>
                    <a:pt x="84212" y="48459"/>
                    <a:pt x="84512" y="46843"/>
                    <a:pt x="84738" y="45301"/>
                  </a:cubicBezTo>
                  <a:cubicBezTo>
                    <a:pt x="85001" y="43760"/>
                    <a:pt x="85227" y="42294"/>
                    <a:pt x="85490" y="40903"/>
                  </a:cubicBezTo>
                  <a:cubicBezTo>
                    <a:pt x="85791" y="39512"/>
                    <a:pt x="86167" y="38271"/>
                    <a:pt x="86430" y="37106"/>
                  </a:cubicBezTo>
                  <a:cubicBezTo>
                    <a:pt x="86730" y="35903"/>
                    <a:pt x="87106" y="34850"/>
                    <a:pt x="87370" y="33910"/>
                  </a:cubicBezTo>
                  <a:lnTo>
                    <a:pt x="89174" y="27858"/>
                  </a:lnTo>
                  <a:lnTo>
                    <a:pt x="91204" y="28459"/>
                  </a:lnTo>
                  <a:lnTo>
                    <a:pt x="90640" y="29963"/>
                  </a:lnTo>
                  <a:cubicBezTo>
                    <a:pt x="90227" y="30978"/>
                    <a:pt x="89700" y="32444"/>
                    <a:pt x="89024" y="34324"/>
                  </a:cubicBezTo>
                  <a:cubicBezTo>
                    <a:pt x="88723" y="35264"/>
                    <a:pt x="88309" y="36316"/>
                    <a:pt x="87971" y="37444"/>
                  </a:cubicBezTo>
                  <a:cubicBezTo>
                    <a:pt x="87633" y="38610"/>
                    <a:pt x="87294" y="39850"/>
                    <a:pt x="86881" y="41166"/>
                  </a:cubicBezTo>
                  <a:cubicBezTo>
                    <a:pt x="86655" y="42143"/>
                    <a:pt x="86430" y="43234"/>
                    <a:pt x="86204" y="44324"/>
                  </a:cubicBezTo>
                  <a:lnTo>
                    <a:pt x="86204" y="45151"/>
                  </a:lnTo>
                  <a:cubicBezTo>
                    <a:pt x="86167" y="45752"/>
                    <a:pt x="86167" y="46392"/>
                    <a:pt x="86129" y="47068"/>
                  </a:cubicBezTo>
                  <a:cubicBezTo>
                    <a:pt x="86016" y="48422"/>
                    <a:pt x="86016" y="49925"/>
                    <a:pt x="85941" y="51580"/>
                  </a:cubicBezTo>
                  <a:cubicBezTo>
                    <a:pt x="85941" y="51768"/>
                    <a:pt x="85903" y="52031"/>
                    <a:pt x="85941" y="52181"/>
                  </a:cubicBezTo>
                  <a:lnTo>
                    <a:pt x="85941" y="52858"/>
                  </a:lnTo>
                  <a:cubicBezTo>
                    <a:pt x="85941" y="53271"/>
                    <a:pt x="85979" y="53722"/>
                    <a:pt x="86016" y="54174"/>
                  </a:cubicBezTo>
                  <a:cubicBezTo>
                    <a:pt x="86054" y="55076"/>
                    <a:pt x="86054" y="56016"/>
                    <a:pt x="86204" y="56918"/>
                  </a:cubicBezTo>
                  <a:cubicBezTo>
                    <a:pt x="86317" y="57858"/>
                    <a:pt x="86392" y="58835"/>
                    <a:pt x="86505" y="59813"/>
                  </a:cubicBezTo>
                  <a:cubicBezTo>
                    <a:pt x="86580" y="60828"/>
                    <a:pt x="86806" y="61805"/>
                    <a:pt x="86918" y="62858"/>
                  </a:cubicBezTo>
                  <a:cubicBezTo>
                    <a:pt x="87294" y="64888"/>
                    <a:pt x="87708" y="66993"/>
                    <a:pt x="88197" y="69136"/>
                  </a:cubicBezTo>
                  <a:cubicBezTo>
                    <a:pt x="88460" y="70226"/>
                    <a:pt x="88685" y="71279"/>
                    <a:pt x="88949" y="72369"/>
                  </a:cubicBezTo>
                  <a:cubicBezTo>
                    <a:pt x="89212" y="73459"/>
                    <a:pt x="89512" y="74550"/>
                    <a:pt x="89700" y="75640"/>
                  </a:cubicBezTo>
                  <a:cubicBezTo>
                    <a:pt x="90114" y="77820"/>
                    <a:pt x="90640" y="80001"/>
                    <a:pt x="91167" y="82144"/>
                  </a:cubicBezTo>
                  <a:lnTo>
                    <a:pt x="91843" y="85339"/>
                  </a:lnTo>
                  <a:cubicBezTo>
                    <a:pt x="92031" y="86392"/>
                    <a:pt x="92219" y="87444"/>
                    <a:pt x="92370" y="88497"/>
                  </a:cubicBezTo>
                  <a:cubicBezTo>
                    <a:pt x="92445" y="89550"/>
                    <a:pt x="92558" y="90602"/>
                    <a:pt x="92595" y="91617"/>
                  </a:cubicBezTo>
                  <a:cubicBezTo>
                    <a:pt x="92595" y="92632"/>
                    <a:pt x="92558" y="93610"/>
                    <a:pt x="92520" y="94587"/>
                  </a:cubicBezTo>
                  <a:cubicBezTo>
                    <a:pt x="92520" y="95114"/>
                    <a:pt x="92445" y="95527"/>
                    <a:pt x="92370" y="96016"/>
                  </a:cubicBezTo>
                  <a:cubicBezTo>
                    <a:pt x="92332" y="96467"/>
                    <a:pt x="92257" y="96918"/>
                    <a:pt x="92182" y="97369"/>
                  </a:cubicBezTo>
                  <a:cubicBezTo>
                    <a:pt x="92031" y="98272"/>
                    <a:pt x="91881" y="99136"/>
                    <a:pt x="91655" y="99963"/>
                  </a:cubicBezTo>
                  <a:cubicBezTo>
                    <a:pt x="91279" y="101617"/>
                    <a:pt x="90828" y="103084"/>
                    <a:pt x="90415" y="104399"/>
                  </a:cubicBezTo>
                  <a:cubicBezTo>
                    <a:pt x="90001" y="105715"/>
                    <a:pt x="89625" y="106843"/>
                    <a:pt x="89324" y="107783"/>
                  </a:cubicBezTo>
                  <a:cubicBezTo>
                    <a:pt x="88723" y="109663"/>
                    <a:pt x="88385" y="110678"/>
                    <a:pt x="88385" y="110678"/>
                  </a:cubicBezTo>
                  <a:cubicBezTo>
                    <a:pt x="88385" y="110678"/>
                    <a:pt x="89099" y="105452"/>
                    <a:pt x="89475" y="104136"/>
                  </a:cubicBezTo>
                  <a:cubicBezTo>
                    <a:pt x="89888" y="102820"/>
                    <a:pt x="90302" y="101392"/>
                    <a:pt x="90640" y="99775"/>
                  </a:cubicBezTo>
                  <a:cubicBezTo>
                    <a:pt x="90753" y="99362"/>
                    <a:pt x="90828" y="98948"/>
                    <a:pt x="90941" y="98535"/>
                  </a:cubicBezTo>
                  <a:cubicBezTo>
                    <a:pt x="91016" y="98084"/>
                    <a:pt x="91091" y="97670"/>
                    <a:pt x="91167" y="97256"/>
                  </a:cubicBezTo>
                  <a:cubicBezTo>
                    <a:pt x="91242" y="96805"/>
                    <a:pt x="91317" y="96354"/>
                    <a:pt x="91355" y="95903"/>
                  </a:cubicBezTo>
                  <a:cubicBezTo>
                    <a:pt x="91430" y="95414"/>
                    <a:pt x="91467" y="94963"/>
                    <a:pt x="91505" y="94475"/>
                  </a:cubicBezTo>
                  <a:cubicBezTo>
                    <a:pt x="91542" y="93535"/>
                    <a:pt x="91580" y="92595"/>
                    <a:pt x="91580" y="91580"/>
                  </a:cubicBezTo>
                  <a:cubicBezTo>
                    <a:pt x="91542" y="90602"/>
                    <a:pt x="91467" y="89587"/>
                    <a:pt x="91430" y="88535"/>
                  </a:cubicBezTo>
                  <a:lnTo>
                    <a:pt x="91317" y="87632"/>
                  </a:lnTo>
                  <a:cubicBezTo>
                    <a:pt x="91242" y="87219"/>
                    <a:pt x="91129" y="86768"/>
                    <a:pt x="90979" y="86392"/>
                  </a:cubicBezTo>
                  <a:cubicBezTo>
                    <a:pt x="90791" y="85978"/>
                    <a:pt x="90565" y="85565"/>
                    <a:pt x="90264" y="85264"/>
                  </a:cubicBezTo>
                  <a:cubicBezTo>
                    <a:pt x="89926" y="84850"/>
                    <a:pt x="89437" y="84625"/>
                    <a:pt x="88949" y="84550"/>
                  </a:cubicBezTo>
                  <a:cubicBezTo>
                    <a:pt x="87783" y="84362"/>
                    <a:pt x="86505" y="85076"/>
                    <a:pt x="85377" y="85941"/>
                  </a:cubicBezTo>
                  <a:cubicBezTo>
                    <a:pt x="84212" y="86956"/>
                    <a:pt x="83272" y="88159"/>
                    <a:pt x="82595" y="89550"/>
                  </a:cubicBezTo>
                  <a:cubicBezTo>
                    <a:pt x="81918" y="91091"/>
                    <a:pt x="81430" y="92745"/>
                    <a:pt x="81167" y="94437"/>
                  </a:cubicBezTo>
                  <a:cubicBezTo>
                    <a:pt x="80903" y="96241"/>
                    <a:pt x="80791" y="98046"/>
                    <a:pt x="80828" y="99888"/>
                  </a:cubicBezTo>
                  <a:cubicBezTo>
                    <a:pt x="80828" y="101768"/>
                    <a:pt x="80979" y="103647"/>
                    <a:pt x="81167" y="105527"/>
                  </a:cubicBezTo>
                  <a:cubicBezTo>
                    <a:pt x="81354" y="107407"/>
                    <a:pt x="81655" y="109287"/>
                    <a:pt x="82069" y="111166"/>
                  </a:cubicBezTo>
                  <a:cubicBezTo>
                    <a:pt x="82482" y="113008"/>
                    <a:pt x="83009" y="114775"/>
                    <a:pt x="83535" y="116505"/>
                  </a:cubicBezTo>
                  <a:cubicBezTo>
                    <a:pt x="84061" y="118234"/>
                    <a:pt x="84625" y="119888"/>
                    <a:pt x="85114" y="121430"/>
                  </a:cubicBezTo>
                  <a:cubicBezTo>
                    <a:pt x="85640" y="123008"/>
                    <a:pt x="86129" y="124512"/>
                    <a:pt x="86467" y="125903"/>
                  </a:cubicBezTo>
                  <a:cubicBezTo>
                    <a:pt x="86843" y="127294"/>
                    <a:pt x="87144" y="128610"/>
                    <a:pt x="87407" y="129738"/>
                  </a:cubicBezTo>
                  <a:cubicBezTo>
                    <a:pt x="87633" y="130903"/>
                    <a:pt x="87745" y="131918"/>
                    <a:pt x="87858" y="132783"/>
                  </a:cubicBezTo>
                  <a:cubicBezTo>
                    <a:pt x="87971" y="133610"/>
                    <a:pt x="88009" y="134287"/>
                    <a:pt x="88009" y="134738"/>
                  </a:cubicBezTo>
                  <a:cubicBezTo>
                    <a:pt x="88046" y="135151"/>
                    <a:pt x="88046" y="135452"/>
                    <a:pt x="88046" y="135452"/>
                  </a:cubicBezTo>
                  <a:lnTo>
                    <a:pt x="87294" y="135490"/>
                  </a:lnTo>
                  <a:lnTo>
                    <a:pt x="87294" y="134775"/>
                  </a:lnTo>
                  <a:cubicBezTo>
                    <a:pt x="87294" y="134324"/>
                    <a:pt x="87294" y="133685"/>
                    <a:pt x="87219" y="132858"/>
                  </a:cubicBezTo>
                  <a:cubicBezTo>
                    <a:pt x="87144" y="131843"/>
                    <a:pt x="87031" y="130866"/>
                    <a:pt x="86881" y="129888"/>
                  </a:cubicBezTo>
                  <a:cubicBezTo>
                    <a:pt x="86655" y="128723"/>
                    <a:pt x="86392" y="127445"/>
                    <a:pt x="86016" y="126054"/>
                  </a:cubicBezTo>
                  <a:cubicBezTo>
                    <a:pt x="85640" y="124700"/>
                    <a:pt x="85189" y="123196"/>
                    <a:pt x="84700" y="121618"/>
                  </a:cubicBezTo>
                  <a:lnTo>
                    <a:pt x="83046" y="116693"/>
                  </a:lnTo>
                  <a:cubicBezTo>
                    <a:pt x="82520" y="114963"/>
                    <a:pt x="81956" y="113159"/>
                    <a:pt x="81505" y="111317"/>
                  </a:cubicBezTo>
                  <a:cubicBezTo>
                    <a:pt x="81054" y="109475"/>
                    <a:pt x="80753" y="107595"/>
                    <a:pt x="80527" y="105678"/>
                  </a:cubicBezTo>
                  <a:cubicBezTo>
                    <a:pt x="80302" y="103760"/>
                    <a:pt x="80114" y="101843"/>
                    <a:pt x="80076" y="99963"/>
                  </a:cubicBezTo>
                  <a:cubicBezTo>
                    <a:pt x="80039" y="98084"/>
                    <a:pt x="80114" y="96241"/>
                    <a:pt x="80377" y="94362"/>
                  </a:cubicBezTo>
                  <a:cubicBezTo>
                    <a:pt x="80640" y="92632"/>
                    <a:pt x="81129" y="90941"/>
                    <a:pt x="81881" y="89324"/>
                  </a:cubicBezTo>
                  <a:cubicBezTo>
                    <a:pt x="81956" y="89211"/>
                    <a:pt x="82031" y="89099"/>
                    <a:pt x="82106" y="88986"/>
                  </a:cubicBezTo>
                  <a:lnTo>
                    <a:pt x="82182" y="88798"/>
                  </a:lnTo>
                  <a:cubicBezTo>
                    <a:pt x="82558" y="88083"/>
                    <a:pt x="83009" y="87031"/>
                    <a:pt x="83535" y="85790"/>
                  </a:cubicBezTo>
                  <a:cubicBezTo>
                    <a:pt x="83798" y="85151"/>
                    <a:pt x="84061" y="84437"/>
                    <a:pt x="84324" y="83685"/>
                  </a:cubicBezTo>
                  <a:cubicBezTo>
                    <a:pt x="84588" y="82971"/>
                    <a:pt x="84851" y="82181"/>
                    <a:pt x="85039" y="81354"/>
                  </a:cubicBezTo>
                  <a:cubicBezTo>
                    <a:pt x="85264" y="80527"/>
                    <a:pt x="85490" y="79662"/>
                    <a:pt x="85603" y="78798"/>
                  </a:cubicBezTo>
                  <a:cubicBezTo>
                    <a:pt x="85753" y="77895"/>
                    <a:pt x="85903" y="76993"/>
                    <a:pt x="86016" y="76091"/>
                  </a:cubicBezTo>
                  <a:cubicBezTo>
                    <a:pt x="86091" y="75189"/>
                    <a:pt x="86129" y="74286"/>
                    <a:pt x="86204" y="73384"/>
                  </a:cubicBezTo>
                  <a:cubicBezTo>
                    <a:pt x="86279" y="72520"/>
                    <a:pt x="86279" y="71617"/>
                    <a:pt x="86317" y="70753"/>
                  </a:cubicBezTo>
                  <a:cubicBezTo>
                    <a:pt x="86355" y="69926"/>
                    <a:pt x="86355" y="69098"/>
                    <a:pt x="86355" y="68309"/>
                  </a:cubicBezTo>
                  <a:cubicBezTo>
                    <a:pt x="86355" y="67519"/>
                    <a:pt x="86355" y="66805"/>
                    <a:pt x="86317" y="66128"/>
                  </a:cubicBezTo>
                  <a:cubicBezTo>
                    <a:pt x="86242" y="65452"/>
                    <a:pt x="86204" y="64813"/>
                    <a:pt x="86129" y="64286"/>
                  </a:cubicBezTo>
                  <a:cubicBezTo>
                    <a:pt x="86091" y="64098"/>
                    <a:pt x="86054" y="63910"/>
                    <a:pt x="86054" y="63722"/>
                  </a:cubicBezTo>
                  <a:cubicBezTo>
                    <a:pt x="86016" y="63534"/>
                    <a:pt x="85941" y="63234"/>
                    <a:pt x="85866" y="63046"/>
                  </a:cubicBezTo>
                  <a:cubicBezTo>
                    <a:pt x="85828" y="62820"/>
                    <a:pt x="85791" y="62482"/>
                    <a:pt x="85715" y="62181"/>
                  </a:cubicBezTo>
                  <a:cubicBezTo>
                    <a:pt x="85678" y="61918"/>
                    <a:pt x="85603" y="61692"/>
                    <a:pt x="85603" y="61692"/>
                  </a:cubicBezTo>
                  <a:lnTo>
                    <a:pt x="85603" y="61692"/>
                  </a:lnTo>
                  <a:cubicBezTo>
                    <a:pt x="85527" y="61128"/>
                    <a:pt x="85415" y="60565"/>
                    <a:pt x="85302" y="60001"/>
                  </a:cubicBezTo>
                  <a:cubicBezTo>
                    <a:pt x="85151" y="58986"/>
                    <a:pt x="85076" y="57971"/>
                    <a:pt x="84964" y="57031"/>
                  </a:cubicBezTo>
                  <a:cubicBezTo>
                    <a:pt x="84926" y="56730"/>
                    <a:pt x="84926" y="56467"/>
                    <a:pt x="84888" y="56166"/>
                  </a:cubicBezTo>
                  <a:cubicBezTo>
                    <a:pt x="84888" y="56128"/>
                    <a:pt x="84851" y="56091"/>
                    <a:pt x="84851" y="56053"/>
                  </a:cubicBezTo>
                  <a:cubicBezTo>
                    <a:pt x="84776" y="55226"/>
                    <a:pt x="83986" y="55565"/>
                    <a:pt x="83573" y="56655"/>
                  </a:cubicBezTo>
                  <a:lnTo>
                    <a:pt x="83573" y="56655"/>
                  </a:lnTo>
                  <a:cubicBezTo>
                    <a:pt x="83460" y="57181"/>
                    <a:pt x="83309" y="57707"/>
                    <a:pt x="83121" y="58234"/>
                  </a:cubicBezTo>
                  <a:cubicBezTo>
                    <a:pt x="82858" y="59136"/>
                    <a:pt x="82558" y="60038"/>
                    <a:pt x="82257" y="60978"/>
                  </a:cubicBezTo>
                  <a:cubicBezTo>
                    <a:pt x="81956" y="61918"/>
                    <a:pt x="81693" y="62858"/>
                    <a:pt x="81317" y="63798"/>
                  </a:cubicBezTo>
                  <a:lnTo>
                    <a:pt x="80227" y="66692"/>
                  </a:lnTo>
                  <a:cubicBezTo>
                    <a:pt x="79964" y="67444"/>
                    <a:pt x="79663" y="68234"/>
                    <a:pt x="79362" y="68986"/>
                  </a:cubicBezTo>
                  <a:lnTo>
                    <a:pt x="79287" y="69362"/>
                  </a:lnTo>
                  <a:lnTo>
                    <a:pt x="79249" y="69362"/>
                  </a:lnTo>
                  <a:cubicBezTo>
                    <a:pt x="78873" y="70452"/>
                    <a:pt x="78460" y="71504"/>
                    <a:pt x="78084" y="72632"/>
                  </a:cubicBezTo>
                  <a:cubicBezTo>
                    <a:pt x="77783" y="73647"/>
                    <a:pt x="77370" y="74662"/>
                    <a:pt x="77106" y="75715"/>
                  </a:cubicBezTo>
                  <a:lnTo>
                    <a:pt x="76279" y="78873"/>
                  </a:lnTo>
                  <a:cubicBezTo>
                    <a:pt x="76129" y="79399"/>
                    <a:pt x="75979" y="79926"/>
                    <a:pt x="75828" y="80452"/>
                  </a:cubicBezTo>
                  <a:cubicBezTo>
                    <a:pt x="75678" y="80978"/>
                    <a:pt x="75565" y="81505"/>
                    <a:pt x="75452" y="82068"/>
                  </a:cubicBezTo>
                  <a:cubicBezTo>
                    <a:pt x="75227" y="83159"/>
                    <a:pt x="75001" y="84249"/>
                    <a:pt x="74776" y="85339"/>
                  </a:cubicBezTo>
                  <a:lnTo>
                    <a:pt x="74437" y="86956"/>
                  </a:lnTo>
                  <a:cubicBezTo>
                    <a:pt x="74400" y="87256"/>
                    <a:pt x="74324" y="87520"/>
                    <a:pt x="74287" y="87783"/>
                  </a:cubicBezTo>
                  <a:lnTo>
                    <a:pt x="74174" y="88610"/>
                  </a:lnTo>
                  <a:cubicBezTo>
                    <a:pt x="74024" y="89738"/>
                    <a:pt x="73873" y="90865"/>
                    <a:pt x="73723" y="91956"/>
                  </a:cubicBezTo>
                  <a:lnTo>
                    <a:pt x="73497" y="93647"/>
                  </a:lnTo>
                  <a:lnTo>
                    <a:pt x="73460" y="94061"/>
                  </a:lnTo>
                  <a:lnTo>
                    <a:pt x="73460" y="94174"/>
                  </a:lnTo>
                  <a:lnTo>
                    <a:pt x="73460" y="94211"/>
                  </a:lnTo>
                  <a:lnTo>
                    <a:pt x="73460" y="94249"/>
                  </a:lnTo>
                  <a:lnTo>
                    <a:pt x="73460" y="94475"/>
                  </a:lnTo>
                  <a:lnTo>
                    <a:pt x="73422" y="95302"/>
                  </a:lnTo>
                  <a:lnTo>
                    <a:pt x="73309" y="97031"/>
                  </a:lnTo>
                  <a:cubicBezTo>
                    <a:pt x="73272" y="97595"/>
                    <a:pt x="73272" y="98159"/>
                    <a:pt x="73309" y="98723"/>
                  </a:cubicBezTo>
                  <a:cubicBezTo>
                    <a:pt x="73347" y="99813"/>
                    <a:pt x="73385" y="100941"/>
                    <a:pt x="73422" y="102069"/>
                  </a:cubicBezTo>
                  <a:cubicBezTo>
                    <a:pt x="73497" y="103196"/>
                    <a:pt x="73685" y="104324"/>
                    <a:pt x="73836" y="105414"/>
                  </a:cubicBezTo>
                  <a:cubicBezTo>
                    <a:pt x="74136" y="107670"/>
                    <a:pt x="74588" y="109851"/>
                    <a:pt x="75151" y="112031"/>
                  </a:cubicBezTo>
                  <a:cubicBezTo>
                    <a:pt x="76392" y="116317"/>
                    <a:pt x="78347" y="120339"/>
                    <a:pt x="79888" y="124324"/>
                  </a:cubicBezTo>
                  <a:cubicBezTo>
                    <a:pt x="81354" y="128196"/>
                    <a:pt x="82520" y="132181"/>
                    <a:pt x="83347" y="136204"/>
                  </a:cubicBezTo>
                  <a:cubicBezTo>
                    <a:pt x="83497" y="137182"/>
                    <a:pt x="83685" y="138121"/>
                    <a:pt x="83836" y="139061"/>
                  </a:cubicBezTo>
                  <a:cubicBezTo>
                    <a:pt x="84024" y="140001"/>
                    <a:pt x="84174" y="140941"/>
                    <a:pt x="84287" y="141843"/>
                  </a:cubicBezTo>
                  <a:cubicBezTo>
                    <a:pt x="84512" y="143685"/>
                    <a:pt x="84776" y="145452"/>
                    <a:pt x="84926" y="147144"/>
                  </a:cubicBezTo>
                  <a:cubicBezTo>
                    <a:pt x="85339" y="150527"/>
                    <a:pt x="85678" y="153610"/>
                    <a:pt x="85791" y="156392"/>
                  </a:cubicBezTo>
                  <a:cubicBezTo>
                    <a:pt x="85941" y="158798"/>
                    <a:pt x="85866" y="161204"/>
                    <a:pt x="85603" y="163610"/>
                  </a:cubicBezTo>
                  <a:cubicBezTo>
                    <a:pt x="85415" y="165152"/>
                    <a:pt x="85076" y="166693"/>
                    <a:pt x="84625" y="168197"/>
                  </a:cubicBezTo>
                  <a:cubicBezTo>
                    <a:pt x="84249" y="169212"/>
                    <a:pt x="84024" y="169738"/>
                    <a:pt x="84024" y="169738"/>
                  </a:cubicBezTo>
                  <a:lnTo>
                    <a:pt x="83347" y="169513"/>
                  </a:lnTo>
                  <a:cubicBezTo>
                    <a:pt x="83347" y="169513"/>
                    <a:pt x="83573" y="168986"/>
                    <a:pt x="83911" y="167971"/>
                  </a:cubicBezTo>
                  <a:cubicBezTo>
                    <a:pt x="84400" y="166543"/>
                    <a:pt x="84738" y="165039"/>
                    <a:pt x="84926" y="163535"/>
                  </a:cubicBezTo>
                  <a:cubicBezTo>
                    <a:pt x="85227" y="161167"/>
                    <a:pt x="85339" y="158798"/>
                    <a:pt x="85227" y="156430"/>
                  </a:cubicBezTo>
                  <a:cubicBezTo>
                    <a:pt x="85114" y="153685"/>
                    <a:pt x="84738" y="150565"/>
                    <a:pt x="84362" y="147182"/>
                  </a:cubicBezTo>
                  <a:cubicBezTo>
                    <a:pt x="84212" y="145490"/>
                    <a:pt x="83948" y="143723"/>
                    <a:pt x="83723" y="141918"/>
                  </a:cubicBezTo>
                  <a:cubicBezTo>
                    <a:pt x="83648" y="141016"/>
                    <a:pt x="83460" y="140076"/>
                    <a:pt x="83309" y="139136"/>
                  </a:cubicBezTo>
                  <a:cubicBezTo>
                    <a:pt x="83121" y="138197"/>
                    <a:pt x="82971" y="137257"/>
                    <a:pt x="82821" y="136317"/>
                  </a:cubicBezTo>
                  <a:cubicBezTo>
                    <a:pt x="82633" y="135377"/>
                    <a:pt x="82370" y="134400"/>
                    <a:pt x="82144" y="133460"/>
                  </a:cubicBezTo>
                  <a:cubicBezTo>
                    <a:pt x="81918" y="132482"/>
                    <a:pt x="81693" y="131467"/>
                    <a:pt x="81392" y="130490"/>
                  </a:cubicBezTo>
                  <a:lnTo>
                    <a:pt x="80415" y="127482"/>
                  </a:lnTo>
                  <a:cubicBezTo>
                    <a:pt x="80114" y="126467"/>
                    <a:pt x="79700" y="125490"/>
                    <a:pt x="79362" y="124475"/>
                  </a:cubicBezTo>
                  <a:cubicBezTo>
                    <a:pt x="78723" y="122896"/>
                    <a:pt x="78046" y="121279"/>
                    <a:pt x="77370" y="119663"/>
                  </a:cubicBezTo>
                  <a:lnTo>
                    <a:pt x="77370" y="119663"/>
                  </a:lnTo>
                  <a:cubicBezTo>
                    <a:pt x="76843" y="118384"/>
                    <a:pt x="75979" y="118986"/>
                    <a:pt x="75866" y="120001"/>
                  </a:cubicBezTo>
                  <a:lnTo>
                    <a:pt x="75866" y="120001"/>
                  </a:lnTo>
                  <a:lnTo>
                    <a:pt x="75828" y="120415"/>
                  </a:lnTo>
                  <a:cubicBezTo>
                    <a:pt x="75678" y="121467"/>
                    <a:pt x="75490" y="122595"/>
                    <a:pt x="75264" y="123873"/>
                  </a:cubicBezTo>
                  <a:cubicBezTo>
                    <a:pt x="75001" y="125114"/>
                    <a:pt x="74700" y="126467"/>
                    <a:pt x="74362" y="127896"/>
                  </a:cubicBezTo>
                  <a:cubicBezTo>
                    <a:pt x="74024" y="129324"/>
                    <a:pt x="73610" y="130828"/>
                    <a:pt x="73197" y="132369"/>
                  </a:cubicBezTo>
                  <a:cubicBezTo>
                    <a:pt x="72294" y="135452"/>
                    <a:pt x="71392" y="138760"/>
                    <a:pt x="70715" y="142069"/>
                  </a:cubicBezTo>
                  <a:cubicBezTo>
                    <a:pt x="70339" y="143760"/>
                    <a:pt x="70001" y="145415"/>
                    <a:pt x="69776" y="147031"/>
                  </a:cubicBezTo>
                  <a:cubicBezTo>
                    <a:pt x="69475" y="148648"/>
                    <a:pt x="69324" y="150227"/>
                    <a:pt x="69287" y="151843"/>
                  </a:cubicBezTo>
                  <a:cubicBezTo>
                    <a:pt x="69249" y="153347"/>
                    <a:pt x="69324" y="154851"/>
                    <a:pt x="69475" y="156355"/>
                  </a:cubicBezTo>
                  <a:cubicBezTo>
                    <a:pt x="69663" y="157670"/>
                    <a:pt x="69926" y="159024"/>
                    <a:pt x="70264" y="160340"/>
                  </a:cubicBezTo>
                  <a:cubicBezTo>
                    <a:pt x="70377" y="160941"/>
                    <a:pt x="70565" y="161505"/>
                    <a:pt x="70715" y="162069"/>
                  </a:cubicBezTo>
                  <a:cubicBezTo>
                    <a:pt x="70866" y="162633"/>
                    <a:pt x="71054" y="163159"/>
                    <a:pt x="71204" y="163648"/>
                  </a:cubicBezTo>
                  <a:cubicBezTo>
                    <a:pt x="71542" y="164625"/>
                    <a:pt x="71881" y="165452"/>
                    <a:pt x="72144" y="166167"/>
                  </a:cubicBezTo>
                  <a:lnTo>
                    <a:pt x="73046" y="168347"/>
                  </a:lnTo>
                  <a:lnTo>
                    <a:pt x="72896" y="168422"/>
                  </a:lnTo>
                  <a:lnTo>
                    <a:pt x="72557" y="167896"/>
                  </a:lnTo>
                  <a:cubicBezTo>
                    <a:pt x="72370" y="167520"/>
                    <a:pt x="72031" y="167031"/>
                    <a:pt x="71693" y="166355"/>
                  </a:cubicBezTo>
                  <a:cubicBezTo>
                    <a:pt x="71317" y="165678"/>
                    <a:pt x="70866" y="164888"/>
                    <a:pt x="70452" y="163911"/>
                  </a:cubicBezTo>
                  <a:cubicBezTo>
                    <a:pt x="69963" y="162821"/>
                    <a:pt x="69550" y="161731"/>
                    <a:pt x="69212" y="160565"/>
                  </a:cubicBezTo>
                  <a:cubicBezTo>
                    <a:pt x="68760" y="159249"/>
                    <a:pt x="68460" y="157896"/>
                    <a:pt x="68234" y="156505"/>
                  </a:cubicBezTo>
                  <a:cubicBezTo>
                    <a:pt x="67708" y="153309"/>
                    <a:pt x="67821" y="150001"/>
                    <a:pt x="68535" y="146843"/>
                  </a:cubicBezTo>
                  <a:cubicBezTo>
                    <a:pt x="68911" y="145189"/>
                    <a:pt x="69362" y="143573"/>
                    <a:pt x="69851" y="141881"/>
                  </a:cubicBezTo>
                  <a:cubicBezTo>
                    <a:pt x="70339" y="140227"/>
                    <a:pt x="70903" y="138610"/>
                    <a:pt x="71392" y="137031"/>
                  </a:cubicBezTo>
                  <a:cubicBezTo>
                    <a:pt x="71918" y="135415"/>
                    <a:pt x="72407" y="133836"/>
                    <a:pt x="72858" y="132294"/>
                  </a:cubicBezTo>
                  <a:cubicBezTo>
                    <a:pt x="73723" y="129512"/>
                    <a:pt x="74437" y="126693"/>
                    <a:pt x="75001" y="123836"/>
                  </a:cubicBezTo>
                  <a:cubicBezTo>
                    <a:pt x="75227" y="122595"/>
                    <a:pt x="75415" y="121430"/>
                    <a:pt x="75527" y="120377"/>
                  </a:cubicBezTo>
                  <a:cubicBezTo>
                    <a:pt x="75603" y="119926"/>
                    <a:pt x="75640" y="119437"/>
                    <a:pt x="75678" y="119024"/>
                  </a:cubicBezTo>
                  <a:cubicBezTo>
                    <a:pt x="75678" y="117144"/>
                    <a:pt x="75452" y="115302"/>
                    <a:pt x="75001" y="113460"/>
                  </a:cubicBezTo>
                  <a:lnTo>
                    <a:pt x="75001" y="113497"/>
                  </a:lnTo>
                  <a:cubicBezTo>
                    <a:pt x="74851" y="113046"/>
                    <a:pt x="74663" y="112557"/>
                    <a:pt x="74512" y="112106"/>
                  </a:cubicBezTo>
                  <a:cubicBezTo>
                    <a:pt x="73873" y="109963"/>
                    <a:pt x="73497" y="107708"/>
                    <a:pt x="73084" y="105452"/>
                  </a:cubicBezTo>
                  <a:cubicBezTo>
                    <a:pt x="72933" y="104324"/>
                    <a:pt x="72745" y="103196"/>
                    <a:pt x="72595" y="102069"/>
                  </a:cubicBezTo>
                  <a:cubicBezTo>
                    <a:pt x="72520" y="100941"/>
                    <a:pt x="72445" y="99775"/>
                    <a:pt x="72370" y="98647"/>
                  </a:cubicBezTo>
                  <a:cubicBezTo>
                    <a:pt x="72332" y="98084"/>
                    <a:pt x="72332" y="97520"/>
                    <a:pt x="72370" y="96918"/>
                  </a:cubicBezTo>
                  <a:lnTo>
                    <a:pt x="72445" y="95226"/>
                  </a:lnTo>
                  <a:lnTo>
                    <a:pt x="72445" y="94362"/>
                  </a:lnTo>
                  <a:lnTo>
                    <a:pt x="72445" y="94174"/>
                  </a:lnTo>
                  <a:lnTo>
                    <a:pt x="72445" y="94023"/>
                  </a:lnTo>
                  <a:lnTo>
                    <a:pt x="72445" y="93948"/>
                  </a:lnTo>
                  <a:lnTo>
                    <a:pt x="72520" y="93497"/>
                  </a:lnTo>
                  <a:lnTo>
                    <a:pt x="72520" y="93384"/>
                  </a:lnTo>
                  <a:lnTo>
                    <a:pt x="72520" y="93384"/>
                  </a:lnTo>
                  <a:cubicBezTo>
                    <a:pt x="72557" y="92933"/>
                    <a:pt x="71881" y="92632"/>
                    <a:pt x="71505" y="93497"/>
                  </a:cubicBezTo>
                  <a:cubicBezTo>
                    <a:pt x="71354" y="93835"/>
                    <a:pt x="71204" y="94174"/>
                    <a:pt x="71054" y="94512"/>
                  </a:cubicBezTo>
                  <a:cubicBezTo>
                    <a:pt x="70828" y="95001"/>
                    <a:pt x="70527" y="95414"/>
                    <a:pt x="70264" y="95903"/>
                  </a:cubicBezTo>
                  <a:cubicBezTo>
                    <a:pt x="70001" y="96354"/>
                    <a:pt x="69738" y="96843"/>
                    <a:pt x="69437" y="97332"/>
                  </a:cubicBezTo>
                  <a:lnTo>
                    <a:pt x="68648" y="98798"/>
                  </a:lnTo>
                  <a:cubicBezTo>
                    <a:pt x="68009" y="99775"/>
                    <a:pt x="67445" y="100866"/>
                    <a:pt x="66768" y="101993"/>
                  </a:cubicBezTo>
                  <a:lnTo>
                    <a:pt x="65791" y="103685"/>
                  </a:lnTo>
                  <a:cubicBezTo>
                    <a:pt x="65452" y="104211"/>
                    <a:pt x="65076" y="104775"/>
                    <a:pt x="64700" y="105339"/>
                  </a:cubicBezTo>
                  <a:cubicBezTo>
                    <a:pt x="63197" y="107632"/>
                    <a:pt x="61467" y="109888"/>
                    <a:pt x="59888" y="112407"/>
                  </a:cubicBezTo>
                  <a:cubicBezTo>
                    <a:pt x="58272" y="114926"/>
                    <a:pt x="56843" y="117557"/>
                    <a:pt x="55640" y="120339"/>
                  </a:cubicBezTo>
                  <a:cubicBezTo>
                    <a:pt x="55527" y="120602"/>
                    <a:pt x="55415" y="120866"/>
                    <a:pt x="55302" y="121129"/>
                  </a:cubicBezTo>
                  <a:cubicBezTo>
                    <a:pt x="55189" y="121430"/>
                    <a:pt x="55189" y="121730"/>
                    <a:pt x="55151" y="122069"/>
                  </a:cubicBezTo>
                  <a:cubicBezTo>
                    <a:pt x="55114" y="122633"/>
                    <a:pt x="55039" y="123196"/>
                    <a:pt x="55039" y="123836"/>
                  </a:cubicBezTo>
                  <a:cubicBezTo>
                    <a:pt x="55001" y="125227"/>
                    <a:pt x="55039" y="126618"/>
                    <a:pt x="55189" y="128009"/>
                  </a:cubicBezTo>
                  <a:cubicBezTo>
                    <a:pt x="55377" y="129663"/>
                    <a:pt x="55678" y="131279"/>
                    <a:pt x="56091" y="132896"/>
                  </a:cubicBezTo>
                  <a:cubicBezTo>
                    <a:pt x="56542" y="134700"/>
                    <a:pt x="57069" y="136505"/>
                    <a:pt x="57745" y="138234"/>
                  </a:cubicBezTo>
                  <a:cubicBezTo>
                    <a:pt x="58422" y="140039"/>
                    <a:pt x="59249" y="141881"/>
                    <a:pt x="60039" y="143760"/>
                  </a:cubicBezTo>
                  <a:cubicBezTo>
                    <a:pt x="60791" y="145678"/>
                    <a:pt x="61655" y="147558"/>
                    <a:pt x="62482" y="149475"/>
                  </a:cubicBezTo>
                  <a:cubicBezTo>
                    <a:pt x="62896" y="150415"/>
                    <a:pt x="63347" y="151355"/>
                    <a:pt x="63760" y="152294"/>
                  </a:cubicBezTo>
                  <a:cubicBezTo>
                    <a:pt x="64212" y="153234"/>
                    <a:pt x="64625" y="154174"/>
                    <a:pt x="65076" y="155076"/>
                  </a:cubicBezTo>
                  <a:cubicBezTo>
                    <a:pt x="66016" y="156918"/>
                    <a:pt x="66918" y="158723"/>
                    <a:pt x="67821" y="160452"/>
                  </a:cubicBezTo>
                  <a:cubicBezTo>
                    <a:pt x="68610" y="162144"/>
                    <a:pt x="69362" y="163873"/>
                    <a:pt x="69963" y="165678"/>
                  </a:cubicBezTo>
                  <a:cubicBezTo>
                    <a:pt x="70264" y="166505"/>
                    <a:pt x="70490" y="167370"/>
                    <a:pt x="70715" y="168197"/>
                  </a:cubicBezTo>
                  <a:cubicBezTo>
                    <a:pt x="70828" y="168573"/>
                    <a:pt x="70941" y="168986"/>
                    <a:pt x="71054" y="169400"/>
                  </a:cubicBezTo>
                  <a:cubicBezTo>
                    <a:pt x="71166" y="169776"/>
                    <a:pt x="71204" y="170189"/>
                    <a:pt x="71279" y="170565"/>
                  </a:cubicBezTo>
                  <a:cubicBezTo>
                    <a:pt x="71430" y="171317"/>
                    <a:pt x="71655" y="172069"/>
                    <a:pt x="71693" y="172783"/>
                  </a:cubicBezTo>
                  <a:lnTo>
                    <a:pt x="71956" y="174776"/>
                  </a:lnTo>
                  <a:cubicBezTo>
                    <a:pt x="72069" y="176054"/>
                    <a:pt x="72069" y="177182"/>
                    <a:pt x="72106" y="178084"/>
                  </a:cubicBezTo>
                  <a:cubicBezTo>
                    <a:pt x="71956" y="179926"/>
                    <a:pt x="71918" y="180979"/>
                    <a:pt x="71918" y="180979"/>
                  </a:cubicBezTo>
                  <a:lnTo>
                    <a:pt x="70302" y="180753"/>
                  </a:lnTo>
                  <a:cubicBezTo>
                    <a:pt x="70302" y="180753"/>
                    <a:pt x="70415" y="179776"/>
                    <a:pt x="70640" y="178009"/>
                  </a:cubicBezTo>
                  <a:cubicBezTo>
                    <a:pt x="70640" y="177144"/>
                    <a:pt x="70753" y="176054"/>
                    <a:pt x="70678" y="174851"/>
                  </a:cubicBezTo>
                  <a:cubicBezTo>
                    <a:pt x="70640" y="174212"/>
                    <a:pt x="70603" y="173573"/>
                    <a:pt x="70527" y="172858"/>
                  </a:cubicBezTo>
                  <a:cubicBezTo>
                    <a:pt x="70490" y="172182"/>
                    <a:pt x="70339" y="171467"/>
                    <a:pt x="70227" y="170716"/>
                  </a:cubicBezTo>
                  <a:cubicBezTo>
                    <a:pt x="70189" y="170340"/>
                    <a:pt x="70114" y="169964"/>
                    <a:pt x="70039" y="169550"/>
                  </a:cubicBezTo>
                  <a:cubicBezTo>
                    <a:pt x="70001" y="169174"/>
                    <a:pt x="69851" y="168761"/>
                    <a:pt x="69776" y="168385"/>
                  </a:cubicBezTo>
                  <a:cubicBezTo>
                    <a:pt x="69550" y="167558"/>
                    <a:pt x="69400" y="166731"/>
                    <a:pt x="69099" y="165903"/>
                  </a:cubicBezTo>
                  <a:cubicBezTo>
                    <a:pt x="68573" y="164137"/>
                    <a:pt x="67933" y="162370"/>
                    <a:pt x="67182" y="160678"/>
                  </a:cubicBezTo>
                  <a:cubicBezTo>
                    <a:pt x="66392" y="158911"/>
                    <a:pt x="65490" y="157106"/>
                    <a:pt x="64625" y="155264"/>
                  </a:cubicBezTo>
                  <a:cubicBezTo>
                    <a:pt x="64136" y="154324"/>
                    <a:pt x="63760" y="153385"/>
                    <a:pt x="63347" y="152445"/>
                  </a:cubicBezTo>
                  <a:lnTo>
                    <a:pt x="62106" y="149588"/>
                  </a:lnTo>
                  <a:cubicBezTo>
                    <a:pt x="61317" y="147670"/>
                    <a:pt x="60527" y="145715"/>
                    <a:pt x="59775" y="143836"/>
                  </a:cubicBezTo>
                  <a:cubicBezTo>
                    <a:pt x="58986" y="141956"/>
                    <a:pt x="58159" y="140151"/>
                    <a:pt x="57482" y="138309"/>
                  </a:cubicBezTo>
                  <a:cubicBezTo>
                    <a:pt x="56580" y="135866"/>
                    <a:pt x="55866" y="133384"/>
                    <a:pt x="55339" y="130866"/>
                  </a:cubicBezTo>
                  <a:lnTo>
                    <a:pt x="55339" y="130866"/>
                  </a:lnTo>
                  <a:cubicBezTo>
                    <a:pt x="55076" y="129700"/>
                    <a:pt x="53572" y="126354"/>
                    <a:pt x="52708" y="128836"/>
                  </a:cubicBezTo>
                  <a:lnTo>
                    <a:pt x="52708" y="128836"/>
                  </a:lnTo>
                  <a:lnTo>
                    <a:pt x="52708" y="128948"/>
                  </a:lnTo>
                  <a:lnTo>
                    <a:pt x="52219" y="131166"/>
                  </a:lnTo>
                  <a:cubicBezTo>
                    <a:pt x="52069" y="131918"/>
                    <a:pt x="51994" y="132670"/>
                    <a:pt x="51843" y="133422"/>
                  </a:cubicBezTo>
                  <a:cubicBezTo>
                    <a:pt x="51580" y="134926"/>
                    <a:pt x="51430" y="136467"/>
                    <a:pt x="51204" y="137971"/>
                  </a:cubicBezTo>
                  <a:cubicBezTo>
                    <a:pt x="51016" y="139475"/>
                    <a:pt x="50828" y="141016"/>
                    <a:pt x="50715" y="142445"/>
                  </a:cubicBezTo>
                  <a:cubicBezTo>
                    <a:pt x="50565" y="143911"/>
                    <a:pt x="50452" y="145377"/>
                    <a:pt x="50415" y="146843"/>
                  </a:cubicBezTo>
                  <a:cubicBezTo>
                    <a:pt x="50377" y="148309"/>
                    <a:pt x="50264" y="149738"/>
                    <a:pt x="50151" y="151167"/>
                  </a:cubicBezTo>
                  <a:cubicBezTo>
                    <a:pt x="50114" y="151881"/>
                    <a:pt x="50039" y="152558"/>
                    <a:pt x="49926" y="153234"/>
                  </a:cubicBezTo>
                  <a:cubicBezTo>
                    <a:pt x="49888" y="153573"/>
                    <a:pt x="49813" y="153911"/>
                    <a:pt x="49775" y="154249"/>
                  </a:cubicBezTo>
                  <a:lnTo>
                    <a:pt x="49700" y="154776"/>
                  </a:lnTo>
                  <a:lnTo>
                    <a:pt x="49663" y="155001"/>
                  </a:lnTo>
                  <a:cubicBezTo>
                    <a:pt x="49663" y="155076"/>
                    <a:pt x="49663" y="155114"/>
                    <a:pt x="49625" y="155152"/>
                  </a:cubicBezTo>
                  <a:lnTo>
                    <a:pt x="49625" y="155302"/>
                  </a:lnTo>
                  <a:cubicBezTo>
                    <a:pt x="48986" y="157783"/>
                    <a:pt x="48046" y="160227"/>
                    <a:pt x="46806" y="162482"/>
                  </a:cubicBezTo>
                  <a:cubicBezTo>
                    <a:pt x="45753" y="164588"/>
                    <a:pt x="44663" y="166467"/>
                    <a:pt x="43836" y="168159"/>
                  </a:cubicBezTo>
                  <a:cubicBezTo>
                    <a:pt x="43121" y="169663"/>
                    <a:pt x="42332" y="171129"/>
                    <a:pt x="41467" y="172558"/>
                  </a:cubicBezTo>
                  <a:cubicBezTo>
                    <a:pt x="40903" y="173535"/>
                    <a:pt x="40189" y="174400"/>
                    <a:pt x="39399" y="175152"/>
                  </a:cubicBezTo>
                  <a:cubicBezTo>
                    <a:pt x="39174" y="175377"/>
                    <a:pt x="38911" y="175565"/>
                    <a:pt x="38648" y="175716"/>
                  </a:cubicBezTo>
                  <a:lnTo>
                    <a:pt x="38384" y="175866"/>
                  </a:lnTo>
                  <a:lnTo>
                    <a:pt x="38009" y="175302"/>
                  </a:lnTo>
                  <a:lnTo>
                    <a:pt x="38234" y="175152"/>
                  </a:lnTo>
                  <a:cubicBezTo>
                    <a:pt x="38460" y="175001"/>
                    <a:pt x="38685" y="174813"/>
                    <a:pt x="38873" y="174663"/>
                  </a:cubicBezTo>
                  <a:cubicBezTo>
                    <a:pt x="39587" y="173911"/>
                    <a:pt x="40227" y="173084"/>
                    <a:pt x="40753" y="172182"/>
                  </a:cubicBezTo>
                  <a:cubicBezTo>
                    <a:pt x="41542" y="170753"/>
                    <a:pt x="42294" y="169287"/>
                    <a:pt x="42933" y="167783"/>
                  </a:cubicBezTo>
                  <a:cubicBezTo>
                    <a:pt x="43723" y="166016"/>
                    <a:pt x="44738" y="164099"/>
                    <a:pt x="45753" y="161994"/>
                  </a:cubicBezTo>
                  <a:cubicBezTo>
                    <a:pt x="46881" y="159813"/>
                    <a:pt x="47708" y="157445"/>
                    <a:pt x="48197" y="155039"/>
                  </a:cubicBezTo>
                  <a:lnTo>
                    <a:pt x="48234" y="154926"/>
                  </a:lnTo>
                  <a:cubicBezTo>
                    <a:pt x="48234" y="154888"/>
                    <a:pt x="48234" y="154851"/>
                    <a:pt x="48234" y="154851"/>
                  </a:cubicBezTo>
                  <a:lnTo>
                    <a:pt x="48272" y="154588"/>
                  </a:lnTo>
                  <a:lnTo>
                    <a:pt x="48309" y="154099"/>
                  </a:lnTo>
                  <a:lnTo>
                    <a:pt x="48422" y="153084"/>
                  </a:lnTo>
                  <a:cubicBezTo>
                    <a:pt x="48535" y="152370"/>
                    <a:pt x="48572" y="151693"/>
                    <a:pt x="48610" y="151016"/>
                  </a:cubicBezTo>
                  <a:cubicBezTo>
                    <a:pt x="48648" y="149625"/>
                    <a:pt x="48685" y="148272"/>
                    <a:pt x="48685" y="146768"/>
                  </a:cubicBezTo>
                  <a:cubicBezTo>
                    <a:pt x="48685" y="145302"/>
                    <a:pt x="48760" y="143836"/>
                    <a:pt x="48836" y="142294"/>
                  </a:cubicBezTo>
                  <a:cubicBezTo>
                    <a:pt x="48911" y="140791"/>
                    <a:pt x="49061" y="139287"/>
                    <a:pt x="49212" y="137745"/>
                  </a:cubicBezTo>
                  <a:cubicBezTo>
                    <a:pt x="49437" y="134663"/>
                    <a:pt x="49926" y="131542"/>
                    <a:pt x="50603" y="128497"/>
                  </a:cubicBezTo>
                  <a:lnTo>
                    <a:pt x="50715" y="127896"/>
                  </a:lnTo>
                  <a:cubicBezTo>
                    <a:pt x="50753" y="127783"/>
                    <a:pt x="50753" y="127745"/>
                    <a:pt x="50790" y="127595"/>
                  </a:cubicBezTo>
                  <a:lnTo>
                    <a:pt x="50903" y="127294"/>
                  </a:lnTo>
                  <a:lnTo>
                    <a:pt x="51242" y="126166"/>
                  </a:lnTo>
                  <a:cubicBezTo>
                    <a:pt x="51430" y="125415"/>
                    <a:pt x="51655" y="124663"/>
                    <a:pt x="51956" y="123948"/>
                  </a:cubicBezTo>
                  <a:cubicBezTo>
                    <a:pt x="52257" y="123196"/>
                    <a:pt x="52595" y="122445"/>
                    <a:pt x="52896" y="121730"/>
                  </a:cubicBezTo>
                  <a:cubicBezTo>
                    <a:pt x="53234" y="120978"/>
                    <a:pt x="53648" y="120302"/>
                    <a:pt x="54024" y="119625"/>
                  </a:cubicBezTo>
                  <a:cubicBezTo>
                    <a:pt x="54212" y="119249"/>
                    <a:pt x="54362" y="118911"/>
                    <a:pt x="54588" y="118572"/>
                  </a:cubicBezTo>
                  <a:lnTo>
                    <a:pt x="55189" y="117595"/>
                  </a:lnTo>
                  <a:cubicBezTo>
                    <a:pt x="55640" y="116918"/>
                    <a:pt x="56016" y="116242"/>
                    <a:pt x="56467" y="115640"/>
                  </a:cubicBezTo>
                  <a:cubicBezTo>
                    <a:pt x="57332" y="114362"/>
                    <a:pt x="58197" y="113121"/>
                    <a:pt x="59099" y="111918"/>
                  </a:cubicBezTo>
                  <a:cubicBezTo>
                    <a:pt x="60001" y="110715"/>
                    <a:pt x="60828" y="109550"/>
                    <a:pt x="61655" y="108384"/>
                  </a:cubicBezTo>
                  <a:cubicBezTo>
                    <a:pt x="62520" y="107219"/>
                    <a:pt x="63385" y="106129"/>
                    <a:pt x="64099" y="105001"/>
                  </a:cubicBezTo>
                  <a:cubicBezTo>
                    <a:pt x="64512" y="104437"/>
                    <a:pt x="64888" y="103873"/>
                    <a:pt x="65227" y="103347"/>
                  </a:cubicBezTo>
                  <a:cubicBezTo>
                    <a:pt x="65603" y="102783"/>
                    <a:pt x="65903" y="102219"/>
                    <a:pt x="66242" y="101693"/>
                  </a:cubicBezTo>
                  <a:cubicBezTo>
                    <a:pt x="66918" y="100602"/>
                    <a:pt x="67520" y="99550"/>
                    <a:pt x="68121" y="98535"/>
                  </a:cubicBezTo>
                  <a:lnTo>
                    <a:pt x="69061" y="97069"/>
                  </a:lnTo>
                  <a:cubicBezTo>
                    <a:pt x="69324" y="96580"/>
                    <a:pt x="69625" y="96129"/>
                    <a:pt x="69888" y="95640"/>
                  </a:cubicBezTo>
                  <a:cubicBezTo>
                    <a:pt x="70151" y="95189"/>
                    <a:pt x="70415" y="94738"/>
                    <a:pt x="70640" y="94287"/>
                  </a:cubicBezTo>
                  <a:cubicBezTo>
                    <a:pt x="70866" y="93835"/>
                    <a:pt x="71054" y="93384"/>
                    <a:pt x="71242" y="92933"/>
                  </a:cubicBezTo>
                  <a:cubicBezTo>
                    <a:pt x="71430" y="92520"/>
                    <a:pt x="71618" y="92106"/>
                    <a:pt x="71806" y="91693"/>
                  </a:cubicBezTo>
                  <a:cubicBezTo>
                    <a:pt x="71956" y="91317"/>
                    <a:pt x="72069" y="90865"/>
                    <a:pt x="72219" y="90490"/>
                  </a:cubicBezTo>
                  <a:cubicBezTo>
                    <a:pt x="72482" y="89738"/>
                    <a:pt x="72745" y="89023"/>
                    <a:pt x="72933" y="88384"/>
                  </a:cubicBezTo>
                  <a:cubicBezTo>
                    <a:pt x="73272" y="87294"/>
                    <a:pt x="73497" y="86429"/>
                    <a:pt x="73648" y="85753"/>
                  </a:cubicBezTo>
                  <a:lnTo>
                    <a:pt x="73760" y="85114"/>
                  </a:lnTo>
                  <a:cubicBezTo>
                    <a:pt x="73986" y="84023"/>
                    <a:pt x="74212" y="82933"/>
                    <a:pt x="74437" y="81843"/>
                  </a:cubicBezTo>
                  <a:cubicBezTo>
                    <a:pt x="74550" y="81279"/>
                    <a:pt x="74700" y="80753"/>
                    <a:pt x="74851" y="80226"/>
                  </a:cubicBezTo>
                  <a:lnTo>
                    <a:pt x="75339" y="78610"/>
                  </a:lnTo>
                  <a:cubicBezTo>
                    <a:pt x="75640" y="77557"/>
                    <a:pt x="75979" y="76504"/>
                    <a:pt x="76317" y="75452"/>
                  </a:cubicBezTo>
                  <a:cubicBezTo>
                    <a:pt x="76618" y="74399"/>
                    <a:pt x="77069" y="73422"/>
                    <a:pt x="77445" y="72407"/>
                  </a:cubicBezTo>
                  <a:cubicBezTo>
                    <a:pt x="77708" y="71655"/>
                    <a:pt x="78009" y="70903"/>
                    <a:pt x="78272" y="70151"/>
                  </a:cubicBezTo>
                  <a:cubicBezTo>
                    <a:pt x="78159" y="70301"/>
                    <a:pt x="78084" y="70452"/>
                    <a:pt x="77971" y="70565"/>
                  </a:cubicBezTo>
                  <a:cubicBezTo>
                    <a:pt x="77595" y="71016"/>
                    <a:pt x="77182" y="71429"/>
                    <a:pt x="76730" y="71768"/>
                  </a:cubicBezTo>
                  <a:cubicBezTo>
                    <a:pt x="76242" y="72144"/>
                    <a:pt x="75640" y="72444"/>
                    <a:pt x="75039" y="72595"/>
                  </a:cubicBezTo>
                  <a:lnTo>
                    <a:pt x="74588" y="72670"/>
                  </a:lnTo>
                  <a:cubicBezTo>
                    <a:pt x="74400" y="72670"/>
                    <a:pt x="74212" y="72670"/>
                    <a:pt x="74061" y="72670"/>
                  </a:cubicBezTo>
                  <a:cubicBezTo>
                    <a:pt x="73911" y="72670"/>
                    <a:pt x="73723" y="72632"/>
                    <a:pt x="73573" y="72595"/>
                  </a:cubicBezTo>
                  <a:lnTo>
                    <a:pt x="73347" y="72520"/>
                  </a:lnTo>
                  <a:cubicBezTo>
                    <a:pt x="73309" y="72520"/>
                    <a:pt x="73272" y="72520"/>
                    <a:pt x="73234" y="72482"/>
                  </a:cubicBezTo>
                  <a:lnTo>
                    <a:pt x="73121" y="72444"/>
                  </a:lnTo>
                  <a:cubicBezTo>
                    <a:pt x="72520" y="72144"/>
                    <a:pt x="71994" y="71805"/>
                    <a:pt x="71505" y="71354"/>
                  </a:cubicBezTo>
                  <a:cubicBezTo>
                    <a:pt x="71054" y="70978"/>
                    <a:pt x="70565" y="70565"/>
                    <a:pt x="70189" y="70151"/>
                  </a:cubicBezTo>
                  <a:cubicBezTo>
                    <a:pt x="69512" y="69474"/>
                    <a:pt x="68911" y="68798"/>
                    <a:pt x="68347" y="68083"/>
                  </a:cubicBezTo>
                  <a:cubicBezTo>
                    <a:pt x="68535" y="68760"/>
                    <a:pt x="68760" y="69437"/>
                    <a:pt x="68948" y="70113"/>
                  </a:cubicBezTo>
                  <a:cubicBezTo>
                    <a:pt x="69362" y="71504"/>
                    <a:pt x="69550" y="72895"/>
                    <a:pt x="69512" y="74324"/>
                  </a:cubicBezTo>
                  <a:cubicBezTo>
                    <a:pt x="69400" y="77181"/>
                    <a:pt x="68497" y="79926"/>
                    <a:pt x="67332" y="82482"/>
                  </a:cubicBezTo>
                  <a:cubicBezTo>
                    <a:pt x="66204" y="85076"/>
                    <a:pt x="64851" y="87557"/>
                    <a:pt x="63535" y="90076"/>
                  </a:cubicBezTo>
                  <a:cubicBezTo>
                    <a:pt x="62858" y="91317"/>
                    <a:pt x="62106" y="92557"/>
                    <a:pt x="61279" y="93685"/>
                  </a:cubicBezTo>
                  <a:cubicBezTo>
                    <a:pt x="60452" y="94850"/>
                    <a:pt x="59550" y="95978"/>
                    <a:pt x="58535" y="96993"/>
                  </a:cubicBezTo>
                  <a:cubicBezTo>
                    <a:pt x="56580" y="99061"/>
                    <a:pt x="54324" y="100828"/>
                    <a:pt x="52219" y="102595"/>
                  </a:cubicBezTo>
                  <a:cubicBezTo>
                    <a:pt x="51730" y="103084"/>
                    <a:pt x="51166" y="103497"/>
                    <a:pt x="50715" y="103986"/>
                  </a:cubicBezTo>
                  <a:lnTo>
                    <a:pt x="49287" y="105377"/>
                  </a:lnTo>
                  <a:cubicBezTo>
                    <a:pt x="48384" y="106392"/>
                    <a:pt x="47520" y="107369"/>
                    <a:pt x="46730" y="108460"/>
                  </a:cubicBezTo>
                  <a:cubicBezTo>
                    <a:pt x="45114" y="110490"/>
                    <a:pt x="43648" y="112633"/>
                    <a:pt x="42332" y="114888"/>
                  </a:cubicBezTo>
                  <a:cubicBezTo>
                    <a:pt x="41618" y="116016"/>
                    <a:pt x="40941" y="117144"/>
                    <a:pt x="40302" y="118272"/>
                  </a:cubicBezTo>
                  <a:cubicBezTo>
                    <a:pt x="40114" y="118648"/>
                    <a:pt x="39888" y="119136"/>
                    <a:pt x="39663" y="119738"/>
                  </a:cubicBezTo>
                  <a:cubicBezTo>
                    <a:pt x="39324" y="120527"/>
                    <a:pt x="38948" y="121542"/>
                    <a:pt x="38610" y="122708"/>
                  </a:cubicBezTo>
                  <a:cubicBezTo>
                    <a:pt x="38159" y="124024"/>
                    <a:pt x="37821" y="125339"/>
                    <a:pt x="37557" y="126655"/>
                  </a:cubicBezTo>
                  <a:cubicBezTo>
                    <a:pt x="37482" y="127031"/>
                    <a:pt x="37445" y="127407"/>
                    <a:pt x="37369" y="127783"/>
                  </a:cubicBezTo>
                  <a:cubicBezTo>
                    <a:pt x="37332" y="128159"/>
                    <a:pt x="37294" y="128572"/>
                    <a:pt x="37257" y="128948"/>
                  </a:cubicBezTo>
                  <a:cubicBezTo>
                    <a:pt x="37219" y="129738"/>
                    <a:pt x="37181" y="130603"/>
                    <a:pt x="37181" y="131467"/>
                  </a:cubicBezTo>
                  <a:cubicBezTo>
                    <a:pt x="37106" y="133197"/>
                    <a:pt x="37031" y="135001"/>
                    <a:pt x="36956" y="136918"/>
                  </a:cubicBezTo>
                  <a:cubicBezTo>
                    <a:pt x="36881" y="138798"/>
                    <a:pt x="36805" y="140753"/>
                    <a:pt x="36618" y="142708"/>
                  </a:cubicBezTo>
                  <a:cubicBezTo>
                    <a:pt x="36505" y="143685"/>
                    <a:pt x="36467" y="144738"/>
                    <a:pt x="36279" y="145715"/>
                  </a:cubicBezTo>
                  <a:cubicBezTo>
                    <a:pt x="36091" y="146693"/>
                    <a:pt x="35941" y="147708"/>
                    <a:pt x="35790" y="148685"/>
                  </a:cubicBezTo>
                  <a:cubicBezTo>
                    <a:pt x="35678" y="149700"/>
                    <a:pt x="35415" y="150678"/>
                    <a:pt x="35264" y="151693"/>
                  </a:cubicBezTo>
                  <a:cubicBezTo>
                    <a:pt x="35189" y="152182"/>
                    <a:pt x="35114" y="152670"/>
                    <a:pt x="35039" y="153159"/>
                  </a:cubicBezTo>
                  <a:lnTo>
                    <a:pt x="34700" y="154625"/>
                  </a:lnTo>
                  <a:cubicBezTo>
                    <a:pt x="34512" y="155603"/>
                    <a:pt x="34287" y="156580"/>
                    <a:pt x="34061" y="157520"/>
                  </a:cubicBezTo>
                  <a:cubicBezTo>
                    <a:pt x="33836" y="158460"/>
                    <a:pt x="33572" y="159400"/>
                    <a:pt x="33347" y="160340"/>
                  </a:cubicBezTo>
                  <a:cubicBezTo>
                    <a:pt x="33196" y="160828"/>
                    <a:pt x="33121" y="161279"/>
                    <a:pt x="32971" y="161731"/>
                  </a:cubicBezTo>
                  <a:cubicBezTo>
                    <a:pt x="32783" y="162182"/>
                    <a:pt x="32670" y="162595"/>
                    <a:pt x="32520" y="163046"/>
                  </a:cubicBezTo>
                  <a:cubicBezTo>
                    <a:pt x="32219" y="163873"/>
                    <a:pt x="31881" y="164700"/>
                    <a:pt x="31467" y="165528"/>
                  </a:cubicBezTo>
                  <a:cubicBezTo>
                    <a:pt x="30790" y="167031"/>
                    <a:pt x="30001" y="168497"/>
                    <a:pt x="29099" y="169926"/>
                  </a:cubicBezTo>
                  <a:cubicBezTo>
                    <a:pt x="28234" y="171204"/>
                    <a:pt x="27407" y="172370"/>
                    <a:pt x="26618" y="173347"/>
                  </a:cubicBezTo>
                  <a:cubicBezTo>
                    <a:pt x="25866" y="174362"/>
                    <a:pt x="25151" y="175189"/>
                    <a:pt x="24550" y="175904"/>
                  </a:cubicBezTo>
                  <a:cubicBezTo>
                    <a:pt x="23384" y="177257"/>
                    <a:pt x="22670" y="178009"/>
                    <a:pt x="22670" y="178009"/>
                  </a:cubicBezTo>
                  <a:lnTo>
                    <a:pt x="22106" y="177595"/>
                  </a:lnTo>
                  <a:lnTo>
                    <a:pt x="23836" y="175415"/>
                  </a:lnTo>
                  <a:cubicBezTo>
                    <a:pt x="24362" y="174701"/>
                    <a:pt x="25076" y="173836"/>
                    <a:pt x="25790" y="172858"/>
                  </a:cubicBezTo>
                  <a:cubicBezTo>
                    <a:pt x="26542" y="171843"/>
                    <a:pt x="27407" y="170716"/>
                    <a:pt x="28234" y="169437"/>
                  </a:cubicBezTo>
                  <a:cubicBezTo>
                    <a:pt x="29136" y="168084"/>
                    <a:pt x="29963" y="166655"/>
                    <a:pt x="30678" y="165189"/>
                  </a:cubicBezTo>
                  <a:cubicBezTo>
                    <a:pt x="31016" y="164437"/>
                    <a:pt x="31467" y="163648"/>
                    <a:pt x="31768" y="162783"/>
                  </a:cubicBezTo>
                  <a:lnTo>
                    <a:pt x="32294" y="161505"/>
                  </a:lnTo>
                  <a:cubicBezTo>
                    <a:pt x="32445" y="161091"/>
                    <a:pt x="32595" y="160603"/>
                    <a:pt x="32745" y="160152"/>
                  </a:cubicBezTo>
                  <a:lnTo>
                    <a:pt x="33610" y="157407"/>
                  </a:lnTo>
                  <a:cubicBezTo>
                    <a:pt x="33911" y="156467"/>
                    <a:pt x="34136" y="155527"/>
                    <a:pt x="34362" y="154588"/>
                  </a:cubicBezTo>
                  <a:lnTo>
                    <a:pt x="34738" y="153121"/>
                  </a:lnTo>
                  <a:cubicBezTo>
                    <a:pt x="34813" y="152633"/>
                    <a:pt x="34888" y="152144"/>
                    <a:pt x="34963" y="151655"/>
                  </a:cubicBezTo>
                  <a:cubicBezTo>
                    <a:pt x="35151" y="150640"/>
                    <a:pt x="35339" y="149663"/>
                    <a:pt x="35415" y="148648"/>
                  </a:cubicBezTo>
                  <a:cubicBezTo>
                    <a:pt x="35602" y="146655"/>
                    <a:pt x="35640" y="144663"/>
                    <a:pt x="35602" y="142670"/>
                  </a:cubicBezTo>
                  <a:cubicBezTo>
                    <a:pt x="35602" y="140678"/>
                    <a:pt x="35715" y="138723"/>
                    <a:pt x="35790" y="136843"/>
                  </a:cubicBezTo>
                  <a:cubicBezTo>
                    <a:pt x="35903" y="134963"/>
                    <a:pt x="36016" y="133121"/>
                    <a:pt x="36091" y="131392"/>
                  </a:cubicBezTo>
                  <a:cubicBezTo>
                    <a:pt x="36129" y="130527"/>
                    <a:pt x="36204" y="129700"/>
                    <a:pt x="36242" y="128873"/>
                  </a:cubicBezTo>
                  <a:cubicBezTo>
                    <a:pt x="36279" y="128572"/>
                    <a:pt x="36317" y="128309"/>
                    <a:pt x="36354" y="128046"/>
                  </a:cubicBezTo>
                  <a:lnTo>
                    <a:pt x="36354" y="128046"/>
                  </a:lnTo>
                  <a:cubicBezTo>
                    <a:pt x="36542" y="126956"/>
                    <a:pt x="35866" y="126467"/>
                    <a:pt x="35490" y="127257"/>
                  </a:cubicBezTo>
                  <a:lnTo>
                    <a:pt x="35490" y="127257"/>
                  </a:lnTo>
                  <a:cubicBezTo>
                    <a:pt x="34362" y="129400"/>
                    <a:pt x="33234" y="131467"/>
                    <a:pt x="32031" y="133384"/>
                  </a:cubicBezTo>
                  <a:cubicBezTo>
                    <a:pt x="31730" y="133836"/>
                    <a:pt x="31467" y="134287"/>
                    <a:pt x="31166" y="134700"/>
                  </a:cubicBezTo>
                  <a:cubicBezTo>
                    <a:pt x="30866" y="135151"/>
                    <a:pt x="30527" y="135527"/>
                    <a:pt x="30227" y="135941"/>
                  </a:cubicBezTo>
                  <a:lnTo>
                    <a:pt x="29287" y="137182"/>
                  </a:lnTo>
                  <a:lnTo>
                    <a:pt x="28272" y="138309"/>
                  </a:lnTo>
                  <a:lnTo>
                    <a:pt x="27294" y="139400"/>
                  </a:lnTo>
                  <a:cubicBezTo>
                    <a:pt x="26956" y="139776"/>
                    <a:pt x="26618" y="140076"/>
                    <a:pt x="26242" y="140377"/>
                  </a:cubicBezTo>
                  <a:cubicBezTo>
                    <a:pt x="25903" y="140715"/>
                    <a:pt x="25490" y="140979"/>
                    <a:pt x="25151" y="141279"/>
                  </a:cubicBezTo>
                  <a:cubicBezTo>
                    <a:pt x="24775" y="141542"/>
                    <a:pt x="24399" y="141806"/>
                    <a:pt x="24024" y="142031"/>
                  </a:cubicBezTo>
                  <a:cubicBezTo>
                    <a:pt x="22482" y="142971"/>
                    <a:pt x="20978" y="143723"/>
                    <a:pt x="19625" y="144437"/>
                  </a:cubicBezTo>
                  <a:cubicBezTo>
                    <a:pt x="18384" y="145039"/>
                    <a:pt x="17144" y="145753"/>
                    <a:pt x="15978" y="146505"/>
                  </a:cubicBezTo>
                  <a:cubicBezTo>
                    <a:pt x="14324" y="147520"/>
                    <a:pt x="12896" y="148836"/>
                    <a:pt x="11730" y="150377"/>
                  </a:cubicBezTo>
                  <a:cubicBezTo>
                    <a:pt x="11429" y="150791"/>
                    <a:pt x="11204" y="151204"/>
                    <a:pt x="10978" y="151655"/>
                  </a:cubicBezTo>
                  <a:cubicBezTo>
                    <a:pt x="10790" y="151956"/>
                    <a:pt x="10715" y="152106"/>
                    <a:pt x="10715" y="152106"/>
                  </a:cubicBezTo>
                  <a:lnTo>
                    <a:pt x="10076" y="151768"/>
                  </a:lnTo>
                  <a:lnTo>
                    <a:pt x="10414" y="151317"/>
                  </a:lnTo>
                  <a:cubicBezTo>
                    <a:pt x="10715" y="150903"/>
                    <a:pt x="11016" y="150490"/>
                    <a:pt x="11392" y="150114"/>
                  </a:cubicBezTo>
                  <a:cubicBezTo>
                    <a:pt x="12670" y="148648"/>
                    <a:pt x="14174" y="147370"/>
                    <a:pt x="15828" y="146279"/>
                  </a:cubicBezTo>
                  <a:cubicBezTo>
                    <a:pt x="17971" y="144888"/>
                    <a:pt x="20715" y="143385"/>
                    <a:pt x="23497" y="141354"/>
                  </a:cubicBezTo>
                  <a:lnTo>
                    <a:pt x="24550" y="140527"/>
                  </a:lnTo>
                  <a:cubicBezTo>
                    <a:pt x="24888" y="140227"/>
                    <a:pt x="25227" y="140001"/>
                    <a:pt x="25565" y="139663"/>
                  </a:cubicBezTo>
                  <a:cubicBezTo>
                    <a:pt x="25903" y="139362"/>
                    <a:pt x="26279" y="139024"/>
                    <a:pt x="26580" y="138723"/>
                  </a:cubicBezTo>
                  <a:lnTo>
                    <a:pt x="27520" y="137670"/>
                  </a:lnTo>
                  <a:lnTo>
                    <a:pt x="28497" y="136580"/>
                  </a:lnTo>
                  <a:lnTo>
                    <a:pt x="29399" y="135415"/>
                  </a:lnTo>
                  <a:lnTo>
                    <a:pt x="30339" y="134174"/>
                  </a:lnTo>
                  <a:cubicBezTo>
                    <a:pt x="30640" y="133760"/>
                    <a:pt x="30903" y="133309"/>
                    <a:pt x="31204" y="132896"/>
                  </a:cubicBezTo>
                  <a:cubicBezTo>
                    <a:pt x="33610" y="129400"/>
                    <a:pt x="35790" y="125377"/>
                    <a:pt x="38121" y="121129"/>
                  </a:cubicBezTo>
                  <a:cubicBezTo>
                    <a:pt x="39249" y="118986"/>
                    <a:pt x="40565" y="116843"/>
                    <a:pt x="41843" y="114625"/>
                  </a:cubicBezTo>
                  <a:cubicBezTo>
                    <a:pt x="43121" y="112445"/>
                    <a:pt x="44475" y="110189"/>
                    <a:pt x="45978" y="107971"/>
                  </a:cubicBezTo>
                  <a:cubicBezTo>
                    <a:pt x="46730" y="106881"/>
                    <a:pt x="47595" y="105790"/>
                    <a:pt x="48460" y="104738"/>
                  </a:cubicBezTo>
                  <a:lnTo>
                    <a:pt x="48685" y="104437"/>
                  </a:lnTo>
                  <a:lnTo>
                    <a:pt x="48685" y="104437"/>
                  </a:lnTo>
                  <a:cubicBezTo>
                    <a:pt x="49099" y="103835"/>
                    <a:pt x="48572" y="103384"/>
                    <a:pt x="47745" y="103723"/>
                  </a:cubicBezTo>
                  <a:lnTo>
                    <a:pt x="47745" y="103723"/>
                  </a:lnTo>
                  <a:cubicBezTo>
                    <a:pt x="47595" y="103760"/>
                    <a:pt x="47445" y="103835"/>
                    <a:pt x="47294" y="103873"/>
                  </a:cubicBezTo>
                  <a:cubicBezTo>
                    <a:pt x="46317" y="104211"/>
                    <a:pt x="45302" y="104324"/>
                    <a:pt x="44287" y="104211"/>
                  </a:cubicBezTo>
                  <a:cubicBezTo>
                    <a:pt x="43234" y="104099"/>
                    <a:pt x="42294" y="103610"/>
                    <a:pt x="41580" y="102820"/>
                  </a:cubicBezTo>
                  <a:cubicBezTo>
                    <a:pt x="40903" y="102069"/>
                    <a:pt x="40377" y="101241"/>
                    <a:pt x="39963" y="100302"/>
                  </a:cubicBezTo>
                  <a:cubicBezTo>
                    <a:pt x="39587" y="99437"/>
                    <a:pt x="39287" y="98535"/>
                    <a:pt x="39099" y="97595"/>
                  </a:cubicBezTo>
                  <a:cubicBezTo>
                    <a:pt x="38948" y="96918"/>
                    <a:pt x="38836" y="96204"/>
                    <a:pt x="38760" y="95527"/>
                  </a:cubicBezTo>
                  <a:cubicBezTo>
                    <a:pt x="38760" y="95490"/>
                    <a:pt x="38760" y="95414"/>
                    <a:pt x="38760" y="95377"/>
                  </a:cubicBezTo>
                  <a:cubicBezTo>
                    <a:pt x="38760" y="94888"/>
                    <a:pt x="38309" y="94362"/>
                    <a:pt x="38009" y="95302"/>
                  </a:cubicBezTo>
                  <a:lnTo>
                    <a:pt x="38009" y="95302"/>
                  </a:lnTo>
                  <a:cubicBezTo>
                    <a:pt x="36693" y="98497"/>
                    <a:pt x="34888" y="101505"/>
                    <a:pt x="32670" y="104136"/>
                  </a:cubicBezTo>
                  <a:cubicBezTo>
                    <a:pt x="30490" y="106768"/>
                    <a:pt x="28121" y="109211"/>
                    <a:pt x="25602" y="111505"/>
                  </a:cubicBezTo>
                  <a:lnTo>
                    <a:pt x="23760" y="113159"/>
                  </a:lnTo>
                  <a:cubicBezTo>
                    <a:pt x="23159" y="113685"/>
                    <a:pt x="22595" y="114211"/>
                    <a:pt x="21993" y="114738"/>
                  </a:cubicBezTo>
                  <a:cubicBezTo>
                    <a:pt x="20790" y="115828"/>
                    <a:pt x="19738" y="116918"/>
                    <a:pt x="18648" y="117933"/>
                  </a:cubicBezTo>
                  <a:cubicBezTo>
                    <a:pt x="18121" y="118460"/>
                    <a:pt x="17595" y="118986"/>
                    <a:pt x="17106" y="119512"/>
                  </a:cubicBezTo>
                  <a:cubicBezTo>
                    <a:pt x="16580" y="120039"/>
                    <a:pt x="16054" y="120527"/>
                    <a:pt x="15565" y="121054"/>
                  </a:cubicBezTo>
                  <a:cubicBezTo>
                    <a:pt x="14625" y="122069"/>
                    <a:pt x="13685" y="123121"/>
                    <a:pt x="12745" y="124061"/>
                  </a:cubicBezTo>
                  <a:cubicBezTo>
                    <a:pt x="11805" y="125001"/>
                    <a:pt x="10978" y="125941"/>
                    <a:pt x="10189" y="126806"/>
                  </a:cubicBezTo>
                  <a:cubicBezTo>
                    <a:pt x="9362" y="127708"/>
                    <a:pt x="8535" y="128497"/>
                    <a:pt x="7783" y="129249"/>
                  </a:cubicBezTo>
                  <a:cubicBezTo>
                    <a:pt x="7069" y="130039"/>
                    <a:pt x="6354" y="130753"/>
                    <a:pt x="5678" y="131392"/>
                  </a:cubicBezTo>
                  <a:cubicBezTo>
                    <a:pt x="5001" y="132031"/>
                    <a:pt x="4437" y="132670"/>
                    <a:pt x="3873" y="133197"/>
                  </a:cubicBezTo>
                  <a:cubicBezTo>
                    <a:pt x="2783" y="134287"/>
                    <a:pt x="1956" y="135151"/>
                    <a:pt x="1392" y="135753"/>
                  </a:cubicBezTo>
                  <a:lnTo>
                    <a:pt x="490" y="136655"/>
                  </a:lnTo>
                  <a:lnTo>
                    <a:pt x="1" y="136204"/>
                  </a:lnTo>
                  <a:lnTo>
                    <a:pt x="978" y="135377"/>
                  </a:lnTo>
                  <a:cubicBezTo>
                    <a:pt x="1580" y="134851"/>
                    <a:pt x="2520" y="134061"/>
                    <a:pt x="3648" y="133009"/>
                  </a:cubicBezTo>
                  <a:cubicBezTo>
                    <a:pt x="4775" y="131956"/>
                    <a:pt x="6166" y="130678"/>
                    <a:pt x="7632" y="129136"/>
                  </a:cubicBezTo>
                  <a:cubicBezTo>
                    <a:pt x="8384" y="128384"/>
                    <a:pt x="9174" y="127557"/>
                    <a:pt x="10001" y="126693"/>
                  </a:cubicBezTo>
                  <a:cubicBezTo>
                    <a:pt x="10790" y="125828"/>
                    <a:pt x="11580" y="124813"/>
                    <a:pt x="12407" y="123798"/>
                  </a:cubicBezTo>
                  <a:cubicBezTo>
                    <a:pt x="13234" y="122783"/>
                    <a:pt x="14061" y="121693"/>
                    <a:pt x="14926" y="120565"/>
                  </a:cubicBezTo>
                  <a:cubicBezTo>
                    <a:pt x="15828" y="119475"/>
                    <a:pt x="16768" y="118347"/>
                    <a:pt x="17820" y="117257"/>
                  </a:cubicBezTo>
                  <a:lnTo>
                    <a:pt x="19437" y="115602"/>
                  </a:lnTo>
                  <a:cubicBezTo>
                    <a:pt x="20001" y="115039"/>
                    <a:pt x="20602" y="114512"/>
                    <a:pt x="21204" y="113986"/>
                  </a:cubicBezTo>
                  <a:cubicBezTo>
                    <a:pt x="21805" y="113460"/>
                    <a:pt x="22407" y="112933"/>
                    <a:pt x="23046" y="112407"/>
                  </a:cubicBezTo>
                  <a:lnTo>
                    <a:pt x="24963" y="110866"/>
                  </a:lnTo>
                  <a:cubicBezTo>
                    <a:pt x="27520" y="108760"/>
                    <a:pt x="30114" y="106542"/>
                    <a:pt x="32332" y="103911"/>
                  </a:cubicBezTo>
                  <a:cubicBezTo>
                    <a:pt x="34587" y="101317"/>
                    <a:pt x="36317" y="98309"/>
                    <a:pt x="37369" y="95038"/>
                  </a:cubicBezTo>
                  <a:cubicBezTo>
                    <a:pt x="38046" y="92896"/>
                    <a:pt x="38159" y="90640"/>
                    <a:pt x="38384" y="88347"/>
                  </a:cubicBezTo>
                  <a:lnTo>
                    <a:pt x="38384" y="88347"/>
                  </a:lnTo>
                  <a:cubicBezTo>
                    <a:pt x="38272" y="86354"/>
                    <a:pt x="37933" y="86129"/>
                    <a:pt x="36956" y="87444"/>
                  </a:cubicBezTo>
                  <a:cubicBezTo>
                    <a:pt x="36279" y="88347"/>
                    <a:pt x="35527" y="89324"/>
                    <a:pt x="34663" y="90377"/>
                  </a:cubicBezTo>
                  <a:cubicBezTo>
                    <a:pt x="34399" y="90640"/>
                    <a:pt x="34174" y="90941"/>
                    <a:pt x="33911" y="91166"/>
                  </a:cubicBezTo>
                  <a:lnTo>
                    <a:pt x="33084" y="91956"/>
                  </a:lnTo>
                  <a:cubicBezTo>
                    <a:pt x="32482" y="92482"/>
                    <a:pt x="31881" y="92971"/>
                    <a:pt x="31279" y="93497"/>
                  </a:cubicBezTo>
                  <a:lnTo>
                    <a:pt x="30339" y="94324"/>
                  </a:lnTo>
                  <a:lnTo>
                    <a:pt x="29888" y="94738"/>
                  </a:lnTo>
                  <a:lnTo>
                    <a:pt x="29362" y="95114"/>
                  </a:lnTo>
                  <a:cubicBezTo>
                    <a:pt x="28648" y="95640"/>
                    <a:pt x="27896" y="96129"/>
                    <a:pt x="27144" y="96617"/>
                  </a:cubicBezTo>
                  <a:cubicBezTo>
                    <a:pt x="26354" y="97106"/>
                    <a:pt x="25565" y="97520"/>
                    <a:pt x="24738" y="97933"/>
                  </a:cubicBezTo>
                  <a:lnTo>
                    <a:pt x="23460" y="98535"/>
                  </a:lnTo>
                  <a:lnTo>
                    <a:pt x="22820" y="98835"/>
                  </a:lnTo>
                  <a:lnTo>
                    <a:pt x="22144" y="99099"/>
                  </a:lnTo>
                  <a:lnTo>
                    <a:pt x="19437" y="100076"/>
                  </a:lnTo>
                  <a:cubicBezTo>
                    <a:pt x="18535" y="100452"/>
                    <a:pt x="17633" y="100678"/>
                    <a:pt x="16730" y="101016"/>
                  </a:cubicBezTo>
                  <a:cubicBezTo>
                    <a:pt x="14888" y="101655"/>
                    <a:pt x="13084" y="102294"/>
                    <a:pt x="11317" y="102971"/>
                  </a:cubicBezTo>
                  <a:cubicBezTo>
                    <a:pt x="9550" y="103685"/>
                    <a:pt x="7858" y="104362"/>
                    <a:pt x="6204" y="105114"/>
                  </a:cubicBezTo>
                  <a:cubicBezTo>
                    <a:pt x="4926" y="105640"/>
                    <a:pt x="3685" y="106241"/>
                    <a:pt x="2557" y="106843"/>
                  </a:cubicBezTo>
                  <a:close/>
                  <a:moveTo>
                    <a:pt x="86279" y="76091"/>
                  </a:moveTo>
                  <a:cubicBezTo>
                    <a:pt x="86204" y="76580"/>
                    <a:pt x="86167" y="77031"/>
                    <a:pt x="86091" y="77482"/>
                  </a:cubicBezTo>
                  <a:cubicBezTo>
                    <a:pt x="86054" y="77933"/>
                    <a:pt x="85941" y="78347"/>
                    <a:pt x="85866" y="78798"/>
                  </a:cubicBezTo>
                  <a:cubicBezTo>
                    <a:pt x="85715" y="79700"/>
                    <a:pt x="85490" y="80565"/>
                    <a:pt x="85302" y="81392"/>
                  </a:cubicBezTo>
                  <a:cubicBezTo>
                    <a:pt x="85114" y="82219"/>
                    <a:pt x="84851" y="83008"/>
                    <a:pt x="84625" y="83760"/>
                  </a:cubicBezTo>
                  <a:cubicBezTo>
                    <a:pt x="84437" y="84324"/>
                    <a:pt x="84249" y="84888"/>
                    <a:pt x="84099" y="85377"/>
                  </a:cubicBezTo>
                  <a:lnTo>
                    <a:pt x="84099" y="85377"/>
                  </a:lnTo>
                  <a:cubicBezTo>
                    <a:pt x="83911" y="85865"/>
                    <a:pt x="84212" y="86204"/>
                    <a:pt x="84776" y="85865"/>
                  </a:cubicBezTo>
                  <a:lnTo>
                    <a:pt x="84776" y="85865"/>
                  </a:lnTo>
                  <a:cubicBezTo>
                    <a:pt x="84851" y="85790"/>
                    <a:pt x="84964" y="85715"/>
                    <a:pt x="85039" y="85640"/>
                  </a:cubicBezTo>
                  <a:cubicBezTo>
                    <a:pt x="85640" y="85226"/>
                    <a:pt x="86279" y="84850"/>
                    <a:pt x="86918" y="84550"/>
                  </a:cubicBezTo>
                  <a:cubicBezTo>
                    <a:pt x="87558" y="84211"/>
                    <a:pt x="88234" y="84099"/>
                    <a:pt x="88949" y="84136"/>
                  </a:cubicBezTo>
                  <a:cubicBezTo>
                    <a:pt x="89437" y="84211"/>
                    <a:pt x="89888" y="84399"/>
                    <a:pt x="90302" y="84738"/>
                  </a:cubicBezTo>
                  <a:lnTo>
                    <a:pt x="90302" y="84738"/>
                  </a:lnTo>
                  <a:cubicBezTo>
                    <a:pt x="90565" y="84963"/>
                    <a:pt x="90903" y="84738"/>
                    <a:pt x="90903" y="84136"/>
                  </a:cubicBezTo>
                  <a:lnTo>
                    <a:pt x="90903" y="84136"/>
                  </a:lnTo>
                  <a:cubicBezTo>
                    <a:pt x="90828" y="83497"/>
                    <a:pt x="90753" y="82858"/>
                    <a:pt x="90678" y="82219"/>
                  </a:cubicBezTo>
                  <a:cubicBezTo>
                    <a:pt x="90302" y="80038"/>
                    <a:pt x="89926" y="77858"/>
                    <a:pt x="89437" y="75677"/>
                  </a:cubicBezTo>
                  <a:cubicBezTo>
                    <a:pt x="89249" y="74587"/>
                    <a:pt x="88911" y="73497"/>
                    <a:pt x="88610" y="72444"/>
                  </a:cubicBezTo>
                  <a:cubicBezTo>
                    <a:pt x="88309" y="71504"/>
                    <a:pt x="88009" y="70527"/>
                    <a:pt x="87708" y="69587"/>
                  </a:cubicBezTo>
                  <a:lnTo>
                    <a:pt x="87708" y="69587"/>
                  </a:lnTo>
                  <a:cubicBezTo>
                    <a:pt x="87520" y="68910"/>
                    <a:pt x="86843" y="69286"/>
                    <a:pt x="86730" y="70301"/>
                  </a:cubicBezTo>
                  <a:cubicBezTo>
                    <a:pt x="86730" y="70452"/>
                    <a:pt x="86730" y="70602"/>
                    <a:pt x="86693" y="70790"/>
                  </a:cubicBezTo>
                  <a:cubicBezTo>
                    <a:pt x="86655" y="71617"/>
                    <a:pt x="86580" y="72520"/>
                    <a:pt x="86505" y="73422"/>
                  </a:cubicBezTo>
                  <a:cubicBezTo>
                    <a:pt x="86467" y="74286"/>
                    <a:pt x="86430" y="75189"/>
                    <a:pt x="86279" y="76091"/>
                  </a:cubicBezTo>
                  <a:close/>
                  <a:moveTo>
                    <a:pt x="97106" y="2106"/>
                  </a:moveTo>
                  <a:lnTo>
                    <a:pt x="97182" y="2106"/>
                  </a:lnTo>
                  <a:lnTo>
                    <a:pt x="97144" y="2106"/>
                  </a:lnTo>
                  <a:close/>
                  <a:moveTo>
                    <a:pt x="67369" y="62181"/>
                  </a:moveTo>
                  <a:cubicBezTo>
                    <a:pt x="67369" y="63534"/>
                    <a:pt x="67482" y="64850"/>
                    <a:pt x="67783" y="66166"/>
                  </a:cubicBezTo>
                  <a:cubicBezTo>
                    <a:pt x="67783" y="66279"/>
                    <a:pt x="67821" y="66354"/>
                    <a:pt x="67858" y="66467"/>
                  </a:cubicBezTo>
                  <a:cubicBezTo>
                    <a:pt x="68046" y="66805"/>
                    <a:pt x="68234" y="67144"/>
                    <a:pt x="68460" y="67444"/>
                  </a:cubicBezTo>
                  <a:cubicBezTo>
                    <a:pt x="68723" y="67820"/>
                    <a:pt x="69024" y="68234"/>
                    <a:pt x="69324" y="68610"/>
                  </a:cubicBezTo>
                  <a:cubicBezTo>
                    <a:pt x="69700" y="69061"/>
                    <a:pt x="70039" y="69474"/>
                    <a:pt x="70452" y="69888"/>
                  </a:cubicBezTo>
                  <a:cubicBezTo>
                    <a:pt x="70828" y="70301"/>
                    <a:pt x="71279" y="70677"/>
                    <a:pt x="71730" y="71091"/>
                  </a:cubicBezTo>
                  <a:cubicBezTo>
                    <a:pt x="72182" y="71504"/>
                    <a:pt x="72670" y="71843"/>
                    <a:pt x="73234" y="72106"/>
                  </a:cubicBezTo>
                  <a:lnTo>
                    <a:pt x="73309" y="72181"/>
                  </a:lnTo>
                  <a:cubicBezTo>
                    <a:pt x="73309" y="72181"/>
                    <a:pt x="73385" y="72181"/>
                    <a:pt x="73422" y="72181"/>
                  </a:cubicBezTo>
                  <a:lnTo>
                    <a:pt x="73648" y="72256"/>
                  </a:lnTo>
                  <a:cubicBezTo>
                    <a:pt x="73798" y="72294"/>
                    <a:pt x="73948" y="72294"/>
                    <a:pt x="74099" y="72294"/>
                  </a:cubicBezTo>
                  <a:lnTo>
                    <a:pt x="74550" y="72294"/>
                  </a:lnTo>
                  <a:lnTo>
                    <a:pt x="74963" y="72219"/>
                  </a:lnTo>
                  <a:cubicBezTo>
                    <a:pt x="75527" y="72068"/>
                    <a:pt x="76016" y="71805"/>
                    <a:pt x="76467" y="71429"/>
                  </a:cubicBezTo>
                  <a:cubicBezTo>
                    <a:pt x="77219" y="70753"/>
                    <a:pt x="77858" y="69963"/>
                    <a:pt x="78309" y="69061"/>
                  </a:cubicBezTo>
                  <a:cubicBezTo>
                    <a:pt x="78497" y="68685"/>
                    <a:pt x="78685" y="68347"/>
                    <a:pt x="78836" y="67971"/>
                  </a:cubicBezTo>
                  <a:lnTo>
                    <a:pt x="78948" y="67595"/>
                  </a:lnTo>
                  <a:cubicBezTo>
                    <a:pt x="79851" y="63760"/>
                    <a:pt x="80640" y="60076"/>
                    <a:pt x="79625" y="56316"/>
                  </a:cubicBezTo>
                  <a:cubicBezTo>
                    <a:pt x="79362" y="55339"/>
                    <a:pt x="79024" y="54362"/>
                    <a:pt x="78685" y="53422"/>
                  </a:cubicBezTo>
                  <a:cubicBezTo>
                    <a:pt x="78197" y="52106"/>
                    <a:pt x="77783" y="50790"/>
                    <a:pt x="77482" y="49437"/>
                  </a:cubicBezTo>
                  <a:cubicBezTo>
                    <a:pt x="76806" y="46128"/>
                    <a:pt x="76542" y="42820"/>
                    <a:pt x="76693" y="39474"/>
                  </a:cubicBezTo>
                  <a:lnTo>
                    <a:pt x="76693" y="39474"/>
                  </a:lnTo>
                  <a:cubicBezTo>
                    <a:pt x="76730" y="38121"/>
                    <a:pt x="75753" y="37557"/>
                    <a:pt x="74888" y="39474"/>
                  </a:cubicBezTo>
                  <a:lnTo>
                    <a:pt x="74926" y="39399"/>
                  </a:lnTo>
                  <a:cubicBezTo>
                    <a:pt x="73121" y="43083"/>
                    <a:pt x="70753" y="46617"/>
                    <a:pt x="69400" y="50602"/>
                  </a:cubicBezTo>
                  <a:cubicBezTo>
                    <a:pt x="68986" y="51805"/>
                    <a:pt x="68610" y="53083"/>
                    <a:pt x="68309" y="54362"/>
                  </a:cubicBezTo>
                  <a:cubicBezTo>
                    <a:pt x="68159" y="55001"/>
                    <a:pt x="68046" y="55640"/>
                    <a:pt x="67933" y="56279"/>
                  </a:cubicBezTo>
                  <a:cubicBezTo>
                    <a:pt x="67821" y="56918"/>
                    <a:pt x="67708" y="57557"/>
                    <a:pt x="67633" y="58234"/>
                  </a:cubicBezTo>
                  <a:cubicBezTo>
                    <a:pt x="67482" y="59550"/>
                    <a:pt x="67369" y="60865"/>
                    <a:pt x="67369" y="62181"/>
                  </a:cubicBezTo>
                  <a:close/>
                  <a:moveTo>
                    <a:pt x="39174" y="92557"/>
                  </a:moveTo>
                  <a:cubicBezTo>
                    <a:pt x="39174" y="93309"/>
                    <a:pt x="39174" y="94061"/>
                    <a:pt x="39249" y="94926"/>
                  </a:cubicBezTo>
                  <a:cubicBezTo>
                    <a:pt x="39324" y="95753"/>
                    <a:pt x="39399" y="96617"/>
                    <a:pt x="39550" y="97520"/>
                  </a:cubicBezTo>
                  <a:cubicBezTo>
                    <a:pt x="39663" y="98422"/>
                    <a:pt x="39926" y="99324"/>
                    <a:pt x="40264" y="100226"/>
                  </a:cubicBezTo>
                  <a:cubicBezTo>
                    <a:pt x="40565" y="101129"/>
                    <a:pt x="41091" y="101956"/>
                    <a:pt x="41768" y="102670"/>
                  </a:cubicBezTo>
                  <a:cubicBezTo>
                    <a:pt x="42445" y="103384"/>
                    <a:pt x="43347" y="103873"/>
                    <a:pt x="44324" y="103986"/>
                  </a:cubicBezTo>
                  <a:cubicBezTo>
                    <a:pt x="45302" y="104061"/>
                    <a:pt x="46279" y="103911"/>
                    <a:pt x="47181" y="103572"/>
                  </a:cubicBezTo>
                  <a:cubicBezTo>
                    <a:pt x="48798" y="102971"/>
                    <a:pt x="50339" y="102181"/>
                    <a:pt x="51730" y="101204"/>
                  </a:cubicBezTo>
                  <a:cubicBezTo>
                    <a:pt x="51994" y="101016"/>
                    <a:pt x="52219" y="100866"/>
                    <a:pt x="52445" y="100715"/>
                  </a:cubicBezTo>
                  <a:cubicBezTo>
                    <a:pt x="53121" y="100114"/>
                    <a:pt x="53798" y="99550"/>
                    <a:pt x="54437" y="98948"/>
                  </a:cubicBezTo>
                  <a:cubicBezTo>
                    <a:pt x="54963" y="98459"/>
                    <a:pt x="55490" y="98008"/>
                    <a:pt x="55978" y="97520"/>
                  </a:cubicBezTo>
                  <a:cubicBezTo>
                    <a:pt x="56505" y="97069"/>
                    <a:pt x="56994" y="96580"/>
                    <a:pt x="57482" y="96091"/>
                  </a:cubicBezTo>
                  <a:cubicBezTo>
                    <a:pt x="61580" y="92332"/>
                    <a:pt x="64475" y="87369"/>
                    <a:pt x="66768" y="82256"/>
                  </a:cubicBezTo>
                  <a:cubicBezTo>
                    <a:pt x="67821" y="79700"/>
                    <a:pt x="68723" y="77031"/>
                    <a:pt x="68723" y="74324"/>
                  </a:cubicBezTo>
                  <a:cubicBezTo>
                    <a:pt x="68723" y="72971"/>
                    <a:pt x="68497" y="71617"/>
                    <a:pt x="68046" y="70339"/>
                  </a:cubicBezTo>
                  <a:cubicBezTo>
                    <a:pt x="67633" y="69023"/>
                    <a:pt x="67106" y="67745"/>
                    <a:pt x="66730" y="66392"/>
                  </a:cubicBezTo>
                  <a:cubicBezTo>
                    <a:pt x="66392" y="65001"/>
                    <a:pt x="66204" y="63610"/>
                    <a:pt x="66166" y="62219"/>
                  </a:cubicBezTo>
                  <a:lnTo>
                    <a:pt x="66166" y="61354"/>
                  </a:lnTo>
                  <a:cubicBezTo>
                    <a:pt x="66166" y="61241"/>
                    <a:pt x="66166" y="61128"/>
                    <a:pt x="66166" y="60978"/>
                  </a:cubicBezTo>
                  <a:cubicBezTo>
                    <a:pt x="66242" y="59512"/>
                    <a:pt x="65452" y="58986"/>
                    <a:pt x="64287" y="60113"/>
                  </a:cubicBezTo>
                  <a:lnTo>
                    <a:pt x="64249" y="60151"/>
                  </a:lnTo>
                  <a:cubicBezTo>
                    <a:pt x="64212" y="60226"/>
                    <a:pt x="64136" y="60301"/>
                    <a:pt x="64061" y="60377"/>
                  </a:cubicBezTo>
                  <a:lnTo>
                    <a:pt x="64061" y="60377"/>
                  </a:lnTo>
                  <a:cubicBezTo>
                    <a:pt x="64024" y="60414"/>
                    <a:pt x="63986" y="60452"/>
                    <a:pt x="63948" y="60489"/>
                  </a:cubicBezTo>
                  <a:cubicBezTo>
                    <a:pt x="63197" y="61279"/>
                    <a:pt x="62369" y="62031"/>
                    <a:pt x="61542" y="62895"/>
                  </a:cubicBezTo>
                  <a:lnTo>
                    <a:pt x="58760" y="65489"/>
                  </a:lnTo>
                  <a:cubicBezTo>
                    <a:pt x="58272" y="65978"/>
                    <a:pt x="57745" y="66429"/>
                    <a:pt x="57181" y="66805"/>
                  </a:cubicBezTo>
                  <a:lnTo>
                    <a:pt x="55490" y="68121"/>
                  </a:lnTo>
                  <a:cubicBezTo>
                    <a:pt x="54324" y="69023"/>
                    <a:pt x="53084" y="69850"/>
                    <a:pt x="51806" y="70602"/>
                  </a:cubicBezTo>
                  <a:cubicBezTo>
                    <a:pt x="50452" y="71429"/>
                    <a:pt x="49174" y="72294"/>
                    <a:pt x="47971" y="73271"/>
                  </a:cubicBezTo>
                  <a:cubicBezTo>
                    <a:pt x="46730" y="74249"/>
                    <a:pt x="45753" y="75527"/>
                    <a:pt x="44625" y="76768"/>
                  </a:cubicBezTo>
                  <a:cubicBezTo>
                    <a:pt x="42445" y="79211"/>
                    <a:pt x="40227" y="81843"/>
                    <a:pt x="39738" y="85189"/>
                  </a:cubicBezTo>
                  <a:cubicBezTo>
                    <a:pt x="39587" y="85978"/>
                    <a:pt x="39475" y="86805"/>
                    <a:pt x="39399" y="87632"/>
                  </a:cubicBezTo>
                  <a:cubicBezTo>
                    <a:pt x="39324" y="88008"/>
                    <a:pt x="39287" y="88347"/>
                    <a:pt x="39249" y="88723"/>
                  </a:cubicBezTo>
                  <a:lnTo>
                    <a:pt x="39249" y="89061"/>
                  </a:lnTo>
                  <a:cubicBezTo>
                    <a:pt x="39212" y="89888"/>
                    <a:pt x="39174" y="91129"/>
                    <a:pt x="39174" y="92557"/>
                  </a:cubicBezTo>
                  <a:close/>
                  <a:moveTo>
                    <a:pt x="157934" y="88347"/>
                  </a:moveTo>
                  <a:lnTo>
                    <a:pt x="157934" y="88347"/>
                  </a:lnTo>
                  <a:cubicBezTo>
                    <a:pt x="158159" y="90602"/>
                    <a:pt x="158234" y="92858"/>
                    <a:pt x="158911" y="95038"/>
                  </a:cubicBezTo>
                  <a:cubicBezTo>
                    <a:pt x="160001" y="98272"/>
                    <a:pt x="161693" y="101317"/>
                    <a:pt x="163949" y="103911"/>
                  </a:cubicBezTo>
                  <a:cubicBezTo>
                    <a:pt x="166167" y="106542"/>
                    <a:pt x="168761" y="108723"/>
                    <a:pt x="171317" y="110828"/>
                  </a:cubicBezTo>
                  <a:lnTo>
                    <a:pt x="173234" y="112369"/>
                  </a:lnTo>
                  <a:cubicBezTo>
                    <a:pt x="173874" y="112896"/>
                    <a:pt x="174513" y="113460"/>
                    <a:pt x="175077" y="113948"/>
                  </a:cubicBezTo>
                  <a:cubicBezTo>
                    <a:pt x="175678" y="114475"/>
                    <a:pt x="176280" y="115001"/>
                    <a:pt x="176843" y="115565"/>
                  </a:cubicBezTo>
                  <a:lnTo>
                    <a:pt x="178460" y="117219"/>
                  </a:lnTo>
                  <a:cubicBezTo>
                    <a:pt x="179513" y="118309"/>
                    <a:pt x="180453" y="119437"/>
                    <a:pt x="181355" y="120565"/>
                  </a:cubicBezTo>
                  <a:cubicBezTo>
                    <a:pt x="182257" y="121655"/>
                    <a:pt x="183046" y="122745"/>
                    <a:pt x="183911" y="123760"/>
                  </a:cubicBezTo>
                  <a:cubicBezTo>
                    <a:pt x="184738" y="124775"/>
                    <a:pt x="185528" y="125753"/>
                    <a:pt x="186280" y="126655"/>
                  </a:cubicBezTo>
                  <a:cubicBezTo>
                    <a:pt x="187069" y="127557"/>
                    <a:pt x="187896" y="128347"/>
                    <a:pt x="188648" y="129136"/>
                  </a:cubicBezTo>
                  <a:cubicBezTo>
                    <a:pt x="190114" y="130678"/>
                    <a:pt x="191505" y="131956"/>
                    <a:pt x="192633" y="132971"/>
                  </a:cubicBezTo>
                  <a:cubicBezTo>
                    <a:pt x="193761" y="134024"/>
                    <a:pt x="194701" y="134813"/>
                    <a:pt x="195340" y="135339"/>
                  </a:cubicBezTo>
                  <a:lnTo>
                    <a:pt x="196317" y="136166"/>
                  </a:lnTo>
                  <a:lnTo>
                    <a:pt x="195791" y="136655"/>
                  </a:lnTo>
                  <a:lnTo>
                    <a:pt x="194926" y="135715"/>
                  </a:lnTo>
                  <a:cubicBezTo>
                    <a:pt x="194325" y="135151"/>
                    <a:pt x="193498" y="134249"/>
                    <a:pt x="192407" y="133197"/>
                  </a:cubicBezTo>
                  <a:cubicBezTo>
                    <a:pt x="191881" y="132633"/>
                    <a:pt x="191280" y="132031"/>
                    <a:pt x="190603" y="131354"/>
                  </a:cubicBezTo>
                  <a:cubicBezTo>
                    <a:pt x="189964" y="130715"/>
                    <a:pt x="189212" y="130039"/>
                    <a:pt x="188498" y="129249"/>
                  </a:cubicBezTo>
                  <a:cubicBezTo>
                    <a:pt x="187783" y="128460"/>
                    <a:pt x="186956" y="127633"/>
                    <a:pt x="186129" y="126806"/>
                  </a:cubicBezTo>
                  <a:cubicBezTo>
                    <a:pt x="185265" y="125941"/>
                    <a:pt x="184437" y="124963"/>
                    <a:pt x="183535" y="124024"/>
                  </a:cubicBezTo>
                  <a:cubicBezTo>
                    <a:pt x="182633" y="123084"/>
                    <a:pt x="181693" y="122069"/>
                    <a:pt x="180716" y="121016"/>
                  </a:cubicBezTo>
                  <a:cubicBezTo>
                    <a:pt x="180227" y="120527"/>
                    <a:pt x="179701" y="120001"/>
                    <a:pt x="179212" y="119512"/>
                  </a:cubicBezTo>
                  <a:cubicBezTo>
                    <a:pt x="178686" y="118986"/>
                    <a:pt x="178197" y="118422"/>
                    <a:pt x="177633" y="117933"/>
                  </a:cubicBezTo>
                  <a:cubicBezTo>
                    <a:pt x="176580" y="116881"/>
                    <a:pt x="175490" y="115790"/>
                    <a:pt x="174287" y="114738"/>
                  </a:cubicBezTo>
                  <a:cubicBezTo>
                    <a:pt x="173686" y="114174"/>
                    <a:pt x="173122" y="113648"/>
                    <a:pt x="172520" y="113121"/>
                  </a:cubicBezTo>
                  <a:lnTo>
                    <a:pt x="170716" y="111505"/>
                  </a:lnTo>
                  <a:cubicBezTo>
                    <a:pt x="168159" y="109211"/>
                    <a:pt x="165791" y="106768"/>
                    <a:pt x="163610" y="104136"/>
                  </a:cubicBezTo>
                  <a:cubicBezTo>
                    <a:pt x="161392" y="101467"/>
                    <a:pt x="159625" y="98459"/>
                    <a:pt x="158310" y="95264"/>
                  </a:cubicBezTo>
                  <a:lnTo>
                    <a:pt x="158310" y="95264"/>
                  </a:lnTo>
                  <a:cubicBezTo>
                    <a:pt x="158009" y="94324"/>
                    <a:pt x="157558" y="94850"/>
                    <a:pt x="157558" y="95339"/>
                  </a:cubicBezTo>
                  <a:cubicBezTo>
                    <a:pt x="157558" y="95377"/>
                    <a:pt x="157558" y="95452"/>
                    <a:pt x="157558" y="95490"/>
                  </a:cubicBezTo>
                  <a:cubicBezTo>
                    <a:pt x="157483" y="96166"/>
                    <a:pt x="157370" y="96881"/>
                    <a:pt x="157219" y="97557"/>
                  </a:cubicBezTo>
                  <a:cubicBezTo>
                    <a:pt x="157031" y="98497"/>
                    <a:pt x="156731" y="99399"/>
                    <a:pt x="156355" y="100264"/>
                  </a:cubicBezTo>
                  <a:cubicBezTo>
                    <a:pt x="155941" y="101204"/>
                    <a:pt x="155415" y="102031"/>
                    <a:pt x="154738" y="102783"/>
                  </a:cubicBezTo>
                  <a:cubicBezTo>
                    <a:pt x="154024" y="103572"/>
                    <a:pt x="153084" y="104061"/>
                    <a:pt x="152031" y="104174"/>
                  </a:cubicBezTo>
                  <a:cubicBezTo>
                    <a:pt x="151016" y="104287"/>
                    <a:pt x="150001" y="104174"/>
                    <a:pt x="149024" y="103835"/>
                  </a:cubicBezTo>
                  <a:cubicBezTo>
                    <a:pt x="148873" y="103798"/>
                    <a:pt x="148723" y="103723"/>
                    <a:pt x="148573" y="103685"/>
                  </a:cubicBezTo>
                  <a:lnTo>
                    <a:pt x="148573" y="103685"/>
                  </a:lnTo>
                  <a:cubicBezTo>
                    <a:pt x="147783" y="103347"/>
                    <a:pt x="147257" y="103798"/>
                    <a:pt x="147633" y="104399"/>
                  </a:cubicBezTo>
                  <a:lnTo>
                    <a:pt x="147633" y="104399"/>
                  </a:lnTo>
                  <a:lnTo>
                    <a:pt x="147896" y="104700"/>
                  </a:lnTo>
                  <a:cubicBezTo>
                    <a:pt x="148761" y="105753"/>
                    <a:pt x="149625" y="106843"/>
                    <a:pt x="150340" y="107933"/>
                  </a:cubicBezTo>
                  <a:cubicBezTo>
                    <a:pt x="151881" y="110151"/>
                    <a:pt x="153234" y="112407"/>
                    <a:pt x="154513" y="114587"/>
                  </a:cubicBezTo>
                  <a:cubicBezTo>
                    <a:pt x="155791" y="116805"/>
                    <a:pt x="157107" y="118948"/>
                    <a:pt x="158234" y="121054"/>
                  </a:cubicBezTo>
                  <a:cubicBezTo>
                    <a:pt x="160565" y="125339"/>
                    <a:pt x="162746" y="129362"/>
                    <a:pt x="165114" y="132858"/>
                  </a:cubicBezTo>
                  <a:cubicBezTo>
                    <a:pt x="165415" y="133272"/>
                    <a:pt x="165716" y="133723"/>
                    <a:pt x="166016" y="134136"/>
                  </a:cubicBezTo>
                  <a:lnTo>
                    <a:pt x="166956" y="135339"/>
                  </a:lnTo>
                  <a:lnTo>
                    <a:pt x="167858" y="136542"/>
                  </a:lnTo>
                  <a:lnTo>
                    <a:pt x="168836" y="137633"/>
                  </a:lnTo>
                  <a:lnTo>
                    <a:pt x="169813" y="138685"/>
                  </a:lnTo>
                  <a:cubicBezTo>
                    <a:pt x="170077" y="138986"/>
                    <a:pt x="170490" y="139324"/>
                    <a:pt x="170791" y="139625"/>
                  </a:cubicBezTo>
                  <a:cubicBezTo>
                    <a:pt x="171129" y="139963"/>
                    <a:pt x="171505" y="140189"/>
                    <a:pt x="171806" y="140490"/>
                  </a:cubicBezTo>
                  <a:lnTo>
                    <a:pt x="172859" y="141279"/>
                  </a:lnTo>
                  <a:cubicBezTo>
                    <a:pt x="175678" y="143347"/>
                    <a:pt x="178422" y="144851"/>
                    <a:pt x="180528" y="146242"/>
                  </a:cubicBezTo>
                  <a:cubicBezTo>
                    <a:pt x="182182" y="147332"/>
                    <a:pt x="183686" y="148610"/>
                    <a:pt x="185001" y="150076"/>
                  </a:cubicBezTo>
                  <a:cubicBezTo>
                    <a:pt x="185340" y="150452"/>
                    <a:pt x="185678" y="150866"/>
                    <a:pt x="185941" y="151279"/>
                  </a:cubicBezTo>
                  <a:lnTo>
                    <a:pt x="186280" y="151730"/>
                  </a:lnTo>
                  <a:lnTo>
                    <a:pt x="185640" y="152031"/>
                  </a:lnTo>
                  <a:cubicBezTo>
                    <a:pt x="185640" y="152031"/>
                    <a:pt x="185565" y="151881"/>
                    <a:pt x="185415" y="151618"/>
                  </a:cubicBezTo>
                  <a:cubicBezTo>
                    <a:pt x="185152" y="151167"/>
                    <a:pt x="184889" y="150753"/>
                    <a:pt x="184625" y="150339"/>
                  </a:cubicBezTo>
                  <a:cubicBezTo>
                    <a:pt x="183460" y="148798"/>
                    <a:pt x="182031" y="147482"/>
                    <a:pt x="180377" y="146467"/>
                  </a:cubicBezTo>
                  <a:cubicBezTo>
                    <a:pt x="179212" y="145715"/>
                    <a:pt x="177971" y="145001"/>
                    <a:pt x="176731" y="144400"/>
                  </a:cubicBezTo>
                  <a:cubicBezTo>
                    <a:pt x="175340" y="143685"/>
                    <a:pt x="173836" y="142933"/>
                    <a:pt x="172332" y="141994"/>
                  </a:cubicBezTo>
                  <a:cubicBezTo>
                    <a:pt x="171956" y="141768"/>
                    <a:pt x="171580" y="141505"/>
                    <a:pt x="171204" y="141242"/>
                  </a:cubicBezTo>
                  <a:cubicBezTo>
                    <a:pt x="170791" y="140979"/>
                    <a:pt x="170415" y="140640"/>
                    <a:pt x="170077" y="140339"/>
                  </a:cubicBezTo>
                  <a:cubicBezTo>
                    <a:pt x="169701" y="140039"/>
                    <a:pt x="169362" y="139738"/>
                    <a:pt x="169024" y="139362"/>
                  </a:cubicBezTo>
                  <a:lnTo>
                    <a:pt x="168046" y="138272"/>
                  </a:lnTo>
                  <a:lnTo>
                    <a:pt x="166994" y="137182"/>
                  </a:lnTo>
                  <a:lnTo>
                    <a:pt x="166054" y="135941"/>
                  </a:lnTo>
                  <a:cubicBezTo>
                    <a:pt x="165716" y="135527"/>
                    <a:pt x="165415" y="135114"/>
                    <a:pt x="165114" y="134700"/>
                  </a:cubicBezTo>
                  <a:cubicBezTo>
                    <a:pt x="164776" y="134287"/>
                    <a:pt x="164513" y="133836"/>
                    <a:pt x="164249" y="133384"/>
                  </a:cubicBezTo>
                  <a:cubicBezTo>
                    <a:pt x="163009" y="131505"/>
                    <a:pt x="161881" y="129437"/>
                    <a:pt x="160791" y="127257"/>
                  </a:cubicBezTo>
                  <a:lnTo>
                    <a:pt x="160791" y="127257"/>
                  </a:lnTo>
                  <a:cubicBezTo>
                    <a:pt x="160377" y="126467"/>
                    <a:pt x="159701" y="126956"/>
                    <a:pt x="159926" y="128046"/>
                  </a:cubicBezTo>
                  <a:lnTo>
                    <a:pt x="159926" y="128046"/>
                  </a:lnTo>
                  <a:cubicBezTo>
                    <a:pt x="159964" y="128309"/>
                    <a:pt x="160001" y="128572"/>
                    <a:pt x="160039" y="128873"/>
                  </a:cubicBezTo>
                  <a:cubicBezTo>
                    <a:pt x="160077" y="129700"/>
                    <a:pt x="160114" y="130527"/>
                    <a:pt x="160152" y="131392"/>
                  </a:cubicBezTo>
                  <a:cubicBezTo>
                    <a:pt x="160264" y="133121"/>
                    <a:pt x="160377" y="134963"/>
                    <a:pt x="160452" y="136843"/>
                  </a:cubicBezTo>
                  <a:cubicBezTo>
                    <a:pt x="160565" y="138723"/>
                    <a:pt x="160678" y="140678"/>
                    <a:pt x="160640" y="142670"/>
                  </a:cubicBezTo>
                  <a:cubicBezTo>
                    <a:pt x="160640" y="144625"/>
                    <a:pt x="160716" y="146655"/>
                    <a:pt x="160828" y="148648"/>
                  </a:cubicBezTo>
                  <a:cubicBezTo>
                    <a:pt x="160941" y="149663"/>
                    <a:pt x="161129" y="150640"/>
                    <a:pt x="161280" y="151618"/>
                  </a:cubicBezTo>
                  <a:cubicBezTo>
                    <a:pt x="161355" y="152144"/>
                    <a:pt x="161467" y="152633"/>
                    <a:pt x="161543" y="153121"/>
                  </a:cubicBezTo>
                  <a:lnTo>
                    <a:pt x="161881" y="154550"/>
                  </a:lnTo>
                  <a:cubicBezTo>
                    <a:pt x="162144" y="155527"/>
                    <a:pt x="162370" y="156505"/>
                    <a:pt x="162633" y="157407"/>
                  </a:cubicBezTo>
                  <a:lnTo>
                    <a:pt x="163535" y="160152"/>
                  </a:lnTo>
                  <a:cubicBezTo>
                    <a:pt x="163686" y="160603"/>
                    <a:pt x="163798" y="161091"/>
                    <a:pt x="163949" y="161505"/>
                  </a:cubicBezTo>
                  <a:lnTo>
                    <a:pt x="164475" y="162783"/>
                  </a:lnTo>
                  <a:cubicBezTo>
                    <a:pt x="164776" y="163648"/>
                    <a:pt x="165227" y="164400"/>
                    <a:pt x="165565" y="165189"/>
                  </a:cubicBezTo>
                  <a:cubicBezTo>
                    <a:pt x="166317" y="166655"/>
                    <a:pt x="167144" y="168084"/>
                    <a:pt x="168046" y="169437"/>
                  </a:cubicBezTo>
                  <a:cubicBezTo>
                    <a:pt x="168874" y="170678"/>
                    <a:pt x="169701" y="171843"/>
                    <a:pt x="170452" y="172821"/>
                  </a:cubicBezTo>
                  <a:cubicBezTo>
                    <a:pt x="171204" y="173798"/>
                    <a:pt x="171843" y="174663"/>
                    <a:pt x="172407" y="175377"/>
                  </a:cubicBezTo>
                  <a:lnTo>
                    <a:pt x="174174" y="177595"/>
                  </a:lnTo>
                  <a:lnTo>
                    <a:pt x="173610" y="178009"/>
                  </a:lnTo>
                  <a:cubicBezTo>
                    <a:pt x="173610" y="178009"/>
                    <a:pt x="172896" y="177257"/>
                    <a:pt x="171731" y="175904"/>
                  </a:cubicBezTo>
                  <a:cubicBezTo>
                    <a:pt x="171129" y="175189"/>
                    <a:pt x="170415" y="174362"/>
                    <a:pt x="169663" y="173385"/>
                  </a:cubicBezTo>
                  <a:cubicBezTo>
                    <a:pt x="168874" y="172370"/>
                    <a:pt x="168046" y="171204"/>
                    <a:pt x="167182" y="169926"/>
                  </a:cubicBezTo>
                  <a:cubicBezTo>
                    <a:pt x="166280" y="168535"/>
                    <a:pt x="165490" y="167031"/>
                    <a:pt x="164813" y="165528"/>
                  </a:cubicBezTo>
                  <a:cubicBezTo>
                    <a:pt x="164437" y="164700"/>
                    <a:pt x="164099" y="163873"/>
                    <a:pt x="163798" y="163009"/>
                  </a:cubicBezTo>
                  <a:cubicBezTo>
                    <a:pt x="163686" y="162558"/>
                    <a:pt x="163535" y="162144"/>
                    <a:pt x="163385" y="161693"/>
                  </a:cubicBezTo>
                  <a:cubicBezTo>
                    <a:pt x="163234" y="161242"/>
                    <a:pt x="163122" y="160791"/>
                    <a:pt x="163009" y="160302"/>
                  </a:cubicBezTo>
                  <a:cubicBezTo>
                    <a:pt x="162746" y="159362"/>
                    <a:pt x="162520" y="158460"/>
                    <a:pt x="162257" y="157482"/>
                  </a:cubicBezTo>
                  <a:cubicBezTo>
                    <a:pt x="161994" y="156543"/>
                    <a:pt x="161843" y="155565"/>
                    <a:pt x="161618" y="154588"/>
                  </a:cubicBezTo>
                  <a:lnTo>
                    <a:pt x="161317" y="153121"/>
                  </a:lnTo>
                  <a:cubicBezTo>
                    <a:pt x="161204" y="152633"/>
                    <a:pt x="161129" y="152144"/>
                    <a:pt x="161054" y="151655"/>
                  </a:cubicBezTo>
                  <a:cubicBezTo>
                    <a:pt x="160904" y="150640"/>
                    <a:pt x="160678" y="149663"/>
                    <a:pt x="160528" y="148648"/>
                  </a:cubicBezTo>
                  <a:cubicBezTo>
                    <a:pt x="160377" y="147670"/>
                    <a:pt x="160227" y="146655"/>
                    <a:pt x="160077" y="145678"/>
                  </a:cubicBezTo>
                  <a:cubicBezTo>
                    <a:pt x="159889" y="144700"/>
                    <a:pt x="159813" y="143648"/>
                    <a:pt x="159701" y="142670"/>
                  </a:cubicBezTo>
                  <a:cubicBezTo>
                    <a:pt x="159513" y="140715"/>
                    <a:pt x="159437" y="138760"/>
                    <a:pt x="159400" y="136881"/>
                  </a:cubicBezTo>
                  <a:cubicBezTo>
                    <a:pt x="159325" y="134963"/>
                    <a:pt x="159249" y="133159"/>
                    <a:pt x="159174" y="131430"/>
                  </a:cubicBezTo>
                  <a:cubicBezTo>
                    <a:pt x="159137" y="130565"/>
                    <a:pt x="159099" y="129700"/>
                    <a:pt x="159061" y="128911"/>
                  </a:cubicBezTo>
                  <a:cubicBezTo>
                    <a:pt x="159061" y="128535"/>
                    <a:pt x="158986" y="128121"/>
                    <a:pt x="158949" y="127745"/>
                  </a:cubicBezTo>
                  <a:cubicBezTo>
                    <a:pt x="158911" y="127369"/>
                    <a:pt x="158836" y="126993"/>
                    <a:pt x="158761" y="126618"/>
                  </a:cubicBezTo>
                  <a:cubicBezTo>
                    <a:pt x="158498" y="125302"/>
                    <a:pt x="158159" y="123986"/>
                    <a:pt x="157746" y="122670"/>
                  </a:cubicBezTo>
                  <a:cubicBezTo>
                    <a:pt x="157370" y="121505"/>
                    <a:pt x="156994" y="120490"/>
                    <a:pt x="156655" y="119700"/>
                  </a:cubicBezTo>
                  <a:cubicBezTo>
                    <a:pt x="156430" y="119099"/>
                    <a:pt x="156204" y="118610"/>
                    <a:pt x="156016" y="118234"/>
                  </a:cubicBezTo>
                  <a:cubicBezTo>
                    <a:pt x="155415" y="117106"/>
                    <a:pt x="154738" y="115978"/>
                    <a:pt x="154024" y="114851"/>
                  </a:cubicBezTo>
                  <a:cubicBezTo>
                    <a:pt x="152670" y="112633"/>
                    <a:pt x="151204" y="110452"/>
                    <a:pt x="149625" y="108422"/>
                  </a:cubicBezTo>
                  <a:cubicBezTo>
                    <a:pt x="148836" y="107332"/>
                    <a:pt x="147934" y="106354"/>
                    <a:pt x="147031" y="105339"/>
                  </a:cubicBezTo>
                  <a:lnTo>
                    <a:pt x="145640" y="103948"/>
                  </a:lnTo>
                  <a:cubicBezTo>
                    <a:pt x="145152" y="103460"/>
                    <a:pt x="144588" y="103046"/>
                    <a:pt x="144099" y="102557"/>
                  </a:cubicBezTo>
                  <a:cubicBezTo>
                    <a:pt x="142031" y="100790"/>
                    <a:pt x="139776" y="99023"/>
                    <a:pt x="137783" y="96956"/>
                  </a:cubicBezTo>
                  <a:cubicBezTo>
                    <a:pt x="136806" y="95941"/>
                    <a:pt x="135866" y="94850"/>
                    <a:pt x="135039" y="93685"/>
                  </a:cubicBezTo>
                  <a:cubicBezTo>
                    <a:pt x="134212" y="92520"/>
                    <a:pt x="133460" y="91317"/>
                    <a:pt x="132783" y="90038"/>
                  </a:cubicBezTo>
                  <a:cubicBezTo>
                    <a:pt x="131505" y="87520"/>
                    <a:pt x="130152" y="85038"/>
                    <a:pt x="128986" y="82482"/>
                  </a:cubicBezTo>
                  <a:cubicBezTo>
                    <a:pt x="127821" y="79888"/>
                    <a:pt x="126919" y="77181"/>
                    <a:pt x="126806" y="74286"/>
                  </a:cubicBezTo>
                  <a:cubicBezTo>
                    <a:pt x="126768" y="72895"/>
                    <a:pt x="126956" y="71467"/>
                    <a:pt x="127370" y="70076"/>
                  </a:cubicBezTo>
                  <a:cubicBezTo>
                    <a:pt x="127595" y="69399"/>
                    <a:pt x="127783" y="68722"/>
                    <a:pt x="128009" y="68046"/>
                  </a:cubicBezTo>
                  <a:cubicBezTo>
                    <a:pt x="127407" y="68760"/>
                    <a:pt x="126806" y="69474"/>
                    <a:pt x="126167" y="70113"/>
                  </a:cubicBezTo>
                  <a:cubicBezTo>
                    <a:pt x="125753" y="70527"/>
                    <a:pt x="125302" y="70941"/>
                    <a:pt x="124813" y="71354"/>
                  </a:cubicBezTo>
                  <a:cubicBezTo>
                    <a:pt x="124325" y="71768"/>
                    <a:pt x="123798" y="72106"/>
                    <a:pt x="123234" y="72407"/>
                  </a:cubicBezTo>
                  <a:lnTo>
                    <a:pt x="123122" y="72444"/>
                  </a:lnTo>
                  <a:cubicBezTo>
                    <a:pt x="123046" y="72482"/>
                    <a:pt x="123009" y="72482"/>
                    <a:pt x="122971" y="72482"/>
                  </a:cubicBezTo>
                  <a:lnTo>
                    <a:pt x="122746" y="72557"/>
                  </a:lnTo>
                  <a:cubicBezTo>
                    <a:pt x="122595" y="72595"/>
                    <a:pt x="122445" y="72632"/>
                    <a:pt x="122257" y="72632"/>
                  </a:cubicBezTo>
                  <a:cubicBezTo>
                    <a:pt x="122106" y="72632"/>
                    <a:pt x="121919" y="72632"/>
                    <a:pt x="121768" y="72632"/>
                  </a:cubicBezTo>
                  <a:lnTo>
                    <a:pt x="121279" y="72557"/>
                  </a:lnTo>
                  <a:cubicBezTo>
                    <a:pt x="120640" y="72407"/>
                    <a:pt x="120076" y="72106"/>
                    <a:pt x="119588" y="71730"/>
                  </a:cubicBezTo>
                  <a:cubicBezTo>
                    <a:pt x="119137" y="71392"/>
                    <a:pt x="118723" y="70978"/>
                    <a:pt x="118347" y="70527"/>
                  </a:cubicBezTo>
                  <a:cubicBezTo>
                    <a:pt x="118234" y="70414"/>
                    <a:pt x="118122" y="70264"/>
                    <a:pt x="118009" y="70113"/>
                  </a:cubicBezTo>
                  <a:cubicBezTo>
                    <a:pt x="118309" y="70865"/>
                    <a:pt x="118573" y="71617"/>
                    <a:pt x="118873" y="72369"/>
                  </a:cubicBezTo>
                  <a:cubicBezTo>
                    <a:pt x="119249" y="73384"/>
                    <a:pt x="119700" y="74362"/>
                    <a:pt x="120001" y="75414"/>
                  </a:cubicBezTo>
                  <a:cubicBezTo>
                    <a:pt x="120340" y="76467"/>
                    <a:pt x="120640" y="77520"/>
                    <a:pt x="120979" y="78572"/>
                  </a:cubicBezTo>
                  <a:lnTo>
                    <a:pt x="121430" y="80189"/>
                  </a:lnTo>
                  <a:cubicBezTo>
                    <a:pt x="121618" y="80715"/>
                    <a:pt x="121768" y="81241"/>
                    <a:pt x="121881" y="81805"/>
                  </a:cubicBezTo>
                  <a:cubicBezTo>
                    <a:pt x="122069" y="82895"/>
                    <a:pt x="122294" y="83986"/>
                    <a:pt x="122520" y="85076"/>
                  </a:cubicBezTo>
                  <a:lnTo>
                    <a:pt x="122670" y="85715"/>
                  </a:lnTo>
                  <a:cubicBezTo>
                    <a:pt x="122821" y="86392"/>
                    <a:pt x="123046" y="87256"/>
                    <a:pt x="123347" y="88347"/>
                  </a:cubicBezTo>
                  <a:cubicBezTo>
                    <a:pt x="123573" y="88986"/>
                    <a:pt x="123836" y="89700"/>
                    <a:pt x="124099" y="90452"/>
                  </a:cubicBezTo>
                  <a:cubicBezTo>
                    <a:pt x="124212" y="90865"/>
                    <a:pt x="124325" y="91279"/>
                    <a:pt x="124513" y="91655"/>
                  </a:cubicBezTo>
                  <a:cubicBezTo>
                    <a:pt x="124700" y="92068"/>
                    <a:pt x="124888" y="92482"/>
                    <a:pt x="125076" y="92933"/>
                  </a:cubicBezTo>
                  <a:cubicBezTo>
                    <a:pt x="125264" y="93347"/>
                    <a:pt x="125452" y="93798"/>
                    <a:pt x="125678" y="94249"/>
                  </a:cubicBezTo>
                  <a:cubicBezTo>
                    <a:pt x="125866" y="94700"/>
                    <a:pt x="126167" y="95151"/>
                    <a:pt x="126430" y="95602"/>
                  </a:cubicBezTo>
                  <a:cubicBezTo>
                    <a:pt x="126693" y="96091"/>
                    <a:pt x="126956" y="96580"/>
                    <a:pt x="127257" y="97031"/>
                  </a:cubicBezTo>
                  <a:lnTo>
                    <a:pt x="128197" y="98497"/>
                  </a:lnTo>
                  <a:cubicBezTo>
                    <a:pt x="128836" y="99512"/>
                    <a:pt x="129437" y="100565"/>
                    <a:pt x="130114" y="101655"/>
                  </a:cubicBezTo>
                  <a:lnTo>
                    <a:pt x="131091" y="103309"/>
                  </a:lnTo>
                  <a:cubicBezTo>
                    <a:pt x="131467" y="103873"/>
                    <a:pt x="131843" y="104399"/>
                    <a:pt x="132219" y="104963"/>
                  </a:cubicBezTo>
                  <a:cubicBezTo>
                    <a:pt x="132971" y="106091"/>
                    <a:pt x="133836" y="107181"/>
                    <a:pt x="134663" y="108347"/>
                  </a:cubicBezTo>
                  <a:cubicBezTo>
                    <a:pt x="135490" y="109512"/>
                    <a:pt x="136392" y="110715"/>
                    <a:pt x="137219" y="111881"/>
                  </a:cubicBezTo>
                  <a:cubicBezTo>
                    <a:pt x="138084" y="113084"/>
                    <a:pt x="138986" y="114324"/>
                    <a:pt x="139888" y="115602"/>
                  </a:cubicBezTo>
                  <a:cubicBezTo>
                    <a:pt x="140302" y="116242"/>
                    <a:pt x="140716" y="116881"/>
                    <a:pt x="141129" y="117557"/>
                  </a:cubicBezTo>
                  <a:lnTo>
                    <a:pt x="141768" y="118535"/>
                  </a:lnTo>
                  <a:cubicBezTo>
                    <a:pt x="141956" y="118873"/>
                    <a:pt x="142144" y="119249"/>
                    <a:pt x="142332" y="119587"/>
                  </a:cubicBezTo>
                  <a:cubicBezTo>
                    <a:pt x="142708" y="120264"/>
                    <a:pt x="143084" y="120941"/>
                    <a:pt x="143422" y="121693"/>
                  </a:cubicBezTo>
                  <a:cubicBezTo>
                    <a:pt x="143761" y="122407"/>
                    <a:pt x="144061" y="123159"/>
                    <a:pt x="144362" y="123911"/>
                  </a:cubicBezTo>
                  <a:cubicBezTo>
                    <a:pt x="144663" y="124625"/>
                    <a:pt x="144889" y="125377"/>
                    <a:pt x="145114" y="126129"/>
                  </a:cubicBezTo>
                  <a:lnTo>
                    <a:pt x="145452" y="127257"/>
                  </a:lnTo>
                  <a:lnTo>
                    <a:pt x="145528" y="127557"/>
                  </a:lnTo>
                  <a:cubicBezTo>
                    <a:pt x="145565" y="127708"/>
                    <a:pt x="145565" y="127745"/>
                    <a:pt x="145603" y="127858"/>
                  </a:cubicBezTo>
                  <a:lnTo>
                    <a:pt x="145716" y="128460"/>
                  </a:lnTo>
                  <a:cubicBezTo>
                    <a:pt x="146392" y="131505"/>
                    <a:pt x="146881" y="134625"/>
                    <a:pt x="147144" y="137745"/>
                  </a:cubicBezTo>
                  <a:cubicBezTo>
                    <a:pt x="147295" y="139249"/>
                    <a:pt x="147445" y="140753"/>
                    <a:pt x="147520" y="142257"/>
                  </a:cubicBezTo>
                  <a:cubicBezTo>
                    <a:pt x="147595" y="143798"/>
                    <a:pt x="147670" y="145302"/>
                    <a:pt x="147633" y="146730"/>
                  </a:cubicBezTo>
                  <a:cubicBezTo>
                    <a:pt x="147633" y="148197"/>
                    <a:pt x="147708" y="149588"/>
                    <a:pt x="147746" y="150979"/>
                  </a:cubicBezTo>
                  <a:cubicBezTo>
                    <a:pt x="147746" y="151655"/>
                    <a:pt x="147821" y="152370"/>
                    <a:pt x="147896" y="153046"/>
                  </a:cubicBezTo>
                  <a:lnTo>
                    <a:pt x="148009" y="154061"/>
                  </a:lnTo>
                  <a:lnTo>
                    <a:pt x="148084" y="154550"/>
                  </a:lnTo>
                  <a:lnTo>
                    <a:pt x="148084" y="154813"/>
                  </a:lnTo>
                  <a:cubicBezTo>
                    <a:pt x="148084" y="154851"/>
                    <a:pt x="148084" y="154851"/>
                    <a:pt x="148084" y="154888"/>
                  </a:cubicBezTo>
                  <a:lnTo>
                    <a:pt x="148122" y="155001"/>
                  </a:lnTo>
                  <a:cubicBezTo>
                    <a:pt x="148648" y="157445"/>
                    <a:pt x="149475" y="159776"/>
                    <a:pt x="150603" y="161956"/>
                  </a:cubicBezTo>
                  <a:cubicBezTo>
                    <a:pt x="151618" y="164061"/>
                    <a:pt x="152633" y="165979"/>
                    <a:pt x="153422" y="167746"/>
                  </a:cubicBezTo>
                  <a:cubicBezTo>
                    <a:pt x="154061" y="169249"/>
                    <a:pt x="154776" y="170716"/>
                    <a:pt x="155603" y="172144"/>
                  </a:cubicBezTo>
                  <a:cubicBezTo>
                    <a:pt x="156092" y="173046"/>
                    <a:pt x="156731" y="173873"/>
                    <a:pt x="157483" y="174625"/>
                  </a:cubicBezTo>
                  <a:cubicBezTo>
                    <a:pt x="157670" y="174813"/>
                    <a:pt x="157858" y="174964"/>
                    <a:pt x="158084" y="175114"/>
                  </a:cubicBezTo>
                  <a:lnTo>
                    <a:pt x="158347" y="175264"/>
                  </a:lnTo>
                  <a:lnTo>
                    <a:pt x="157934" y="175828"/>
                  </a:lnTo>
                  <a:lnTo>
                    <a:pt x="157670" y="175678"/>
                  </a:lnTo>
                  <a:cubicBezTo>
                    <a:pt x="157407" y="175528"/>
                    <a:pt x="157182" y="175340"/>
                    <a:pt x="156956" y="175114"/>
                  </a:cubicBezTo>
                  <a:cubicBezTo>
                    <a:pt x="156129" y="174362"/>
                    <a:pt x="155452" y="173497"/>
                    <a:pt x="154851" y="172520"/>
                  </a:cubicBezTo>
                  <a:cubicBezTo>
                    <a:pt x="153986" y="171129"/>
                    <a:pt x="153234" y="169625"/>
                    <a:pt x="152520" y="168122"/>
                  </a:cubicBezTo>
                  <a:cubicBezTo>
                    <a:pt x="151655" y="166430"/>
                    <a:pt x="150640" y="164550"/>
                    <a:pt x="149513" y="162445"/>
                  </a:cubicBezTo>
                  <a:cubicBezTo>
                    <a:pt x="148310" y="160189"/>
                    <a:pt x="147370" y="157746"/>
                    <a:pt x="146731" y="155264"/>
                  </a:cubicBezTo>
                  <a:lnTo>
                    <a:pt x="146693" y="155114"/>
                  </a:lnTo>
                  <a:cubicBezTo>
                    <a:pt x="146693" y="155076"/>
                    <a:pt x="146693" y="155039"/>
                    <a:pt x="146693" y="154964"/>
                  </a:cubicBezTo>
                  <a:lnTo>
                    <a:pt x="146655" y="154738"/>
                  </a:lnTo>
                  <a:lnTo>
                    <a:pt x="146543" y="154249"/>
                  </a:lnTo>
                  <a:cubicBezTo>
                    <a:pt x="146467" y="153911"/>
                    <a:pt x="146430" y="153573"/>
                    <a:pt x="146392" y="153234"/>
                  </a:cubicBezTo>
                  <a:cubicBezTo>
                    <a:pt x="146279" y="152558"/>
                    <a:pt x="146204" y="151843"/>
                    <a:pt x="146129" y="151167"/>
                  </a:cubicBezTo>
                  <a:cubicBezTo>
                    <a:pt x="146054" y="149738"/>
                    <a:pt x="145941" y="148272"/>
                    <a:pt x="145904" y="146843"/>
                  </a:cubicBezTo>
                  <a:cubicBezTo>
                    <a:pt x="145866" y="145377"/>
                    <a:pt x="145753" y="143911"/>
                    <a:pt x="145603" y="142445"/>
                  </a:cubicBezTo>
                  <a:cubicBezTo>
                    <a:pt x="145490" y="140979"/>
                    <a:pt x="145264" y="139475"/>
                    <a:pt x="145114" y="137971"/>
                  </a:cubicBezTo>
                  <a:cubicBezTo>
                    <a:pt x="144926" y="136467"/>
                    <a:pt x="144738" y="134926"/>
                    <a:pt x="144475" y="133422"/>
                  </a:cubicBezTo>
                  <a:cubicBezTo>
                    <a:pt x="144325" y="132670"/>
                    <a:pt x="144249" y="131918"/>
                    <a:pt x="144099" y="131166"/>
                  </a:cubicBezTo>
                  <a:lnTo>
                    <a:pt x="143610" y="128948"/>
                  </a:lnTo>
                  <a:lnTo>
                    <a:pt x="143610" y="128836"/>
                  </a:lnTo>
                  <a:cubicBezTo>
                    <a:pt x="142746" y="126354"/>
                    <a:pt x="141242" y="129700"/>
                    <a:pt x="140979" y="130866"/>
                  </a:cubicBezTo>
                  <a:lnTo>
                    <a:pt x="140979" y="130866"/>
                  </a:lnTo>
                  <a:cubicBezTo>
                    <a:pt x="140452" y="133384"/>
                    <a:pt x="139701" y="135866"/>
                    <a:pt x="138798" y="138309"/>
                  </a:cubicBezTo>
                  <a:cubicBezTo>
                    <a:pt x="138122" y="140151"/>
                    <a:pt x="137294" y="141994"/>
                    <a:pt x="136505" y="143873"/>
                  </a:cubicBezTo>
                  <a:cubicBezTo>
                    <a:pt x="135753" y="145753"/>
                    <a:pt x="134964" y="147670"/>
                    <a:pt x="134174" y="149588"/>
                  </a:cubicBezTo>
                  <a:lnTo>
                    <a:pt x="132934" y="152445"/>
                  </a:lnTo>
                  <a:cubicBezTo>
                    <a:pt x="132520" y="153385"/>
                    <a:pt x="132107" y="154362"/>
                    <a:pt x="131655" y="155264"/>
                  </a:cubicBezTo>
                  <a:cubicBezTo>
                    <a:pt x="130791" y="157144"/>
                    <a:pt x="129888" y="158949"/>
                    <a:pt x="129099" y="160715"/>
                  </a:cubicBezTo>
                  <a:cubicBezTo>
                    <a:pt x="128347" y="162407"/>
                    <a:pt x="127708" y="164137"/>
                    <a:pt x="127182" y="165941"/>
                  </a:cubicBezTo>
                  <a:cubicBezTo>
                    <a:pt x="126881" y="166768"/>
                    <a:pt x="126693" y="167595"/>
                    <a:pt x="126505" y="168385"/>
                  </a:cubicBezTo>
                  <a:cubicBezTo>
                    <a:pt x="126430" y="168798"/>
                    <a:pt x="126317" y="169212"/>
                    <a:pt x="126242" y="169588"/>
                  </a:cubicBezTo>
                  <a:cubicBezTo>
                    <a:pt x="126129" y="169964"/>
                    <a:pt x="126091" y="170377"/>
                    <a:pt x="126054" y="170753"/>
                  </a:cubicBezTo>
                  <a:cubicBezTo>
                    <a:pt x="125941" y="171505"/>
                    <a:pt x="125753" y="172219"/>
                    <a:pt x="125753" y="172896"/>
                  </a:cubicBezTo>
                  <a:cubicBezTo>
                    <a:pt x="125716" y="173610"/>
                    <a:pt x="125640" y="174249"/>
                    <a:pt x="125603" y="174851"/>
                  </a:cubicBezTo>
                  <a:cubicBezTo>
                    <a:pt x="125528" y="176091"/>
                    <a:pt x="125640" y="177182"/>
                    <a:pt x="125640" y="178046"/>
                  </a:cubicBezTo>
                  <a:cubicBezTo>
                    <a:pt x="125866" y="179776"/>
                    <a:pt x="125979" y="180791"/>
                    <a:pt x="125979" y="180791"/>
                  </a:cubicBezTo>
                  <a:lnTo>
                    <a:pt x="124362" y="181016"/>
                  </a:lnTo>
                  <a:cubicBezTo>
                    <a:pt x="124362" y="181016"/>
                    <a:pt x="124287" y="179964"/>
                    <a:pt x="124174" y="178122"/>
                  </a:cubicBezTo>
                  <a:cubicBezTo>
                    <a:pt x="124212" y="177182"/>
                    <a:pt x="124212" y="176054"/>
                    <a:pt x="124325" y="174813"/>
                  </a:cubicBezTo>
                  <a:lnTo>
                    <a:pt x="124588" y="172783"/>
                  </a:lnTo>
                  <a:cubicBezTo>
                    <a:pt x="124663" y="172069"/>
                    <a:pt x="124851" y="171355"/>
                    <a:pt x="125001" y="170603"/>
                  </a:cubicBezTo>
                  <a:cubicBezTo>
                    <a:pt x="125076" y="170189"/>
                    <a:pt x="125152" y="169813"/>
                    <a:pt x="125227" y="169400"/>
                  </a:cubicBezTo>
                  <a:cubicBezTo>
                    <a:pt x="125302" y="169024"/>
                    <a:pt x="125452" y="168610"/>
                    <a:pt x="125565" y="168197"/>
                  </a:cubicBezTo>
                  <a:cubicBezTo>
                    <a:pt x="125791" y="167407"/>
                    <a:pt x="126016" y="166543"/>
                    <a:pt x="126317" y="165715"/>
                  </a:cubicBezTo>
                  <a:cubicBezTo>
                    <a:pt x="126956" y="163911"/>
                    <a:pt x="127670" y="162182"/>
                    <a:pt x="128497" y="160490"/>
                  </a:cubicBezTo>
                  <a:cubicBezTo>
                    <a:pt x="129362" y="158723"/>
                    <a:pt x="130264" y="156918"/>
                    <a:pt x="131204" y="155114"/>
                  </a:cubicBezTo>
                  <a:cubicBezTo>
                    <a:pt x="131655" y="154212"/>
                    <a:pt x="132069" y="153234"/>
                    <a:pt x="132520" y="152332"/>
                  </a:cubicBezTo>
                  <a:lnTo>
                    <a:pt x="133798" y="149512"/>
                  </a:lnTo>
                  <a:cubicBezTo>
                    <a:pt x="134625" y="147595"/>
                    <a:pt x="135490" y="145678"/>
                    <a:pt x="136279" y="143798"/>
                  </a:cubicBezTo>
                  <a:cubicBezTo>
                    <a:pt x="137069" y="141918"/>
                    <a:pt x="137858" y="140076"/>
                    <a:pt x="138535" y="138272"/>
                  </a:cubicBezTo>
                  <a:cubicBezTo>
                    <a:pt x="139212" y="136505"/>
                    <a:pt x="139738" y="134738"/>
                    <a:pt x="140189" y="132933"/>
                  </a:cubicBezTo>
                  <a:cubicBezTo>
                    <a:pt x="140603" y="131317"/>
                    <a:pt x="140904" y="129700"/>
                    <a:pt x="141091" y="128046"/>
                  </a:cubicBezTo>
                  <a:cubicBezTo>
                    <a:pt x="141242" y="126655"/>
                    <a:pt x="141279" y="125264"/>
                    <a:pt x="141242" y="123836"/>
                  </a:cubicBezTo>
                  <a:cubicBezTo>
                    <a:pt x="141242" y="123234"/>
                    <a:pt x="141167" y="122633"/>
                    <a:pt x="141129" y="122106"/>
                  </a:cubicBezTo>
                  <a:cubicBezTo>
                    <a:pt x="141091" y="121768"/>
                    <a:pt x="141054" y="121467"/>
                    <a:pt x="141016" y="121166"/>
                  </a:cubicBezTo>
                  <a:cubicBezTo>
                    <a:pt x="140866" y="120903"/>
                    <a:pt x="140753" y="120640"/>
                    <a:pt x="140640" y="120339"/>
                  </a:cubicBezTo>
                  <a:cubicBezTo>
                    <a:pt x="139475" y="117595"/>
                    <a:pt x="138046" y="114963"/>
                    <a:pt x="136430" y="112445"/>
                  </a:cubicBezTo>
                  <a:cubicBezTo>
                    <a:pt x="134851" y="109926"/>
                    <a:pt x="133159" y="107670"/>
                    <a:pt x="131618" y="105377"/>
                  </a:cubicBezTo>
                  <a:cubicBezTo>
                    <a:pt x="131242" y="104813"/>
                    <a:pt x="130866" y="104249"/>
                    <a:pt x="130528" y="103685"/>
                  </a:cubicBezTo>
                  <a:lnTo>
                    <a:pt x="129550" y="101993"/>
                  </a:lnTo>
                  <a:cubicBezTo>
                    <a:pt x="128873" y="100903"/>
                    <a:pt x="128310" y="99813"/>
                    <a:pt x="127670" y="98835"/>
                  </a:cubicBezTo>
                  <a:lnTo>
                    <a:pt x="126768" y="97369"/>
                  </a:lnTo>
                  <a:cubicBezTo>
                    <a:pt x="126467" y="96843"/>
                    <a:pt x="126204" y="96392"/>
                    <a:pt x="125941" y="95903"/>
                  </a:cubicBezTo>
                  <a:cubicBezTo>
                    <a:pt x="125678" y="95452"/>
                    <a:pt x="125377" y="95001"/>
                    <a:pt x="125152" y="94550"/>
                  </a:cubicBezTo>
                  <a:cubicBezTo>
                    <a:pt x="125001" y="94211"/>
                    <a:pt x="124851" y="93873"/>
                    <a:pt x="124700" y="93535"/>
                  </a:cubicBezTo>
                  <a:cubicBezTo>
                    <a:pt x="124325" y="92670"/>
                    <a:pt x="123648" y="92971"/>
                    <a:pt x="123685" y="93384"/>
                  </a:cubicBezTo>
                  <a:lnTo>
                    <a:pt x="123685" y="93384"/>
                  </a:lnTo>
                  <a:lnTo>
                    <a:pt x="123685" y="93535"/>
                  </a:lnTo>
                  <a:lnTo>
                    <a:pt x="123761" y="93948"/>
                  </a:lnTo>
                  <a:lnTo>
                    <a:pt x="123761" y="94061"/>
                  </a:lnTo>
                  <a:lnTo>
                    <a:pt x="123761" y="94211"/>
                  </a:lnTo>
                  <a:lnTo>
                    <a:pt x="123761" y="94399"/>
                  </a:lnTo>
                  <a:lnTo>
                    <a:pt x="123761" y="95264"/>
                  </a:lnTo>
                  <a:lnTo>
                    <a:pt x="123836" y="96956"/>
                  </a:lnTo>
                  <a:cubicBezTo>
                    <a:pt x="123873" y="97520"/>
                    <a:pt x="123873" y="98084"/>
                    <a:pt x="123836" y="98685"/>
                  </a:cubicBezTo>
                  <a:cubicBezTo>
                    <a:pt x="123761" y="99813"/>
                    <a:pt x="123685" y="100978"/>
                    <a:pt x="123610" y="102106"/>
                  </a:cubicBezTo>
                  <a:cubicBezTo>
                    <a:pt x="123497" y="103234"/>
                    <a:pt x="123309" y="104362"/>
                    <a:pt x="123122" y="105490"/>
                  </a:cubicBezTo>
                  <a:cubicBezTo>
                    <a:pt x="122708" y="107708"/>
                    <a:pt x="122332" y="109963"/>
                    <a:pt x="121693" y="112144"/>
                  </a:cubicBezTo>
                  <a:cubicBezTo>
                    <a:pt x="121543" y="112595"/>
                    <a:pt x="121392" y="113084"/>
                    <a:pt x="121204" y="113535"/>
                  </a:cubicBezTo>
                  <a:lnTo>
                    <a:pt x="121204" y="113497"/>
                  </a:lnTo>
                  <a:cubicBezTo>
                    <a:pt x="120791" y="115302"/>
                    <a:pt x="120565" y="117144"/>
                    <a:pt x="120640" y="119024"/>
                  </a:cubicBezTo>
                  <a:cubicBezTo>
                    <a:pt x="120678" y="119437"/>
                    <a:pt x="120716" y="119888"/>
                    <a:pt x="120753" y="120377"/>
                  </a:cubicBezTo>
                  <a:cubicBezTo>
                    <a:pt x="120866" y="121430"/>
                    <a:pt x="121054" y="122557"/>
                    <a:pt x="121317" y="123836"/>
                  </a:cubicBezTo>
                  <a:cubicBezTo>
                    <a:pt x="121881" y="126693"/>
                    <a:pt x="122595" y="129512"/>
                    <a:pt x="123422" y="132294"/>
                  </a:cubicBezTo>
                  <a:cubicBezTo>
                    <a:pt x="123911" y="133836"/>
                    <a:pt x="124362" y="135415"/>
                    <a:pt x="124888" y="137031"/>
                  </a:cubicBezTo>
                  <a:cubicBezTo>
                    <a:pt x="125415" y="138610"/>
                    <a:pt x="125941" y="140264"/>
                    <a:pt x="126430" y="141881"/>
                  </a:cubicBezTo>
                  <a:cubicBezTo>
                    <a:pt x="126956" y="143535"/>
                    <a:pt x="127370" y="145189"/>
                    <a:pt x="127746" y="146843"/>
                  </a:cubicBezTo>
                  <a:cubicBezTo>
                    <a:pt x="128460" y="150001"/>
                    <a:pt x="128573" y="153272"/>
                    <a:pt x="128084" y="156505"/>
                  </a:cubicBezTo>
                  <a:cubicBezTo>
                    <a:pt x="127858" y="157896"/>
                    <a:pt x="127520" y="159249"/>
                    <a:pt x="127106" y="160565"/>
                  </a:cubicBezTo>
                  <a:cubicBezTo>
                    <a:pt x="126731" y="161693"/>
                    <a:pt x="126317" y="162821"/>
                    <a:pt x="125828" y="163911"/>
                  </a:cubicBezTo>
                  <a:cubicBezTo>
                    <a:pt x="125415" y="164888"/>
                    <a:pt x="124964" y="165678"/>
                    <a:pt x="124625" y="166355"/>
                  </a:cubicBezTo>
                  <a:cubicBezTo>
                    <a:pt x="124287" y="167031"/>
                    <a:pt x="123949" y="167520"/>
                    <a:pt x="123723" y="167858"/>
                  </a:cubicBezTo>
                  <a:cubicBezTo>
                    <a:pt x="123535" y="168234"/>
                    <a:pt x="123422" y="168422"/>
                    <a:pt x="123422" y="168422"/>
                  </a:cubicBezTo>
                  <a:lnTo>
                    <a:pt x="123272" y="168347"/>
                  </a:lnTo>
                  <a:cubicBezTo>
                    <a:pt x="123272" y="168347"/>
                    <a:pt x="123610" y="167558"/>
                    <a:pt x="124174" y="166167"/>
                  </a:cubicBezTo>
                  <a:cubicBezTo>
                    <a:pt x="124437" y="165490"/>
                    <a:pt x="124776" y="164625"/>
                    <a:pt x="125114" y="163648"/>
                  </a:cubicBezTo>
                  <a:cubicBezTo>
                    <a:pt x="125302" y="163197"/>
                    <a:pt x="125490" y="162633"/>
                    <a:pt x="125640" y="162106"/>
                  </a:cubicBezTo>
                  <a:cubicBezTo>
                    <a:pt x="125753" y="161543"/>
                    <a:pt x="125979" y="160941"/>
                    <a:pt x="126091" y="160340"/>
                  </a:cubicBezTo>
                  <a:cubicBezTo>
                    <a:pt x="126430" y="159024"/>
                    <a:pt x="126693" y="157708"/>
                    <a:pt x="126843" y="156355"/>
                  </a:cubicBezTo>
                  <a:cubicBezTo>
                    <a:pt x="127031" y="154851"/>
                    <a:pt x="127106" y="153347"/>
                    <a:pt x="127069" y="151843"/>
                  </a:cubicBezTo>
                  <a:cubicBezTo>
                    <a:pt x="126994" y="150264"/>
                    <a:pt x="126843" y="148648"/>
                    <a:pt x="126580" y="147069"/>
                  </a:cubicBezTo>
                  <a:cubicBezTo>
                    <a:pt x="126317" y="145415"/>
                    <a:pt x="125979" y="143760"/>
                    <a:pt x="125640" y="142106"/>
                  </a:cubicBezTo>
                  <a:cubicBezTo>
                    <a:pt x="124926" y="138760"/>
                    <a:pt x="124024" y="135452"/>
                    <a:pt x="123159" y="132369"/>
                  </a:cubicBezTo>
                  <a:cubicBezTo>
                    <a:pt x="122708" y="130828"/>
                    <a:pt x="122332" y="129324"/>
                    <a:pt x="121994" y="127896"/>
                  </a:cubicBezTo>
                  <a:cubicBezTo>
                    <a:pt x="121655" y="126467"/>
                    <a:pt x="121355" y="125114"/>
                    <a:pt x="121091" y="123873"/>
                  </a:cubicBezTo>
                  <a:cubicBezTo>
                    <a:pt x="120866" y="122633"/>
                    <a:pt x="120640" y="121467"/>
                    <a:pt x="120528" y="120415"/>
                  </a:cubicBezTo>
                  <a:cubicBezTo>
                    <a:pt x="120528" y="120264"/>
                    <a:pt x="120490" y="120151"/>
                    <a:pt x="120490" y="120001"/>
                  </a:cubicBezTo>
                  <a:lnTo>
                    <a:pt x="120490" y="120001"/>
                  </a:lnTo>
                  <a:cubicBezTo>
                    <a:pt x="120377" y="118986"/>
                    <a:pt x="119512" y="118347"/>
                    <a:pt x="118949" y="119663"/>
                  </a:cubicBezTo>
                  <a:lnTo>
                    <a:pt x="118949" y="119663"/>
                  </a:lnTo>
                  <a:cubicBezTo>
                    <a:pt x="118272" y="121279"/>
                    <a:pt x="117595" y="122858"/>
                    <a:pt x="116994" y="124475"/>
                  </a:cubicBezTo>
                  <a:cubicBezTo>
                    <a:pt x="116618" y="125452"/>
                    <a:pt x="116242" y="126467"/>
                    <a:pt x="115941" y="127445"/>
                  </a:cubicBezTo>
                  <a:lnTo>
                    <a:pt x="115001" y="130452"/>
                  </a:lnTo>
                  <a:cubicBezTo>
                    <a:pt x="114700" y="131430"/>
                    <a:pt x="114475" y="132407"/>
                    <a:pt x="114249" y="133384"/>
                  </a:cubicBezTo>
                  <a:cubicBezTo>
                    <a:pt x="114024" y="134362"/>
                    <a:pt x="113798" y="135302"/>
                    <a:pt x="113573" y="136279"/>
                  </a:cubicBezTo>
                  <a:cubicBezTo>
                    <a:pt x="113385" y="137219"/>
                    <a:pt x="113272" y="138159"/>
                    <a:pt x="113084" y="139099"/>
                  </a:cubicBezTo>
                  <a:cubicBezTo>
                    <a:pt x="112934" y="140001"/>
                    <a:pt x="112746" y="140941"/>
                    <a:pt x="112670" y="141843"/>
                  </a:cubicBezTo>
                  <a:cubicBezTo>
                    <a:pt x="112445" y="143648"/>
                    <a:pt x="112182" y="145415"/>
                    <a:pt x="112031" y="147106"/>
                  </a:cubicBezTo>
                  <a:cubicBezTo>
                    <a:pt x="111618" y="150490"/>
                    <a:pt x="111279" y="153610"/>
                    <a:pt x="111167" y="156355"/>
                  </a:cubicBezTo>
                  <a:cubicBezTo>
                    <a:pt x="111054" y="158723"/>
                    <a:pt x="111167" y="161091"/>
                    <a:pt x="111467" y="163460"/>
                  </a:cubicBezTo>
                  <a:cubicBezTo>
                    <a:pt x="111655" y="164964"/>
                    <a:pt x="111994" y="166467"/>
                    <a:pt x="112482" y="167934"/>
                  </a:cubicBezTo>
                  <a:cubicBezTo>
                    <a:pt x="112821" y="168911"/>
                    <a:pt x="113046" y="169437"/>
                    <a:pt x="113046" y="169437"/>
                  </a:cubicBezTo>
                  <a:lnTo>
                    <a:pt x="112370" y="169700"/>
                  </a:lnTo>
                  <a:cubicBezTo>
                    <a:pt x="112370" y="169700"/>
                    <a:pt x="112144" y="169137"/>
                    <a:pt x="111768" y="168122"/>
                  </a:cubicBezTo>
                  <a:cubicBezTo>
                    <a:pt x="111317" y="166618"/>
                    <a:pt x="110979" y="165076"/>
                    <a:pt x="110791" y="163535"/>
                  </a:cubicBezTo>
                  <a:cubicBezTo>
                    <a:pt x="110528" y="161167"/>
                    <a:pt x="110452" y="158761"/>
                    <a:pt x="110603" y="156355"/>
                  </a:cubicBezTo>
                  <a:cubicBezTo>
                    <a:pt x="110715" y="153573"/>
                    <a:pt x="111054" y="150452"/>
                    <a:pt x="111467" y="147069"/>
                  </a:cubicBezTo>
                  <a:cubicBezTo>
                    <a:pt x="111618" y="145377"/>
                    <a:pt x="111881" y="143610"/>
                    <a:pt x="112106" y="141768"/>
                  </a:cubicBezTo>
                  <a:cubicBezTo>
                    <a:pt x="112219" y="140866"/>
                    <a:pt x="112370" y="139926"/>
                    <a:pt x="112558" y="138986"/>
                  </a:cubicBezTo>
                  <a:cubicBezTo>
                    <a:pt x="112708" y="138084"/>
                    <a:pt x="112896" y="137106"/>
                    <a:pt x="113046" y="136129"/>
                  </a:cubicBezTo>
                  <a:cubicBezTo>
                    <a:pt x="113873" y="132106"/>
                    <a:pt x="115039" y="128121"/>
                    <a:pt x="116505" y="124287"/>
                  </a:cubicBezTo>
                  <a:cubicBezTo>
                    <a:pt x="118046" y="120264"/>
                    <a:pt x="120001" y="116242"/>
                    <a:pt x="121242" y="111956"/>
                  </a:cubicBezTo>
                  <a:cubicBezTo>
                    <a:pt x="121768" y="109813"/>
                    <a:pt x="122219" y="107595"/>
                    <a:pt x="122520" y="105377"/>
                  </a:cubicBezTo>
                  <a:cubicBezTo>
                    <a:pt x="122670" y="104249"/>
                    <a:pt x="122783" y="103159"/>
                    <a:pt x="122934" y="102031"/>
                  </a:cubicBezTo>
                  <a:cubicBezTo>
                    <a:pt x="123046" y="100903"/>
                    <a:pt x="123009" y="99775"/>
                    <a:pt x="123046" y="98647"/>
                  </a:cubicBezTo>
                  <a:cubicBezTo>
                    <a:pt x="123084" y="98084"/>
                    <a:pt x="123084" y="97520"/>
                    <a:pt x="123046" y="96956"/>
                  </a:cubicBezTo>
                  <a:lnTo>
                    <a:pt x="122934" y="95264"/>
                  </a:lnTo>
                  <a:lnTo>
                    <a:pt x="122896" y="94399"/>
                  </a:lnTo>
                  <a:lnTo>
                    <a:pt x="122896" y="94211"/>
                  </a:lnTo>
                  <a:lnTo>
                    <a:pt x="122896" y="94136"/>
                  </a:lnTo>
                  <a:lnTo>
                    <a:pt x="122896" y="94099"/>
                  </a:lnTo>
                  <a:lnTo>
                    <a:pt x="122896" y="94023"/>
                  </a:lnTo>
                  <a:lnTo>
                    <a:pt x="122858" y="93572"/>
                  </a:lnTo>
                  <a:lnTo>
                    <a:pt x="122633" y="91918"/>
                  </a:lnTo>
                  <a:cubicBezTo>
                    <a:pt x="122482" y="90790"/>
                    <a:pt x="122332" y="89662"/>
                    <a:pt x="122182" y="88572"/>
                  </a:cubicBezTo>
                  <a:lnTo>
                    <a:pt x="122069" y="87745"/>
                  </a:lnTo>
                  <a:cubicBezTo>
                    <a:pt x="122031" y="87444"/>
                    <a:pt x="121956" y="87181"/>
                    <a:pt x="121919" y="86918"/>
                  </a:cubicBezTo>
                  <a:lnTo>
                    <a:pt x="121580" y="85264"/>
                  </a:lnTo>
                  <a:cubicBezTo>
                    <a:pt x="121355" y="84174"/>
                    <a:pt x="121129" y="83083"/>
                    <a:pt x="120903" y="81993"/>
                  </a:cubicBezTo>
                  <a:cubicBezTo>
                    <a:pt x="120791" y="81467"/>
                    <a:pt x="120678" y="80941"/>
                    <a:pt x="120528" y="80414"/>
                  </a:cubicBezTo>
                  <a:cubicBezTo>
                    <a:pt x="120377" y="79888"/>
                    <a:pt x="120227" y="79362"/>
                    <a:pt x="120076" y="78835"/>
                  </a:cubicBezTo>
                  <a:lnTo>
                    <a:pt x="119249" y="75677"/>
                  </a:lnTo>
                  <a:cubicBezTo>
                    <a:pt x="118986" y="74625"/>
                    <a:pt x="118573" y="73610"/>
                    <a:pt x="118272" y="72595"/>
                  </a:cubicBezTo>
                  <a:cubicBezTo>
                    <a:pt x="117858" y="71467"/>
                    <a:pt x="117482" y="70377"/>
                    <a:pt x="117106" y="69286"/>
                  </a:cubicBezTo>
                  <a:lnTo>
                    <a:pt x="117069" y="69286"/>
                  </a:lnTo>
                  <a:lnTo>
                    <a:pt x="116956" y="68948"/>
                  </a:lnTo>
                  <a:cubicBezTo>
                    <a:pt x="116693" y="68159"/>
                    <a:pt x="116392" y="67407"/>
                    <a:pt x="116129" y="66617"/>
                  </a:cubicBezTo>
                  <a:lnTo>
                    <a:pt x="115039" y="63760"/>
                  </a:lnTo>
                  <a:cubicBezTo>
                    <a:pt x="114663" y="62820"/>
                    <a:pt x="114400" y="61843"/>
                    <a:pt x="114099" y="60940"/>
                  </a:cubicBezTo>
                  <a:cubicBezTo>
                    <a:pt x="113761" y="60038"/>
                    <a:pt x="113497" y="59061"/>
                    <a:pt x="113197" y="58159"/>
                  </a:cubicBezTo>
                  <a:cubicBezTo>
                    <a:pt x="113046" y="57632"/>
                    <a:pt x="112896" y="57106"/>
                    <a:pt x="112783" y="56580"/>
                  </a:cubicBezTo>
                  <a:cubicBezTo>
                    <a:pt x="112370" y="55527"/>
                    <a:pt x="111580" y="55189"/>
                    <a:pt x="111505" y="55978"/>
                  </a:cubicBezTo>
                  <a:cubicBezTo>
                    <a:pt x="111505" y="56053"/>
                    <a:pt x="111467" y="56091"/>
                    <a:pt x="111467" y="56128"/>
                  </a:cubicBezTo>
                  <a:cubicBezTo>
                    <a:pt x="111467" y="56392"/>
                    <a:pt x="111430" y="56692"/>
                    <a:pt x="111392" y="56956"/>
                  </a:cubicBezTo>
                  <a:cubicBezTo>
                    <a:pt x="111279" y="57933"/>
                    <a:pt x="111204" y="58910"/>
                    <a:pt x="111054" y="59925"/>
                  </a:cubicBezTo>
                  <a:cubicBezTo>
                    <a:pt x="110941" y="60489"/>
                    <a:pt x="110828" y="61053"/>
                    <a:pt x="110715" y="61617"/>
                  </a:cubicBezTo>
                  <a:lnTo>
                    <a:pt x="110753" y="61617"/>
                  </a:lnTo>
                  <a:cubicBezTo>
                    <a:pt x="110753" y="61617"/>
                    <a:pt x="110715" y="61805"/>
                    <a:pt x="110640" y="62144"/>
                  </a:cubicBezTo>
                  <a:cubicBezTo>
                    <a:pt x="110565" y="62482"/>
                    <a:pt x="110528" y="62707"/>
                    <a:pt x="110490" y="62971"/>
                  </a:cubicBezTo>
                  <a:cubicBezTo>
                    <a:pt x="110415" y="63271"/>
                    <a:pt x="110377" y="63459"/>
                    <a:pt x="110302" y="63647"/>
                  </a:cubicBezTo>
                  <a:cubicBezTo>
                    <a:pt x="110264" y="63873"/>
                    <a:pt x="110264" y="64023"/>
                    <a:pt x="110227" y="64249"/>
                  </a:cubicBezTo>
                  <a:cubicBezTo>
                    <a:pt x="110152" y="64775"/>
                    <a:pt x="110076" y="65377"/>
                    <a:pt x="110039" y="66053"/>
                  </a:cubicBezTo>
                  <a:cubicBezTo>
                    <a:pt x="110001" y="66730"/>
                    <a:pt x="110001" y="67482"/>
                    <a:pt x="110001" y="68271"/>
                  </a:cubicBezTo>
                  <a:cubicBezTo>
                    <a:pt x="110001" y="69023"/>
                    <a:pt x="110001" y="69850"/>
                    <a:pt x="110039" y="70715"/>
                  </a:cubicBezTo>
                  <a:cubicBezTo>
                    <a:pt x="110076" y="71580"/>
                    <a:pt x="110114" y="72444"/>
                    <a:pt x="110152" y="73347"/>
                  </a:cubicBezTo>
                  <a:cubicBezTo>
                    <a:pt x="110189" y="74249"/>
                    <a:pt x="110227" y="75151"/>
                    <a:pt x="110340" y="76053"/>
                  </a:cubicBezTo>
                  <a:cubicBezTo>
                    <a:pt x="110452" y="76956"/>
                    <a:pt x="110565" y="77858"/>
                    <a:pt x="110753" y="78723"/>
                  </a:cubicBezTo>
                  <a:cubicBezTo>
                    <a:pt x="110903" y="79625"/>
                    <a:pt x="111129" y="80452"/>
                    <a:pt x="111317" y="81279"/>
                  </a:cubicBezTo>
                  <a:cubicBezTo>
                    <a:pt x="111505" y="82106"/>
                    <a:pt x="111768" y="82895"/>
                    <a:pt x="112031" y="83647"/>
                  </a:cubicBezTo>
                  <a:cubicBezTo>
                    <a:pt x="112257" y="84362"/>
                    <a:pt x="112558" y="85038"/>
                    <a:pt x="112821" y="85715"/>
                  </a:cubicBezTo>
                  <a:cubicBezTo>
                    <a:pt x="113309" y="86993"/>
                    <a:pt x="113798" y="88008"/>
                    <a:pt x="114174" y="88760"/>
                  </a:cubicBezTo>
                  <a:lnTo>
                    <a:pt x="114249" y="88948"/>
                  </a:lnTo>
                  <a:cubicBezTo>
                    <a:pt x="114325" y="89061"/>
                    <a:pt x="114400" y="89174"/>
                    <a:pt x="114475" y="89287"/>
                  </a:cubicBezTo>
                  <a:cubicBezTo>
                    <a:pt x="115227" y="90865"/>
                    <a:pt x="115715" y="92595"/>
                    <a:pt x="115979" y="94324"/>
                  </a:cubicBezTo>
                  <a:cubicBezTo>
                    <a:pt x="116242" y="96166"/>
                    <a:pt x="116317" y="98046"/>
                    <a:pt x="116279" y="99888"/>
                  </a:cubicBezTo>
                  <a:cubicBezTo>
                    <a:pt x="116242" y="101768"/>
                    <a:pt x="116054" y="103723"/>
                    <a:pt x="115828" y="105640"/>
                  </a:cubicBezTo>
                  <a:cubicBezTo>
                    <a:pt x="115603" y="107520"/>
                    <a:pt x="115302" y="109399"/>
                    <a:pt x="114851" y="111279"/>
                  </a:cubicBezTo>
                  <a:cubicBezTo>
                    <a:pt x="114400" y="113121"/>
                    <a:pt x="113836" y="114888"/>
                    <a:pt x="113272" y="116617"/>
                  </a:cubicBezTo>
                  <a:lnTo>
                    <a:pt x="111655" y="121580"/>
                  </a:lnTo>
                  <a:cubicBezTo>
                    <a:pt x="111167" y="123121"/>
                    <a:pt x="110715" y="124625"/>
                    <a:pt x="110340" y="126016"/>
                  </a:cubicBezTo>
                  <a:cubicBezTo>
                    <a:pt x="109964" y="127407"/>
                    <a:pt x="109700" y="128685"/>
                    <a:pt x="109475" y="129813"/>
                  </a:cubicBezTo>
                  <a:cubicBezTo>
                    <a:pt x="109324" y="130828"/>
                    <a:pt x="109212" y="131806"/>
                    <a:pt x="109137" y="132821"/>
                  </a:cubicBezTo>
                  <a:cubicBezTo>
                    <a:pt x="109061" y="133610"/>
                    <a:pt x="109061" y="134287"/>
                    <a:pt x="109061" y="134738"/>
                  </a:cubicBezTo>
                  <a:cubicBezTo>
                    <a:pt x="109024" y="135189"/>
                    <a:pt x="109061" y="135415"/>
                    <a:pt x="109061" y="135415"/>
                  </a:cubicBezTo>
                  <a:lnTo>
                    <a:pt x="108309" y="135415"/>
                  </a:lnTo>
                  <a:cubicBezTo>
                    <a:pt x="108309" y="135415"/>
                    <a:pt x="108309" y="135151"/>
                    <a:pt x="108347" y="134700"/>
                  </a:cubicBezTo>
                  <a:cubicBezTo>
                    <a:pt x="108385" y="134249"/>
                    <a:pt x="108385" y="133610"/>
                    <a:pt x="108497" y="132745"/>
                  </a:cubicBezTo>
                  <a:cubicBezTo>
                    <a:pt x="108648" y="131918"/>
                    <a:pt x="108761" y="130866"/>
                    <a:pt x="108986" y="129738"/>
                  </a:cubicBezTo>
                  <a:cubicBezTo>
                    <a:pt x="109212" y="128610"/>
                    <a:pt x="109512" y="127294"/>
                    <a:pt x="109888" y="125903"/>
                  </a:cubicBezTo>
                  <a:cubicBezTo>
                    <a:pt x="110264" y="124512"/>
                    <a:pt x="110753" y="123008"/>
                    <a:pt x="111242" y="121430"/>
                  </a:cubicBezTo>
                  <a:cubicBezTo>
                    <a:pt x="111768" y="119851"/>
                    <a:pt x="112294" y="118196"/>
                    <a:pt x="112821" y="116505"/>
                  </a:cubicBezTo>
                  <a:cubicBezTo>
                    <a:pt x="113385" y="114775"/>
                    <a:pt x="113873" y="113008"/>
                    <a:pt x="114287" y="111166"/>
                  </a:cubicBezTo>
                  <a:cubicBezTo>
                    <a:pt x="114738" y="109287"/>
                    <a:pt x="115039" y="107407"/>
                    <a:pt x="115227" y="105527"/>
                  </a:cubicBezTo>
                  <a:cubicBezTo>
                    <a:pt x="115415" y="103647"/>
                    <a:pt x="115565" y="101730"/>
                    <a:pt x="115565" y="99888"/>
                  </a:cubicBezTo>
                  <a:cubicBezTo>
                    <a:pt x="115603" y="98046"/>
                    <a:pt x="115490" y="96241"/>
                    <a:pt x="115227" y="94399"/>
                  </a:cubicBezTo>
                  <a:cubicBezTo>
                    <a:pt x="114964" y="92745"/>
                    <a:pt x="114475" y="91091"/>
                    <a:pt x="113798" y="89550"/>
                  </a:cubicBezTo>
                  <a:cubicBezTo>
                    <a:pt x="113121" y="88159"/>
                    <a:pt x="112182" y="86956"/>
                    <a:pt x="111016" y="85941"/>
                  </a:cubicBezTo>
                  <a:cubicBezTo>
                    <a:pt x="109888" y="85038"/>
                    <a:pt x="108610" y="84324"/>
                    <a:pt x="107482" y="84512"/>
                  </a:cubicBezTo>
                  <a:cubicBezTo>
                    <a:pt x="106956" y="84625"/>
                    <a:pt x="106467" y="84850"/>
                    <a:pt x="106129" y="85226"/>
                  </a:cubicBezTo>
                  <a:cubicBezTo>
                    <a:pt x="105828" y="85565"/>
                    <a:pt x="105603" y="85941"/>
                    <a:pt x="105452" y="86354"/>
                  </a:cubicBezTo>
                  <a:cubicBezTo>
                    <a:pt x="105264" y="86768"/>
                    <a:pt x="105152" y="87219"/>
                    <a:pt x="105076" y="87632"/>
                  </a:cubicBezTo>
                  <a:cubicBezTo>
                    <a:pt x="105039" y="87933"/>
                    <a:pt x="105001" y="88234"/>
                    <a:pt x="104964" y="88535"/>
                  </a:cubicBezTo>
                  <a:cubicBezTo>
                    <a:pt x="104926" y="89587"/>
                    <a:pt x="104851" y="90602"/>
                    <a:pt x="104813" y="91580"/>
                  </a:cubicBezTo>
                  <a:cubicBezTo>
                    <a:pt x="104851" y="92557"/>
                    <a:pt x="104851" y="93535"/>
                    <a:pt x="104888" y="94475"/>
                  </a:cubicBezTo>
                  <a:cubicBezTo>
                    <a:pt x="104926" y="94926"/>
                    <a:pt x="105001" y="95414"/>
                    <a:pt x="105039" y="95903"/>
                  </a:cubicBezTo>
                  <a:cubicBezTo>
                    <a:pt x="105076" y="96354"/>
                    <a:pt x="105152" y="96805"/>
                    <a:pt x="105227" y="97219"/>
                  </a:cubicBezTo>
                  <a:cubicBezTo>
                    <a:pt x="105340" y="97670"/>
                    <a:pt x="105415" y="98084"/>
                    <a:pt x="105490" y="98497"/>
                  </a:cubicBezTo>
                  <a:cubicBezTo>
                    <a:pt x="105565" y="98948"/>
                    <a:pt x="105678" y="99362"/>
                    <a:pt x="105753" y="99738"/>
                  </a:cubicBezTo>
                  <a:cubicBezTo>
                    <a:pt x="106091" y="101354"/>
                    <a:pt x="106618" y="102820"/>
                    <a:pt x="106918" y="104136"/>
                  </a:cubicBezTo>
                  <a:cubicBezTo>
                    <a:pt x="107294" y="105978"/>
                    <a:pt x="108009" y="110678"/>
                    <a:pt x="108009" y="110678"/>
                  </a:cubicBezTo>
                  <a:cubicBezTo>
                    <a:pt x="108009" y="110678"/>
                    <a:pt x="107670" y="109625"/>
                    <a:pt x="107069" y="107745"/>
                  </a:cubicBezTo>
                  <a:cubicBezTo>
                    <a:pt x="106768" y="106805"/>
                    <a:pt x="106392" y="105715"/>
                    <a:pt x="105979" y="104399"/>
                  </a:cubicBezTo>
                  <a:cubicBezTo>
                    <a:pt x="105603" y="103084"/>
                    <a:pt x="105114" y="101617"/>
                    <a:pt x="104738" y="99963"/>
                  </a:cubicBezTo>
                  <a:cubicBezTo>
                    <a:pt x="104512" y="99136"/>
                    <a:pt x="104362" y="98272"/>
                    <a:pt x="104212" y="97369"/>
                  </a:cubicBezTo>
                  <a:cubicBezTo>
                    <a:pt x="104137" y="96881"/>
                    <a:pt x="104061" y="96467"/>
                    <a:pt x="104024" y="95978"/>
                  </a:cubicBezTo>
                  <a:cubicBezTo>
                    <a:pt x="103949" y="95527"/>
                    <a:pt x="103911" y="95076"/>
                    <a:pt x="103873" y="94587"/>
                  </a:cubicBezTo>
                  <a:cubicBezTo>
                    <a:pt x="103873" y="93610"/>
                    <a:pt x="103836" y="92632"/>
                    <a:pt x="103798" y="91580"/>
                  </a:cubicBezTo>
                  <a:cubicBezTo>
                    <a:pt x="103873" y="90565"/>
                    <a:pt x="103949" y="89550"/>
                    <a:pt x="104024" y="88497"/>
                  </a:cubicBezTo>
                  <a:cubicBezTo>
                    <a:pt x="104212" y="87444"/>
                    <a:pt x="104362" y="86392"/>
                    <a:pt x="104550" y="85339"/>
                  </a:cubicBezTo>
                  <a:lnTo>
                    <a:pt x="105227" y="82144"/>
                  </a:lnTo>
                  <a:cubicBezTo>
                    <a:pt x="105791" y="80001"/>
                    <a:pt x="106279" y="77820"/>
                    <a:pt x="106693" y="75640"/>
                  </a:cubicBezTo>
                  <a:cubicBezTo>
                    <a:pt x="106881" y="74512"/>
                    <a:pt x="107219" y="73459"/>
                    <a:pt x="107445" y="72369"/>
                  </a:cubicBezTo>
                  <a:cubicBezTo>
                    <a:pt x="107708" y="71279"/>
                    <a:pt x="107934" y="70189"/>
                    <a:pt x="108197" y="69136"/>
                  </a:cubicBezTo>
                  <a:cubicBezTo>
                    <a:pt x="108685" y="66993"/>
                    <a:pt x="109137" y="64850"/>
                    <a:pt x="109475" y="62820"/>
                  </a:cubicBezTo>
                  <a:cubicBezTo>
                    <a:pt x="109625" y="61805"/>
                    <a:pt x="109776" y="60790"/>
                    <a:pt x="109926" y="59813"/>
                  </a:cubicBezTo>
                  <a:cubicBezTo>
                    <a:pt x="110076" y="58835"/>
                    <a:pt x="110114" y="57858"/>
                    <a:pt x="110227" y="56918"/>
                  </a:cubicBezTo>
                  <a:cubicBezTo>
                    <a:pt x="110302" y="55978"/>
                    <a:pt x="110377" y="55038"/>
                    <a:pt x="110415" y="54174"/>
                  </a:cubicBezTo>
                  <a:cubicBezTo>
                    <a:pt x="110415" y="53685"/>
                    <a:pt x="110452" y="53271"/>
                    <a:pt x="110452" y="52820"/>
                  </a:cubicBezTo>
                  <a:lnTo>
                    <a:pt x="110490" y="52181"/>
                  </a:lnTo>
                  <a:lnTo>
                    <a:pt x="110490" y="51580"/>
                  </a:lnTo>
                  <a:cubicBezTo>
                    <a:pt x="110415" y="49925"/>
                    <a:pt x="110377" y="48422"/>
                    <a:pt x="110302" y="47068"/>
                  </a:cubicBezTo>
                  <a:cubicBezTo>
                    <a:pt x="110264" y="46392"/>
                    <a:pt x="110227" y="45752"/>
                    <a:pt x="110227" y="45151"/>
                  </a:cubicBezTo>
                  <a:cubicBezTo>
                    <a:pt x="110227" y="44850"/>
                    <a:pt x="110227" y="44587"/>
                    <a:pt x="110189" y="44324"/>
                  </a:cubicBezTo>
                  <a:cubicBezTo>
                    <a:pt x="109964" y="43196"/>
                    <a:pt x="109738" y="42143"/>
                    <a:pt x="109512" y="41166"/>
                  </a:cubicBezTo>
                  <a:cubicBezTo>
                    <a:pt x="109137" y="39813"/>
                    <a:pt x="108761" y="38572"/>
                    <a:pt x="108422" y="37444"/>
                  </a:cubicBezTo>
                  <a:cubicBezTo>
                    <a:pt x="108084" y="36316"/>
                    <a:pt x="107708" y="35264"/>
                    <a:pt x="107370" y="34324"/>
                  </a:cubicBezTo>
                  <a:cubicBezTo>
                    <a:pt x="106731" y="32444"/>
                    <a:pt x="106167" y="30978"/>
                    <a:pt x="105791" y="29963"/>
                  </a:cubicBezTo>
                  <a:lnTo>
                    <a:pt x="105189" y="28422"/>
                  </a:lnTo>
                  <a:lnTo>
                    <a:pt x="107144" y="27858"/>
                  </a:lnTo>
                  <a:lnTo>
                    <a:pt x="108873" y="33873"/>
                  </a:lnTo>
                  <a:cubicBezTo>
                    <a:pt x="109137" y="34850"/>
                    <a:pt x="109512" y="35903"/>
                    <a:pt x="109813" y="37068"/>
                  </a:cubicBezTo>
                  <a:cubicBezTo>
                    <a:pt x="110152" y="38234"/>
                    <a:pt x="110415" y="39512"/>
                    <a:pt x="110753" y="40865"/>
                  </a:cubicBezTo>
                  <a:cubicBezTo>
                    <a:pt x="111091" y="42256"/>
                    <a:pt x="111242" y="43722"/>
                    <a:pt x="111505" y="45301"/>
                  </a:cubicBezTo>
                  <a:cubicBezTo>
                    <a:pt x="111768" y="46843"/>
                    <a:pt x="111994" y="48422"/>
                    <a:pt x="112257" y="50113"/>
                  </a:cubicBezTo>
                  <a:cubicBezTo>
                    <a:pt x="112520" y="51805"/>
                    <a:pt x="112896" y="53497"/>
                    <a:pt x="113309" y="55264"/>
                  </a:cubicBezTo>
                  <a:cubicBezTo>
                    <a:pt x="113497" y="56053"/>
                    <a:pt x="113610" y="56880"/>
                    <a:pt x="113836" y="57670"/>
                  </a:cubicBezTo>
                  <a:cubicBezTo>
                    <a:pt x="114325" y="58986"/>
                    <a:pt x="115302" y="59286"/>
                    <a:pt x="115678" y="57632"/>
                  </a:cubicBezTo>
                  <a:lnTo>
                    <a:pt x="115678" y="57670"/>
                  </a:lnTo>
                  <a:cubicBezTo>
                    <a:pt x="115753" y="57143"/>
                    <a:pt x="115866" y="56655"/>
                    <a:pt x="116016" y="56166"/>
                  </a:cubicBezTo>
                  <a:cubicBezTo>
                    <a:pt x="116279" y="55151"/>
                    <a:pt x="116618" y="54174"/>
                    <a:pt x="116956" y="53196"/>
                  </a:cubicBezTo>
                  <a:cubicBezTo>
                    <a:pt x="117407" y="51918"/>
                    <a:pt x="117821" y="50602"/>
                    <a:pt x="118122" y="49286"/>
                  </a:cubicBezTo>
                  <a:cubicBezTo>
                    <a:pt x="119437" y="43158"/>
                    <a:pt x="119512" y="36053"/>
                    <a:pt x="117670" y="30188"/>
                  </a:cubicBezTo>
                  <a:lnTo>
                    <a:pt x="117370" y="29249"/>
                  </a:lnTo>
                  <a:cubicBezTo>
                    <a:pt x="116580" y="27594"/>
                    <a:pt x="115753" y="26015"/>
                    <a:pt x="114888" y="24549"/>
                  </a:cubicBezTo>
                  <a:cubicBezTo>
                    <a:pt x="114325" y="23647"/>
                    <a:pt x="113798" y="22782"/>
                    <a:pt x="113197" y="21955"/>
                  </a:cubicBezTo>
                  <a:cubicBezTo>
                    <a:pt x="112633" y="21128"/>
                    <a:pt x="112069" y="20339"/>
                    <a:pt x="111392" y="19587"/>
                  </a:cubicBezTo>
                  <a:cubicBezTo>
                    <a:pt x="110189" y="18083"/>
                    <a:pt x="108911" y="16767"/>
                    <a:pt x="107783" y="15414"/>
                  </a:cubicBezTo>
                  <a:cubicBezTo>
                    <a:pt x="106693" y="14136"/>
                    <a:pt x="105715" y="12858"/>
                    <a:pt x="104776" y="11504"/>
                  </a:cubicBezTo>
                  <a:cubicBezTo>
                    <a:pt x="104400" y="10865"/>
                    <a:pt x="104024" y="10264"/>
                    <a:pt x="103648" y="9662"/>
                  </a:cubicBezTo>
                  <a:cubicBezTo>
                    <a:pt x="103234" y="9023"/>
                    <a:pt x="102971" y="8459"/>
                    <a:pt x="102670" y="7933"/>
                  </a:cubicBezTo>
                  <a:cubicBezTo>
                    <a:pt x="101467" y="5790"/>
                    <a:pt x="100490" y="4136"/>
                    <a:pt x="99776" y="3045"/>
                  </a:cubicBezTo>
                  <a:cubicBezTo>
                    <a:pt x="99512" y="2669"/>
                    <a:pt x="99249" y="2331"/>
                    <a:pt x="98949" y="1993"/>
                  </a:cubicBezTo>
                  <a:lnTo>
                    <a:pt x="98911" y="1993"/>
                  </a:lnTo>
                  <a:cubicBezTo>
                    <a:pt x="98949" y="2030"/>
                    <a:pt x="98986" y="2030"/>
                    <a:pt x="99024" y="2068"/>
                  </a:cubicBezTo>
                  <a:lnTo>
                    <a:pt x="99099" y="2106"/>
                  </a:lnTo>
                  <a:lnTo>
                    <a:pt x="99663" y="0"/>
                  </a:lnTo>
                  <a:lnTo>
                    <a:pt x="99663" y="0"/>
                  </a:lnTo>
                  <a:lnTo>
                    <a:pt x="99738" y="0"/>
                  </a:lnTo>
                  <a:cubicBezTo>
                    <a:pt x="99813" y="0"/>
                    <a:pt x="99888" y="38"/>
                    <a:pt x="99964" y="76"/>
                  </a:cubicBezTo>
                  <a:cubicBezTo>
                    <a:pt x="100076" y="151"/>
                    <a:pt x="100189" y="188"/>
                    <a:pt x="100302" y="263"/>
                  </a:cubicBezTo>
                  <a:lnTo>
                    <a:pt x="100415" y="376"/>
                  </a:lnTo>
                  <a:cubicBezTo>
                    <a:pt x="100527" y="489"/>
                    <a:pt x="100565" y="564"/>
                    <a:pt x="100678" y="639"/>
                  </a:cubicBezTo>
                  <a:cubicBezTo>
                    <a:pt x="100979" y="1091"/>
                    <a:pt x="101279" y="1579"/>
                    <a:pt x="101543" y="2106"/>
                  </a:cubicBezTo>
                  <a:cubicBezTo>
                    <a:pt x="102219" y="3309"/>
                    <a:pt x="103046" y="5038"/>
                    <a:pt x="104061" y="7294"/>
                  </a:cubicBezTo>
                  <a:cubicBezTo>
                    <a:pt x="104324" y="7857"/>
                    <a:pt x="104588" y="8459"/>
                    <a:pt x="104888" y="9023"/>
                  </a:cubicBezTo>
                  <a:cubicBezTo>
                    <a:pt x="105189" y="9549"/>
                    <a:pt x="105565" y="10226"/>
                    <a:pt x="105941" y="10903"/>
                  </a:cubicBezTo>
                  <a:cubicBezTo>
                    <a:pt x="106731" y="12256"/>
                    <a:pt x="107633" y="13572"/>
                    <a:pt x="108610" y="14850"/>
                  </a:cubicBezTo>
                  <a:cubicBezTo>
                    <a:pt x="109588" y="16241"/>
                    <a:pt x="110866" y="17594"/>
                    <a:pt x="112031" y="19173"/>
                  </a:cubicBezTo>
                  <a:cubicBezTo>
                    <a:pt x="113272" y="20790"/>
                    <a:pt x="114400" y="22519"/>
                    <a:pt x="115415" y="24286"/>
                  </a:cubicBezTo>
                  <a:cubicBezTo>
                    <a:pt x="116279" y="25828"/>
                    <a:pt x="117069" y="27444"/>
                    <a:pt x="117858" y="29136"/>
                  </a:cubicBezTo>
                  <a:cubicBezTo>
                    <a:pt x="117971" y="29399"/>
                    <a:pt x="118084" y="29662"/>
                    <a:pt x="118197" y="29963"/>
                  </a:cubicBezTo>
                  <a:cubicBezTo>
                    <a:pt x="118234" y="30038"/>
                    <a:pt x="118272" y="30113"/>
                    <a:pt x="118309" y="30226"/>
                  </a:cubicBezTo>
                  <a:cubicBezTo>
                    <a:pt x="118798" y="31279"/>
                    <a:pt x="119212" y="32331"/>
                    <a:pt x="119663" y="33422"/>
                  </a:cubicBezTo>
                  <a:cubicBezTo>
                    <a:pt x="119851" y="33985"/>
                    <a:pt x="120076" y="34549"/>
                    <a:pt x="120302" y="35076"/>
                  </a:cubicBezTo>
                  <a:cubicBezTo>
                    <a:pt x="120377" y="35301"/>
                    <a:pt x="120452" y="35489"/>
                    <a:pt x="120565" y="35715"/>
                  </a:cubicBezTo>
                  <a:cubicBezTo>
                    <a:pt x="120640" y="35940"/>
                    <a:pt x="120753" y="36053"/>
                    <a:pt x="120903" y="36241"/>
                  </a:cubicBezTo>
                  <a:cubicBezTo>
                    <a:pt x="120979" y="36391"/>
                    <a:pt x="121167" y="36579"/>
                    <a:pt x="121317" y="36767"/>
                  </a:cubicBezTo>
                  <a:cubicBezTo>
                    <a:pt x="121505" y="36955"/>
                    <a:pt x="121693" y="37106"/>
                    <a:pt x="121919" y="37331"/>
                  </a:cubicBezTo>
                  <a:cubicBezTo>
                    <a:pt x="122407" y="37745"/>
                    <a:pt x="122934" y="38121"/>
                    <a:pt x="123497" y="38459"/>
                  </a:cubicBezTo>
                  <a:cubicBezTo>
                    <a:pt x="124738" y="39249"/>
                    <a:pt x="126204" y="40113"/>
                    <a:pt x="127858" y="40978"/>
                  </a:cubicBezTo>
                  <a:cubicBezTo>
                    <a:pt x="128648" y="41429"/>
                    <a:pt x="129513" y="41880"/>
                    <a:pt x="130377" y="42294"/>
                  </a:cubicBezTo>
                  <a:cubicBezTo>
                    <a:pt x="131279" y="42670"/>
                    <a:pt x="132182" y="43083"/>
                    <a:pt x="133084" y="43459"/>
                  </a:cubicBezTo>
                  <a:lnTo>
                    <a:pt x="138460" y="45715"/>
                  </a:lnTo>
                  <a:cubicBezTo>
                    <a:pt x="139325" y="46016"/>
                    <a:pt x="140152" y="46316"/>
                    <a:pt x="140979" y="46580"/>
                  </a:cubicBezTo>
                  <a:cubicBezTo>
                    <a:pt x="141317" y="46730"/>
                    <a:pt x="141580" y="46843"/>
                    <a:pt x="141881" y="46955"/>
                  </a:cubicBezTo>
                  <a:cubicBezTo>
                    <a:pt x="142407" y="47595"/>
                    <a:pt x="142934" y="48158"/>
                    <a:pt x="143535" y="48722"/>
                  </a:cubicBezTo>
                  <a:lnTo>
                    <a:pt x="142783" y="48234"/>
                  </a:lnTo>
                  <a:cubicBezTo>
                    <a:pt x="142182" y="47783"/>
                    <a:pt x="141505" y="47369"/>
                    <a:pt x="140791" y="47031"/>
                  </a:cubicBezTo>
                  <a:cubicBezTo>
                    <a:pt x="140039" y="46692"/>
                    <a:pt x="139174" y="46392"/>
                    <a:pt x="138310" y="46016"/>
                  </a:cubicBezTo>
                  <a:lnTo>
                    <a:pt x="133009" y="43685"/>
                  </a:lnTo>
                  <a:cubicBezTo>
                    <a:pt x="132107" y="43271"/>
                    <a:pt x="131204" y="42895"/>
                    <a:pt x="130302" y="42482"/>
                  </a:cubicBezTo>
                  <a:cubicBezTo>
                    <a:pt x="129437" y="42031"/>
                    <a:pt x="128573" y="41617"/>
                    <a:pt x="127746" y="41204"/>
                  </a:cubicBezTo>
                  <a:cubicBezTo>
                    <a:pt x="126768" y="40677"/>
                    <a:pt x="125791" y="40151"/>
                    <a:pt x="124926" y="39662"/>
                  </a:cubicBezTo>
                  <a:lnTo>
                    <a:pt x="124926" y="39662"/>
                  </a:lnTo>
                  <a:cubicBezTo>
                    <a:pt x="123460" y="38835"/>
                    <a:pt x="122031" y="38835"/>
                    <a:pt x="122858" y="40226"/>
                  </a:cubicBezTo>
                  <a:cubicBezTo>
                    <a:pt x="124024" y="42143"/>
                    <a:pt x="125340" y="44061"/>
                    <a:pt x="126467" y="46166"/>
                  </a:cubicBezTo>
                  <a:lnTo>
                    <a:pt x="126467" y="46166"/>
                  </a:lnTo>
                  <a:lnTo>
                    <a:pt x="126505" y="46241"/>
                  </a:lnTo>
                  <a:cubicBezTo>
                    <a:pt x="126693" y="46617"/>
                    <a:pt x="126881" y="46955"/>
                    <a:pt x="127069" y="47331"/>
                  </a:cubicBezTo>
                  <a:lnTo>
                    <a:pt x="127219" y="47557"/>
                  </a:lnTo>
                  <a:cubicBezTo>
                    <a:pt x="127370" y="47820"/>
                    <a:pt x="127633" y="48121"/>
                    <a:pt x="127858" y="48497"/>
                  </a:cubicBezTo>
                  <a:cubicBezTo>
                    <a:pt x="128535" y="49324"/>
                    <a:pt x="129249" y="50076"/>
                    <a:pt x="130001" y="50828"/>
                  </a:cubicBezTo>
                  <a:cubicBezTo>
                    <a:pt x="130979" y="51805"/>
                    <a:pt x="132031" y="52745"/>
                    <a:pt x="133122" y="53610"/>
                  </a:cubicBezTo>
                  <a:cubicBezTo>
                    <a:pt x="134325" y="54549"/>
                    <a:pt x="135678" y="55602"/>
                    <a:pt x="137144" y="56580"/>
                  </a:cubicBezTo>
                  <a:cubicBezTo>
                    <a:pt x="138610" y="57595"/>
                    <a:pt x="140189" y="58610"/>
                    <a:pt x="141843" y="59625"/>
                  </a:cubicBezTo>
                  <a:cubicBezTo>
                    <a:pt x="143498" y="60602"/>
                    <a:pt x="145264" y="61580"/>
                    <a:pt x="147107" y="62519"/>
                  </a:cubicBezTo>
                  <a:lnTo>
                    <a:pt x="149889" y="63910"/>
                  </a:lnTo>
                  <a:cubicBezTo>
                    <a:pt x="150791" y="64399"/>
                    <a:pt x="151693" y="64925"/>
                    <a:pt x="152595" y="65452"/>
                  </a:cubicBezTo>
                  <a:cubicBezTo>
                    <a:pt x="154437" y="66467"/>
                    <a:pt x="156204" y="67557"/>
                    <a:pt x="158009" y="68459"/>
                  </a:cubicBezTo>
                  <a:cubicBezTo>
                    <a:pt x="158498" y="68685"/>
                    <a:pt x="158949" y="68948"/>
                    <a:pt x="159400" y="69136"/>
                  </a:cubicBezTo>
                  <a:cubicBezTo>
                    <a:pt x="159851" y="69324"/>
                    <a:pt x="160302" y="69550"/>
                    <a:pt x="160791" y="69738"/>
                  </a:cubicBezTo>
                  <a:cubicBezTo>
                    <a:pt x="161731" y="70076"/>
                    <a:pt x="162671" y="70414"/>
                    <a:pt x="163573" y="70790"/>
                  </a:cubicBezTo>
                  <a:cubicBezTo>
                    <a:pt x="163986" y="70978"/>
                    <a:pt x="164362" y="71166"/>
                    <a:pt x="164738" y="71354"/>
                  </a:cubicBezTo>
                  <a:cubicBezTo>
                    <a:pt x="164813" y="71655"/>
                    <a:pt x="164851" y="71918"/>
                    <a:pt x="164889" y="72219"/>
                  </a:cubicBezTo>
                  <a:cubicBezTo>
                    <a:pt x="164362" y="71956"/>
                    <a:pt x="163836" y="71692"/>
                    <a:pt x="163272" y="71429"/>
                  </a:cubicBezTo>
                  <a:cubicBezTo>
                    <a:pt x="162821" y="71241"/>
                    <a:pt x="162370" y="71091"/>
                    <a:pt x="161919" y="70903"/>
                  </a:cubicBezTo>
                  <a:lnTo>
                    <a:pt x="160490" y="70301"/>
                  </a:lnTo>
                  <a:cubicBezTo>
                    <a:pt x="160039" y="70113"/>
                    <a:pt x="159550" y="69888"/>
                    <a:pt x="159099" y="69625"/>
                  </a:cubicBezTo>
                  <a:cubicBezTo>
                    <a:pt x="158610" y="69399"/>
                    <a:pt x="158159" y="69174"/>
                    <a:pt x="157708" y="68910"/>
                  </a:cubicBezTo>
                  <a:cubicBezTo>
                    <a:pt x="155904" y="67895"/>
                    <a:pt x="154174" y="66768"/>
                    <a:pt x="152407" y="65677"/>
                  </a:cubicBezTo>
                  <a:cubicBezTo>
                    <a:pt x="150640" y="64587"/>
                    <a:pt x="148836" y="63610"/>
                    <a:pt x="146956" y="62745"/>
                  </a:cubicBezTo>
                  <a:cubicBezTo>
                    <a:pt x="145076" y="61843"/>
                    <a:pt x="143310" y="60903"/>
                    <a:pt x="141580" y="59925"/>
                  </a:cubicBezTo>
                  <a:cubicBezTo>
                    <a:pt x="138498" y="58159"/>
                    <a:pt x="135490" y="56204"/>
                    <a:pt x="132633" y="54098"/>
                  </a:cubicBezTo>
                  <a:lnTo>
                    <a:pt x="131806" y="53422"/>
                  </a:lnTo>
                  <a:lnTo>
                    <a:pt x="131806" y="53422"/>
                  </a:lnTo>
                  <a:lnTo>
                    <a:pt x="131806" y="53422"/>
                  </a:lnTo>
                  <a:lnTo>
                    <a:pt x="131693" y="53346"/>
                  </a:lnTo>
                  <a:cubicBezTo>
                    <a:pt x="129851" y="51880"/>
                    <a:pt x="128685" y="51692"/>
                    <a:pt x="129287" y="53986"/>
                  </a:cubicBezTo>
                  <a:cubicBezTo>
                    <a:pt x="129475" y="54474"/>
                    <a:pt x="129700" y="54925"/>
                    <a:pt x="130001" y="55527"/>
                  </a:cubicBezTo>
                  <a:lnTo>
                    <a:pt x="130490" y="56617"/>
                  </a:lnTo>
                  <a:lnTo>
                    <a:pt x="130640" y="56918"/>
                  </a:lnTo>
                  <a:lnTo>
                    <a:pt x="130753" y="57181"/>
                  </a:lnTo>
                  <a:lnTo>
                    <a:pt x="131091" y="57745"/>
                  </a:lnTo>
                  <a:cubicBezTo>
                    <a:pt x="131618" y="58572"/>
                    <a:pt x="132219" y="59324"/>
                    <a:pt x="132896" y="60001"/>
                  </a:cubicBezTo>
                  <a:lnTo>
                    <a:pt x="138009" y="65038"/>
                  </a:lnTo>
                  <a:cubicBezTo>
                    <a:pt x="140114" y="66956"/>
                    <a:pt x="142370" y="68685"/>
                    <a:pt x="144738" y="70226"/>
                  </a:cubicBezTo>
                  <a:cubicBezTo>
                    <a:pt x="146054" y="71091"/>
                    <a:pt x="147332" y="72031"/>
                    <a:pt x="148573" y="73008"/>
                  </a:cubicBezTo>
                  <a:lnTo>
                    <a:pt x="149475" y="73835"/>
                  </a:lnTo>
                  <a:lnTo>
                    <a:pt x="150302" y="74700"/>
                  </a:lnTo>
                  <a:lnTo>
                    <a:pt x="151956" y="76504"/>
                  </a:lnTo>
                  <a:cubicBezTo>
                    <a:pt x="153122" y="77708"/>
                    <a:pt x="154212" y="78986"/>
                    <a:pt x="155264" y="80301"/>
                  </a:cubicBezTo>
                  <a:cubicBezTo>
                    <a:pt x="155753" y="81016"/>
                    <a:pt x="156204" y="81768"/>
                    <a:pt x="156580" y="82520"/>
                  </a:cubicBezTo>
                  <a:cubicBezTo>
                    <a:pt x="156618" y="82632"/>
                    <a:pt x="156655" y="82708"/>
                    <a:pt x="156693" y="82820"/>
                  </a:cubicBezTo>
                  <a:lnTo>
                    <a:pt x="156919" y="83159"/>
                  </a:lnTo>
                  <a:cubicBezTo>
                    <a:pt x="157182" y="83497"/>
                    <a:pt x="157520" y="84023"/>
                    <a:pt x="157971" y="84700"/>
                  </a:cubicBezTo>
                  <a:lnTo>
                    <a:pt x="159588" y="87144"/>
                  </a:lnTo>
                  <a:cubicBezTo>
                    <a:pt x="160302" y="88196"/>
                    <a:pt x="161092" y="89211"/>
                    <a:pt x="161919" y="90151"/>
                  </a:cubicBezTo>
                  <a:cubicBezTo>
                    <a:pt x="162144" y="90414"/>
                    <a:pt x="162370" y="90715"/>
                    <a:pt x="162633" y="90941"/>
                  </a:cubicBezTo>
                  <a:lnTo>
                    <a:pt x="163422" y="91730"/>
                  </a:lnTo>
                  <a:cubicBezTo>
                    <a:pt x="163986" y="92181"/>
                    <a:pt x="164663" y="92670"/>
                    <a:pt x="165302" y="93121"/>
                  </a:cubicBezTo>
                  <a:lnTo>
                    <a:pt x="166317" y="93835"/>
                  </a:lnTo>
                  <a:lnTo>
                    <a:pt x="166843" y="94211"/>
                  </a:lnTo>
                  <a:lnTo>
                    <a:pt x="167407" y="94512"/>
                  </a:lnTo>
                  <a:cubicBezTo>
                    <a:pt x="168122" y="94926"/>
                    <a:pt x="168874" y="95377"/>
                    <a:pt x="169588" y="95865"/>
                  </a:cubicBezTo>
                  <a:cubicBezTo>
                    <a:pt x="170377" y="96354"/>
                    <a:pt x="171167" y="96768"/>
                    <a:pt x="171956" y="97181"/>
                  </a:cubicBezTo>
                  <a:lnTo>
                    <a:pt x="173159" y="97858"/>
                  </a:lnTo>
                  <a:lnTo>
                    <a:pt x="173761" y="98196"/>
                  </a:lnTo>
                  <a:lnTo>
                    <a:pt x="174400" y="98459"/>
                  </a:lnTo>
                  <a:cubicBezTo>
                    <a:pt x="176129" y="99249"/>
                    <a:pt x="177859" y="100038"/>
                    <a:pt x="179663" y="100715"/>
                  </a:cubicBezTo>
                  <a:cubicBezTo>
                    <a:pt x="181468" y="101354"/>
                    <a:pt x="183272" y="102031"/>
                    <a:pt x="185039" y="102670"/>
                  </a:cubicBezTo>
                  <a:cubicBezTo>
                    <a:pt x="186844" y="103309"/>
                    <a:pt x="188573" y="103986"/>
                    <a:pt x="190227" y="104700"/>
                  </a:cubicBezTo>
                  <a:cubicBezTo>
                    <a:pt x="191242" y="105114"/>
                    <a:pt x="192219" y="105565"/>
                    <a:pt x="193197" y="106016"/>
                  </a:cubicBezTo>
                  <a:cubicBezTo>
                    <a:pt x="193385" y="106279"/>
                    <a:pt x="193535" y="106580"/>
                    <a:pt x="193686" y="106843"/>
                  </a:cubicBezTo>
                  <a:cubicBezTo>
                    <a:pt x="192520" y="106241"/>
                    <a:pt x="191317" y="105678"/>
                    <a:pt x="190001" y="105114"/>
                  </a:cubicBezTo>
                  <a:cubicBezTo>
                    <a:pt x="188385" y="104362"/>
                    <a:pt x="186656" y="103685"/>
                    <a:pt x="184889" y="103008"/>
                  </a:cubicBezTo>
                  <a:cubicBezTo>
                    <a:pt x="183122" y="102294"/>
                    <a:pt x="181317" y="101655"/>
                    <a:pt x="179513" y="101053"/>
                  </a:cubicBezTo>
                  <a:cubicBezTo>
                    <a:pt x="178610" y="100715"/>
                    <a:pt x="177671" y="100452"/>
                    <a:pt x="176768" y="100114"/>
                  </a:cubicBezTo>
                  <a:lnTo>
                    <a:pt x="174062" y="99099"/>
                  </a:lnTo>
                  <a:lnTo>
                    <a:pt x="173422" y="98835"/>
                  </a:lnTo>
                  <a:lnTo>
                    <a:pt x="172783" y="98535"/>
                  </a:lnTo>
                  <a:lnTo>
                    <a:pt x="171505" y="97933"/>
                  </a:lnTo>
                  <a:cubicBezTo>
                    <a:pt x="170678" y="97557"/>
                    <a:pt x="169851" y="97106"/>
                    <a:pt x="169061" y="96617"/>
                  </a:cubicBezTo>
                  <a:cubicBezTo>
                    <a:pt x="168310" y="96166"/>
                    <a:pt x="167558" y="95640"/>
                    <a:pt x="166881" y="95114"/>
                  </a:cubicBezTo>
                  <a:lnTo>
                    <a:pt x="166355" y="94738"/>
                  </a:lnTo>
                  <a:lnTo>
                    <a:pt x="165866" y="94324"/>
                  </a:lnTo>
                  <a:lnTo>
                    <a:pt x="164926" y="93497"/>
                  </a:lnTo>
                  <a:cubicBezTo>
                    <a:pt x="164325" y="92971"/>
                    <a:pt x="163723" y="92482"/>
                    <a:pt x="163122" y="91993"/>
                  </a:cubicBezTo>
                  <a:lnTo>
                    <a:pt x="162295" y="91204"/>
                  </a:lnTo>
                  <a:cubicBezTo>
                    <a:pt x="162031" y="90941"/>
                    <a:pt x="161843" y="90640"/>
                    <a:pt x="161580" y="90377"/>
                  </a:cubicBezTo>
                  <a:cubicBezTo>
                    <a:pt x="160678" y="89362"/>
                    <a:pt x="159964" y="88347"/>
                    <a:pt x="159287" y="87482"/>
                  </a:cubicBezTo>
                  <a:cubicBezTo>
                    <a:pt x="158347" y="86166"/>
                    <a:pt x="158009" y="86354"/>
                    <a:pt x="157896" y="88347"/>
                  </a:cubicBezTo>
                  <a:close/>
                  <a:moveTo>
                    <a:pt x="99174" y="2106"/>
                  </a:moveTo>
                  <a:lnTo>
                    <a:pt x="99136" y="2106"/>
                  </a:lnTo>
                  <a:lnTo>
                    <a:pt x="99099" y="2106"/>
                  </a:lnTo>
                  <a:close/>
                  <a:moveTo>
                    <a:pt x="109738" y="73384"/>
                  </a:moveTo>
                  <a:cubicBezTo>
                    <a:pt x="109700" y="72482"/>
                    <a:pt x="109625" y="71580"/>
                    <a:pt x="109550" y="70753"/>
                  </a:cubicBezTo>
                  <a:cubicBezTo>
                    <a:pt x="109550" y="70602"/>
                    <a:pt x="109550" y="70414"/>
                    <a:pt x="109512" y="70264"/>
                  </a:cubicBezTo>
                  <a:cubicBezTo>
                    <a:pt x="109437" y="69249"/>
                    <a:pt x="108761" y="68873"/>
                    <a:pt x="108535" y="69550"/>
                  </a:cubicBezTo>
                  <a:lnTo>
                    <a:pt x="108535" y="69550"/>
                  </a:lnTo>
                  <a:cubicBezTo>
                    <a:pt x="108272" y="70489"/>
                    <a:pt x="107971" y="71467"/>
                    <a:pt x="107670" y="72407"/>
                  </a:cubicBezTo>
                  <a:cubicBezTo>
                    <a:pt x="107370" y="73497"/>
                    <a:pt x="107031" y="74550"/>
                    <a:pt x="106806" y="75640"/>
                  </a:cubicBezTo>
                  <a:cubicBezTo>
                    <a:pt x="106355" y="77820"/>
                    <a:pt x="105941" y="80001"/>
                    <a:pt x="105603" y="82181"/>
                  </a:cubicBezTo>
                  <a:cubicBezTo>
                    <a:pt x="105527" y="82820"/>
                    <a:pt x="105415" y="83459"/>
                    <a:pt x="105340" y="84136"/>
                  </a:cubicBezTo>
                  <a:lnTo>
                    <a:pt x="105340" y="84136"/>
                  </a:lnTo>
                  <a:cubicBezTo>
                    <a:pt x="105377" y="84700"/>
                    <a:pt x="105678" y="84963"/>
                    <a:pt x="105979" y="84700"/>
                  </a:cubicBezTo>
                  <a:lnTo>
                    <a:pt x="105979" y="84700"/>
                  </a:lnTo>
                  <a:cubicBezTo>
                    <a:pt x="106355" y="84399"/>
                    <a:pt x="106843" y="84174"/>
                    <a:pt x="107332" y="84136"/>
                  </a:cubicBezTo>
                  <a:cubicBezTo>
                    <a:pt x="108009" y="84061"/>
                    <a:pt x="108723" y="84211"/>
                    <a:pt x="109362" y="84512"/>
                  </a:cubicBezTo>
                  <a:cubicBezTo>
                    <a:pt x="110001" y="84813"/>
                    <a:pt x="110640" y="85189"/>
                    <a:pt x="111242" y="85602"/>
                  </a:cubicBezTo>
                  <a:cubicBezTo>
                    <a:pt x="111317" y="85677"/>
                    <a:pt x="111430" y="85790"/>
                    <a:pt x="111505" y="85865"/>
                  </a:cubicBezTo>
                  <a:lnTo>
                    <a:pt x="111505" y="85865"/>
                  </a:lnTo>
                  <a:cubicBezTo>
                    <a:pt x="112069" y="86166"/>
                    <a:pt x="112332" y="85828"/>
                    <a:pt x="112182" y="85339"/>
                  </a:cubicBezTo>
                  <a:lnTo>
                    <a:pt x="112182" y="85339"/>
                  </a:lnTo>
                  <a:cubicBezTo>
                    <a:pt x="112031" y="84850"/>
                    <a:pt x="111843" y="84324"/>
                    <a:pt x="111655" y="83760"/>
                  </a:cubicBezTo>
                  <a:cubicBezTo>
                    <a:pt x="111430" y="83008"/>
                    <a:pt x="111167" y="82181"/>
                    <a:pt x="110979" y="81354"/>
                  </a:cubicBezTo>
                  <a:cubicBezTo>
                    <a:pt x="110753" y="80527"/>
                    <a:pt x="110528" y="79662"/>
                    <a:pt x="110415" y="78760"/>
                  </a:cubicBezTo>
                  <a:cubicBezTo>
                    <a:pt x="110340" y="78347"/>
                    <a:pt x="110227" y="77895"/>
                    <a:pt x="110189" y="77444"/>
                  </a:cubicBezTo>
                  <a:cubicBezTo>
                    <a:pt x="110114" y="76993"/>
                    <a:pt x="110076" y="76542"/>
                    <a:pt x="110001" y="76091"/>
                  </a:cubicBezTo>
                  <a:cubicBezTo>
                    <a:pt x="109888" y="75189"/>
                    <a:pt x="109851" y="74286"/>
                    <a:pt x="109776" y="73384"/>
                  </a:cubicBezTo>
                  <a:close/>
                  <a:moveTo>
                    <a:pt x="128460" y="66467"/>
                  </a:moveTo>
                  <a:cubicBezTo>
                    <a:pt x="128460" y="66354"/>
                    <a:pt x="128497" y="66279"/>
                    <a:pt x="128535" y="66166"/>
                  </a:cubicBezTo>
                  <a:cubicBezTo>
                    <a:pt x="128798" y="64850"/>
                    <a:pt x="128949" y="63534"/>
                    <a:pt x="128911" y="62181"/>
                  </a:cubicBezTo>
                  <a:cubicBezTo>
                    <a:pt x="128911" y="60865"/>
                    <a:pt x="128836" y="59550"/>
                    <a:pt x="128685" y="58234"/>
                  </a:cubicBezTo>
                  <a:cubicBezTo>
                    <a:pt x="128610" y="57557"/>
                    <a:pt x="128497" y="56918"/>
                    <a:pt x="128385" y="56279"/>
                  </a:cubicBezTo>
                  <a:cubicBezTo>
                    <a:pt x="128234" y="55640"/>
                    <a:pt x="128159" y="54963"/>
                    <a:pt x="127971" y="54324"/>
                  </a:cubicBezTo>
                  <a:cubicBezTo>
                    <a:pt x="127708" y="53083"/>
                    <a:pt x="127332" y="51805"/>
                    <a:pt x="126919" y="50564"/>
                  </a:cubicBezTo>
                  <a:cubicBezTo>
                    <a:pt x="125565" y="46617"/>
                    <a:pt x="123197" y="43046"/>
                    <a:pt x="121392" y="39399"/>
                  </a:cubicBezTo>
                  <a:lnTo>
                    <a:pt x="121392" y="39474"/>
                  </a:lnTo>
                  <a:cubicBezTo>
                    <a:pt x="120528" y="37557"/>
                    <a:pt x="119588" y="38121"/>
                    <a:pt x="119588" y="39474"/>
                  </a:cubicBezTo>
                  <a:lnTo>
                    <a:pt x="119588" y="39474"/>
                  </a:lnTo>
                  <a:cubicBezTo>
                    <a:pt x="119738" y="42783"/>
                    <a:pt x="119475" y="46128"/>
                    <a:pt x="118836" y="49399"/>
                  </a:cubicBezTo>
                  <a:cubicBezTo>
                    <a:pt x="118497" y="50752"/>
                    <a:pt x="118122" y="52106"/>
                    <a:pt x="117633" y="53422"/>
                  </a:cubicBezTo>
                  <a:cubicBezTo>
                    <a:pt x="117294" y="54362"/>
                    <a:pt x="116956" y="55339"/>
                    <a:pt x="116693" y="56316"/>
                  </a:cubicBezTo>
                  <a:cubicBezTo>
                    <a:pt x="115678" y="60076"/>
                    <a:pt x="116467" y="63760"/>
                    <a:pt x="117370" y="67595"/>
                  </a:cubicBezTo>
                  <a:lnTo>
                    <a:pt x="117482" y="67933"/>
                  </a:lnTo>
                  <a:cubicBezTo>
                    <a:pt x="117633" y="68309"/>
                    <a:pt x="117821" y="68685"/>
                    <a:pt x="118009" y="69061"/>
                  </a:cubicBezTo>
                  <a:cubicBezTo>
                    <a:pt x="118460" y="69926"/>
                    <a:pt x="119099" y="70753"/>
                    <a:pt x="119851" y="71429"/>
                  </a:cubicBezTo>
                  <a:cubicBezTo>
                    <a:pt x="120302" y="71768"/>
                    <a:pt x="120791" y="72031"/>
                    <a:pt x="121355" y="72219"/>
                  </a:cubicBezTo>
                  <a:lnTo>
                    <a:pt x="121768" y="72294"/>
                  </a:lnTo>
                  <a:lnTo>
                    <a:pt x="122182" y="72294"/>
                  </a:lnTo>
                  <a:cubicBezTo>
                    <a:pt x="122370" y="72294"/>
                    <a:pt x="122520" y="72256"/>
                    <a:pt x="122670" y="72219"/>
                  </a:cubicBezTo>
                  <a:lnTo>
                    <a:pt x="122896" y="72181"/>
                  </a:lnTo>
                  <a:cubicBezTo>
                    <a:pt x="122934" y="72181"/>
                    <a:pt x="123009" y="72181"/>
                    <a:pt x="123009" y="72144"/>
                  </a:cubicBezTo>
                  <a:lnTo>
                    <a:pt x="123084" y="72106"/>
                  </a:lnTo>
                  <a:cubicBezTo>
                    <a:pt x="123648" y="71843"/>
                    <a:pt x="124137" y="71504"/>
                    <a:pt x="124588" y="71091"/>
                  </a:cubicBezTo>
                  <a:cubicBezTo>
                    <a:pt x="125039" y="70677"/>
                    <a:pt x="125490" y="70264"/>
                    <a:pt x="125866" y="69850"/>
                  </a:cubicBezTo>
                  <a:cubicBezTo>
                    <a:pt x="126242" y="69474"/>
                    <a:pt x="126618" y="69061"/>
                    <a:pt x="126956" y="68610"/>
                  </a:cubicBezTo>
                  <a:cubicBezTo>
                    <a:pt x="127294" y="68196"/>
                    <a:pt x="127595" y="67820"/>
                    <a:pt x="127858" y="67444"/>
                  </a:cubicBezTo>
                  <a:cubicBezTo>
                    <a:pt x="128084" y="67144"/>
                    <a:pt x="128272" y="66805"/>
                    <a:pt x="128460" y="66467"/>
                  </a:cubicBezTo>
                  <a:close/>
                  <a:moveTo>
                    <a:pt x="157107" y="92557"/>
                  </a:moveTo>
                  <a:cubicBezTo>
                    <a:pt x="157107" y="91129"/>
                    <a:pt x="157069" y="89888"/>
                    <a:pt x="157069" y="89061"/>
                  </a:cubicBezTo>
                  <a:lnTo>
                    <a:pt x="157069" y="88723"/>
                  </a:lnTo>
                  <a:cubicBezTo>
                    <a:pt x="157031" y="88347"/>
                    <a:pt x="156956" y="87971"/>
                    <a:pt x="156919" y="87632"/>
                  </a:cubicBezTo>
                  <a:cubicBezTo>
                    <a:pt x="156843" y="86768"/>
                    <a:pt x="156693" y="85978"/>
                    <a:pt x="156580" y="85151"/>
                  </a:cubicBezTo>
                  <a:cubicBezTo>
                    <a:pt x="156054" y="81843"/>
                    <a:pt x="153836" y="79211"/>
                    <a:pt x="151693" y="76768"/>
                  </a:cubicBezTo>
                  <a:cubicBezTo>
                    <a:pt x="150565" y="75527"/>
                    <a:pt x="149588" y="74249"/>
                    <a:pt x="148347" y="73271"/>
                  </a:cubicBezTo>
                  <a:cubicBezTo>
                    <a:pt x="147144" y="72294"/>
                    <a:pt x="145866" y="71392"/>
                    <a:pt x="144513" y="70602"/>
                  </a:cubicBezTo>
                  <a:cubicBezTo>
                    <a:pt x="143234" y="69813"/>
                    <a:pt x="141994" y="68986"/>
                    <a:pt x="140791" y="68083"/>
                  </a:cubicBezTo>
                  <a:lnTo>
                    <a:pt x="139099" y="66805"/>
                  </a:lnTo>
                  <a:cubicBezTo>
                    <a:pt x="138573" y="66392"/>
                    <a:pt x="138046" y="65978"/>
                    <a:pt x="137558" y="65489"/>
                  </a:cubicBezTo>
                  <a:lnTo>
                    <a:pt x="134776" y="62895"/>
                  </a:lnTo>
                  <a:cubicBezTo>
                    <a:pt x="133949" y="62031"/>
                    <a:pt x="133084" y="61279"/>
                    <a:pt x="132332" y="60489"/>
                  </a:cubicBezTo>
                  <a:cubicBezTo>
                    <a:pt x="132294" y="60452"/>
                    <a:pt x="132294" y="60414"/>
                    <a:pt x="132257" y="60377"/>
                  </a:cubicBezTo>
                  <a:lnTo>
                    <a:pt x="132257" y="60377"/>
                  </a:lnTo>
                  <a:cubicBezTo>
                    <a:pt x="132182" y="60301"/>
                    <a:pt x="132107" y="60226"/>
                    <a:pt x="132031" y="60151"/>
                  </a:cubicBezTo>
                  <a:lnTo>
                    <a:pt x="131994" y="60113"/>
                  </a:lnTo>
                  <a:cubicBezTo>
                    <a:pt x="130866" y="58948"/>
                    <a:pt x="130076" y="59512"/>
                    <a:pt x="130114" y="60978"/>
                  </a:cubicBezTo>
                  <a:cubicBezTo>
                    <a:pt x="130152" y="61091"/>
                    <a:pt x="130152" y="61241"/>
                    <a:pt x="130114" y="61354"/>
                  </a:cubicBezTo>
                  <a:lnTo>
                    <a:pt x="130114" y="62219"/>
                  </a:lnTo>
                  <a:cubicBezTo>
                    <a:pt x="130114" y="63610"/>
                    <a:pt x="129926" y="65001"/>
                    <a:pt x="129550" y="66354"/>
                  </a:cubicBezTo>
                  <a:cubicBezTo>
                    <a:pt x="129212" y="67783"/>
                    <a:pt x="128685" y="69023"/>
                    <a:pt x="128272" y="70339"/>
                  </a:cubicBezTo>
                  <a:cubicBezTo>
                    <a:pt x="127821" y="71617"/>
                    <a:pt x="127595" y="72971"/>
                    <a:pt x="127595" y="74324"/>
                  </a:cubicBezTo>
                  <a:cubicBezTo>
                    <a:pt x="127595" y="76993"/>
                    <a:pt x="128460" y="79700"/>
                    <a:pt x="129550" y="82256"/>
                  </a:cubicBezTo>
                  <a:cubicBezTo>
                    <a:pt x="131806" y="87369"/>
                    <a:pt x="134701" y="92294"/>
                    <a:pt x="138798" y="96091"/>
                  </a:cubicBezTo>
                  <a:cubicBezTo>
                    <a:pt x="139287" y="96542"/>
                    <a:pt x="139813" y="97069"/>
                    <a:pt x="140302" y="97520"/>
                  </a:cubicBezTo>
                  <a:cubicBezTo>
                    <a:pt x="140828" y="97971"/>
                    <a:pt x="141317" y="98459"/>
                    <a:pt x="141881" y="98911"/>
                  </a:cubicBezTo>
                  <a:cubicBezTo>
                    <a:pt x="142520" y="99550"/>
                    <a:pt x="143197" y="100114"/>
                    <a:pt x="143873" y="100715"/>
                  </a:cubicBezTo>
                  <a:cubicBezTo>
                    <a:pt x="144099" y="100866"/>
                    <a:pt x="144325" y="101016"/>
                    <a:pt x="144588" y="101166"/>
                  </a:cubicBezTo>
                  <a:cubicBezTo>
                    <a:pt x="145979" y="102181"/>
                    <a:pt x="147520" y="102971"/>
                    <a:pt x="149137" y="103572"/>
                  </a:cubicBezTo>
                  <a:cubicBezTo>
                    <a:pt x="150039" y="103911"/>
                    <a:pt x="151016" y="104023"/>
                    <a:pt x="151994" y="103948"/>
                  </a:cubicBezTo>
                  <a:cubicBezTo>
                    <a:pt x="152971" y="103835"/>
                    <a:pt x="153873" y="103384"/>
                    <a:pt x="154550" y="102632"/>
                  </a:cubicBezTo>
                  <a:cubicBezTo>
                    <a:pt x="155189" y="101918"/>
                    <a:pt x="155716" y="101091"/>
                    <a:pt x="156054" y="100189"/>
                  </a:cubicBezTo>
                  <a:cubicBezTo>
                    <a:pt x="156392" y="99287"/>
                    <a:pt x="156618" y="98384"/>
                    <a:pt x="156768" y="97482"/>
                  </a:cubicBezTo>
                  <a:cubicBezTo>
                    <a:pt x="156919" y="96580"/>
                    <a:pt x="156994" y="95715"/>
                    <a:pt x="157031" y="94888"/>
                  </a:cubicBezTo>
                  <a:cubicBezTo>
                    <a:pt x="157107" y="94061"/>
                    <a:pt x="157107" y="93309"/>
                    <a:pt x="157107" y="92557"/>
                  </a:cubicBezTo>
                  <a:close/>
                  <a:moveTo>
                    <a:pt x="97445" y="1955"/>
                  </a:moveTo>
                  <a:cubicBezTo>
                    <a:pt x="97445" y="1955"/>
                    <a:pt x="97407" y="1955"/>
                    <a:pt x="97370" y="1993"/>
                  </a:cubicBezTo>
                  <a:lnTo>
                    <a:pt x="97445" y="1955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" name="Google Shape;3526;p36"/>
            <p:cNvGrpSpPr/>
            <p:nvPr/>
          </p:nvGrpSpPr>
          <p:grpSpPr>
            <a:xfrm rot="-5400000" flipH="1">
              <a:off x="6882358" y="3659358"/>
              <a:ext cx="1154406" cy="2413580"/>
              <a:chOff x="2527475" y="238125"/>
              <a:chExt cx="2485800" cy="5197200"/>
            </a:xfrm>
          </p:grpSpPr>
          <p:sp>
            <p:nvSpPr>
              <p:cNvPr id="3527" name="Google Shape;3527;p36"/>
              <p:cNvSpPr/>
              <p:nvPr/>
            </p:nvSpPr>
            <p:spPr>
              <a:xfrm>
                <a:off x="3129675" y="679575"/>
                <a:ext cx="1251975" cy="4755750"/>
              </a:xfrm>
              <a:custGeom>
                <a:avLst/>
                <a:gdLst/>
                <a:ahLst/>
                <a:cxnLst/>
                <a:rect l="l" t="t" r="r" b="b"/>
                <a:pathLst>
                  <a:path w="50079" h="190230" extrusionOk="0">
                    <a:moveTo>
                      <a:pt x="25628" y="1"/>
                    </a:moveTo>
                    <a:cubicBezTo>
                      <a:pt x="24541" y="1"/>
                      <a:pt x="25537" y="3170"/>
                      <a:pt x="24722" y="3895"/>
                    </a:cubicBezTo>
                    <a:cubicBezTo>
                      <a:pt x="22639" y="5796"/>
                      <a:pt x="24903" y="4891"/>
                      <a:pt x="24269" y="8423"/>
                    </a:cubicBezTo>
                    <a:cubicBezTo>
                      <a:pt x="23998" y="10053"/>
                      <a:pt x="20919" y="11320"/>
                      <a:pt x="20466" y="13494"/>
                    </a:cubicBezTo>
                    <a:cubicBezTo>
                      <a:pt x="20013" y="15124"/>
                      <a:pt x="20466" y="17207"/>
                      <a:pt x="19832" y="19108"/>
                    </a:cubicBezTo>
                    <a:cubicBezTo>
                      <a:pt x="19379" y="20467"/>
                      <a:pt x="18474" y="21916"/>
                      <a:pt x="17749" y="23727"/>
                    </a:cubicBezTo>
                    <a:cubicBezTo>
                      <a:pt x="17206" y="25176"/>
                      <a:pt x="18383" y="27440"/>
                      <a:pt x="17749" y="29160"/>
                    </a:cubicBezTo>
                    <a:cubicBezTo>
                      <a:pt x="17206" y="30700"/>
                      <a:pt x="14127" y="31334"/>
                      <a:pt x="13493" y="33054"/>
                    </a:cubicBezTo>
                    <a:cubicBezTo>
                      <a:pt x="12950" y="34503"/>
                      <a:pt x="13131" y="36405"/>
                      <a:pt x="12497" y="38125"/>
                    </a:cubicBezTo>
                    <a:cubicBezTo>
                      <a:pt x="11863" y="39755"/>
                      <a:pt x="12950" y="41748"/>
                      <a:pt x="12406" y="43468"/>
                    </a:cubicBezTo>
                    <a:cubicBezTo>
                      <a:pt x="11863" y="45098"/>
                      <a:pt x="11229" y="46547"/>
                      <a:pt x="10686" y="48177"/>
                    </a:cubicBezTo>
                    <a:cubicBezTo>
                      <a:pt x="10233" y="49898"/>
                      <a:pt x="7154" y="50713"/>
                      <a:pt x="6701" y="52343"/>
                    </a:cubicBezTo>
                    <a:cubicBezTo>
                      <a:pt x="6249" y="54064"/>
                      <a:pt x="5071" y="55422"/>
                      <a:pt x="4619" y="57142"/>
                    </a:cubicBezTo>
                    <a:cubicBezTo>
                      <a:pt x="4166" y="58863"/>
                      <a:pt x="6701" y="61127"/>
                      <a:pt x="6339" y="62757"/>
                    </a:cubicBezTo>
                    <a:cubicBezTo>
                      <a:pt x="5977" y="64478"/>
                      <a:pt x="6249" y="66198"/>
                      <a:pt x="5977" y="67919"/>
                    </a:cubicBezTo>
                    <a:cubicBezTo>
                      <a:pt x="5615" y="69549"/>
                      <a:pt x="7064" y="71451"/>
                      <a:pt x="6792" y="73171"/>
                    </a:cubicBezTo>
                    <a:cubicBezTo>
                      <a:pt x="6520" y="74892"/>
                      <a:pt x="453" y="75616"/>
                      <a:pt x="272" y="77337"/>
                    </a:cubicBezTo>
                    <a:cubicBezTo>
                      <a:pt x="0" y="79057"/>
                      <a:pt x="4256" y="81231"/>
                      <a:pt x="4075" y="83042"/>
                    </a:cubicBezTo>
                    <a:cubicBezTo>
                      <a:pt x="3985" y="84763"/>
                      <a:pt x="3804" y="86302"/>
                      <a:pt x="3713" y="87932"/>
                    </a:cubicBezTo>
                    <a:cubicBezTo>
                      <a:pt x="3622" y="89562"/>
                      <a:pt x="1992" y="91102"/>
                      <a:pt x="1992" y="92822"/>
                    </a:cubicBezTo>
                    <a:cubicBezTo>
                      <a:pt x="1992" y="94452"/>
                      <a:pt x="3351" y="96082"/>
                      <a:pt x="3441" y="97712"/>
                    </a:cubicBezTo>
                    <a:cubicBezTo>
                      <a:pt x="3441" y="99433"/>
                      <a:pt x="2717" y="101153"/>
                      <a:pt x="2898" y="102693"/>
                    </a:cubicBezTo>
                    <a:cubicBezTo>
                      <a:pt x="2989" y="104323"/>
                      <a:pt x="5615" y="105772"/>
                      <a:pt x="5796" y="107402"/>
                    </a:cubicBezTo>
                    <a:cubicBezTo>
                      <a:pt x="5886" y="109122"/>
                      <a:pt x="1811" y="111205"/>
                      <a:pt x="1992" y="112835"/>
                    </a:cubicBezTo>
                    <a:cubicBezTo>
                      <a:pt x="2174" y="114556"/>
                      <a:pt x="2717" y="116186"/>
                      <a:pt x="2898" y="117816"/>
                    </a:cubicBezTo>
                    <a:cubicBezTo>
                      <a:pt x="3170" y="119446"/>
                      <a:pt x="3441" y="121167"/>
                      <a:pt x="3713" y="122797"/>
                    </a:cubicBezTo>
                    <a:cubicBezTo>
                      <a:pt x="3985" y="124336"/>
                      <a:pt x="6882" y="125513"/>
                      <a:pt x="7245" y="127143"/>
                    </a:cubicBezTo>
                    <a:cubicBezTo>
                      <a:pt x="7607" y="128773"/>
                      <a:pt x="8603" y="130222"/>
                      <a:pt x="8965" y="131852"/>
                    </a:cubicBezTo>
                    <a:cubicBezTo>
                      <a:pt x="9328" y="133392"/>
                      <a:pt x="8513" y="135384"/>
                      <a:pt x="8875" y="137014"/>
                    </a:cubicBezTo>
                    <a:cubicBezTo>
                      <a:pt x="9328" y="138554"/>
                      <a:pt x="8513" y="140546"/>
                      <a:pt x="8875" y="142176"/>
                    </a:cubicBezTo>
                    <a:cubicBezTo>
                      <a:pt x="9328" y="143715"/>
                      <a:pt x="9237" y="145527"/>
                      <a:pt x="9690" y="147066"/>
                    </a:cubicBezTo>
                    <a:cubicBezTo>
                      <a:pt x="10233" y="148696"/>
                      <a:pt x="13040" y="149602"/>
                      <a:pt x="13493" y="151141"/>
                    </a:cubicBezTo>
                    <a:cubicBezTo>
                      <a:pt x="14036" y="152771"/>
                      <a:pt x="13855" y="154582"/>
                      <a:pt x="14399" y="156031"/>
                    </a:cubicBezTo>
                    <a:cubicBezTo>
                      <a:pt x="15033" y="157842"/>
                      <a:pt x="17115" y="158748"/>
                      <a:pt x="17659" y="160197"/>
                    </a:cubicBezTo>
                    <a:cubicBezTo>
                      <a:pt x="18383" y="162099"/>
                      <a:pt x="15757" y="164815"/>
                      <a:pt x="16210" y="165993"/>
                    </a:cubicBezTo>
                    <a:cubicBezTo>
                      <a:pt x="16753" y="167441"/>
                      <a:pt x="16844" y="168800"/>
                      <a:pt x="17206" y="170249"/>
                    </a:cubicBezTo>
                    <a:cubicBezTo>
                      <a:pt x="17659" y="171698"/>
                      <a:pt x="21643" y="172332"/>
                      <a:pt x="21915" y="173781"/>
                    </a:cubicBezTo>
                    <a:cubicBezTo>
                      <a:pt x="22187" y="175229"/>
                      <a:pt x="23636" y="176769"/>
                      <a:pt x="23817" y="178218"/>
                    </a:cubicBezTo>
                    <a:cubicBezTo>
                      <a:pt x="24088" y="179848"/>
                      <a:pt x="20194" y="181931"/>
                      <a:pt x="20285" y="183198"/>
                    </a:cubicBezTo>
                    <a:cubicBezTo>
                      <a:pt x="20557" y="186006"/>
                      <a:pt x="18564" y="189175"/>
                      <a:pt x="20557" y="190081"/>
                    </a:cubicBezTo>
                    <a:cubicBezTo>
                      <a:pt x="20786" y="190184"/>
                      <a:pt x="21007" y="190229"/>
                      <a:pt x="21222" y="190229"/>
                    </a:cubicBezTo>
                    <a:cubicBezTo>
                      <a:pt x="22701" y="190229"/>
                      <a:pt x="23888" y="188089"/>
                      <a:pt x="25628" y="188089"/>
                    </a:cubicBezTo>
                    <a:lnTo>
                      <a:pt x="25628" y="187002"/>
                    </a:lnTo>
                    <a:cubicBezTo>
                      <a:pt x="27203" y="187002"/>
                      <a:pt x="27646" y="187964"/>
                      <a:pt x="28658" y="187964"/>
                    </a:cubicBezTo>
                    <a:cubicBezTo>
                      <a:pt x="28926" y="187964"/>
                      <a:pt x="29233" y="187897"/>
                      <a:pt x="29612" y="187726"/>
                    </a:cubicBezTo>
                    <a:cubicBezTo>
                      <a:pt x="31695" y="186821"/>
                      <a:pt x="29703" y="185825"/>
                      <a:pt x="29974" y="183198"/>
                    </a:cubicBezTo>
                    <a:cubicBezTo>
                      <a:pt x="30065" y="181840"/>
                      <a:pt x="30518" y="180391"/>
                      <a:pt x="30699" y="178761"/>
                    </a:cubicBezTo>
                    <a:cubicBezTo>
                      <a:pt x="30971" y="177312"/>
                      <a:pt x="33144" y="176226"/>
                      <a:pt x="33416" y="174686"/>
                    </a:cubicBezTo>
                    <a:cubicBezTo>
                      <a:pt x="33778" y="173147"/>
                      <a:pt x="30337" y="170883"/>
                      <a:pt x="30790" y="169434"/>
                    </a:cubicBezTo>
                    <a:cubicBezTo>
                      <a:pt x="31152" y="167985"/>
                      <a:pt x="34321" y="167441"/>
                      <a:pt x="34865" y="165993"/>
                    </a:cubicBezTo>
                    <a:cubicBezTo>
                      <a:pt x="35317" y="164815"/>
                      <a:pt x="37038" y="163729"/>
                      <a:pt x="37762" y="161827"/>
                    </a:cubicBezTo>
                    <a:cubicBezTo>
                      <a:pt x="38306" y="160378"/>
                      <a:pt x="37944" y="158476"/>
                      <a:pt x="38577" y="156756"/>
                    </a:cubicBezTo>
                    <a:cubicBezTo>
                      <a:pt x="39030" y="155307"/>
                      <a:pt x="36585" y="152681"/>
                      <a:pt x="37128" y="150960"/>
                    </a:cubicBezTo>
                    <a:cubicBezTo>
                      <a:pt x="37581" y="149511"/>
                      <a:pt x="39755" y="148424"/>
                      <a:pt x="40298" y="146794"/>
                    </a:cubicBezTo>
                    <a:cubicBezTo>
                      <a:pt x="40841" y="145164"/>
                      <a:pt x="42743" y="144078"/>
                      <a:pt x="43196" y="142448"/>
                    </a:cubicBezTo>
                    <a:cubicBezTo>
                      <a:pt x="43649" y="140818"/>
                      <a:pt x="39664" y="138101"/>
                      <a:pt x="40117" y="136471"/>
                    </a:cubicBezTo>
                    <a:cubicBezTo>
                      <a:pt x="40570" y="134841"/>
                      <a:pt x="40660" y="133301"/>
                      <a:pt x="41022" y="131581"/>
                    </a:cubicBezTo>
                    <a:cubicBezTo>
                      <a:pt x="41385" y="129951"/>
                      <a:pt x="43558" y="128864"/>
                      <a:pt x="43920" y="127234"/>
                    </a:cubicBezTo>
                    <a:cubicBezTo>
                      <a:pt x="44282" y="125604"/>
                      <a:pt x="44282" y="123974"/>
                      <a:pt x="44645" y="122344"/>
                    </a:cubicBezTo>
                    <a:cubicBezTo>
                      <a:pt x="44916" y="120714"/>
                      <a:pt x="45369" y="119174"/>
                      <a:pt x="45641" y="117454"/>
                    </a:cubicBezTo>
                    <a:cubicBezTo>
                      <a:pt x="45913" y="115824"/>
                      <a:pt x="47543" y="114465"/>
                      <a:pt x="47724" y="112745"/>
                    </a:cubicBezTo>
                    <a:cubicBezTo>
                      <a:pt x="47995" y="111115"/>
                      <a:pt x="45460" y="109213"/>
                      <a:pt x="45550" y="107583"/>
                    </a:cubicBezTo>
                    <a:cubicBezTo>
                      <a:pt x="45731" y="105862"/>
                      <a:pt x="49806" y="104504"/>
                      <a:pt x="49988" y="102874"/>
                    </a:cubicBezTo>
                    <a:cubicBezTo>
                      <a:pt x="50078" y="101153"/>
                      <a:pt x="47543" y="99433"/>
                      <a:pt x="47543" y="97712"/>
                    </a:cubicBezTo>
                    <a:cubicBezTo>
                      <a:pt x="47633" y="95992"/>
                      <a:pt x="45731" y="94452"/>
                      <a:pt x="45731" y="92822"/>
                    </a:cubicBezTo>
                    <a:cubicBezTo>
                      <a:pt x="45641" y="91192"/>
                      <a:pt x="47543" y="89562"/>
                      <a:pt x="47452" y="87932"/>
                    </a:cubicBezTo>
                    <a:cubicBezTo>
                      <a:pt x="47361" y="86211"/>
                      <a:pt x="46999" y="84672"/>
                      <a:pt x="46909" y="82951"/>
                    </a:cubicBezTo>
                    <a:cubicBezTo>
                      <a:pt x="46728" y="81321"/>
                      <a:pt x="47361" y="79601"/>
                      <a:pt x="47090" y="77880"/>
                    </a:cubicBezTo>
                    <a:cubicBezTo>
                      <a:pt x="46909" y="76160"/>
                      <a:pt x="49263" y="74077"/>
                      <a:pt x="48991" y="72447"/>
                    </a:cubicBezTo>
                    <a:cubicBezTo>
                      <a:pt x="48720" y="70817"/>
                      <a:pt x="44192" y="69821"/>
                      <a:pt x="43920" y="68190"/>
                    </a:cubicBezTo>
                    <a:cubicBezTo>
                      <a:pt x="43558" y="66560"/>
                      <a:pt x="44916" y="64478"/>
                      <a:pt x="44554" y="62938"/>
                    </a:cubicBezTo>
                    <a:cubicBezTo>
                      <a:pt x="44192" y="61308"/>
                      <a:pt x="42019" y="60040"/>
                      <a:pt x="41566" y="58410"/>
                    </a:cubicBezTo>
                    <a:cubicBezTo>
                      <a:pt x="41204" y="56690"/>
                      <a:pt x="43286" y="54426"/>
                      <a:pt x="42834" y="52796"/>
                    </a:cubicBezTo>
                    <a:cubicBezTo>
                      <a:pt x="42381" y="51256"/>
                      <a:pt x="44554" y="48721"/>
                      <a:pt x="44101" y="47181"/>
                    </a:cubicBezTo>
                    <a:cubicBezTo>
                      <a:pt x="43558" y="45642"/>
                      <a:pt x="41928" y="44102"/>
                      <a:pt x="41475" y="42653"/>
                    </a:cubicBezTo>
                    <a:cubicBezTo>
                      <a:pt x="40932" y="41114"/>
                      <a:pt x="40207" y="39393"/>
                      <a:pt x="39664" y="37854"/>
                    </a:cubicBezTo>
                    <a:cubicBezTo>
                      <a:pt x="39121" y="36314"/>
                      <a:pt x="39664" y="34050"/>
                      <a:pt x="39121" y="32601"/>
                    </a:cubicBezTo>
                    <a:cubicBezTo>
                      <a:pt x="38487" y="30881"/>
                      <a:pt x="33325" y="31062"/>
                      <a:pt x="32782" y="29522"/>
                    </a:cubicBezTo>
                    <a:cubicBezTo>
                      <a:pt x="32057" y="27802"/>
                      <a:pt x="34593" y="24995"/>
                      <a:pt x="34050" y="23636"/>
                    </a:cubicBezTo>
                    <a:cubicBezTo>
                      <a:pt x="33325" y="21735"/>
                      <a:pt x="29159" y="21372"/>
                      <a:pt x="28707" y="20014"/>
                    </a:cubicBezTo>
                    <a:cubicBezTo>
                      <a:pt x="28163" y="18022"/>
                      <a:pt x="29250" y="15667"/>
                      <a:pt x="28888" y="13947"/>
                    </a:cubicBezTo>
                    <a:cubicBezTo>
                      <a:pt x="28344" y="11864"/>
                      <a:pt x="26171" y="10234"/>
                      <a:pt x="25899" y="8694"/>
                    </a:cubicBezTo>
                    <a:cubicBezTo>
                      <a:pt x="25356" y="5072"/>
                      <a:pt x="30518" y="3804"/>
                      <a:pt x="28435" y="1902"/>
                    </a:cubicBezTo>
                    <a:cubicBezTo>
                      <a:pt x="28372" y="1839"/>
                      <a:pt x="28307" y="1811"/>
                      <a:pt x="28240" y="1811"/>
                    </a:cubicBezTo>
                    <a:cubicBezTo>
                      <a:pt x="27537" y="1811"/>
                      <a:pt x="26620" y="4981"/>
                      <a:pt x="25628" y="4981"/>
                    </a:cubicBezTo>
                    <a:lnTo>
                      <a:pt x="25628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8" name="Google Shape;3528;p36"/>
              <p:cNvSpPr/>
              <p:nvPr/>
            </p:nvSpPr>
            <p:spPr>
              <a:xfrm>
                <a:off x="3172675" y="238125"/>
                <a:ext cx="1195375" cy="4627500"/>
              </a:xfrm>
              <a:custGeom>
                <a:avLst/>
                <a:gdLst/>
                <a:ahLst/>
                <a:cxnLst/>
                <a:rect l="l" t="t" r="r" b="b"/>
                <a:pathLst>
                  <a:path w="47815" h="185100" extrusionOk="0">
                    <a:moveTo>
                      <a:pt x="22006" y="0"/>
                    </a:moveTo>
                    <a:cubicBezTo>
                      <a:pt x="21553" y="5615"/>
                      <a:pt x="20557" y="11229"/>
                      <a:pt x="18927" y="16663"/>
                    </a:cubicBezTo>
                    <a:cubicBezTo>
                      <a:pt x="16210" y="26533"/>
                      <a:pt x="5977" y="48629"/>
                      <a:pt x="3080" y="80234"/>
                    </a:cubicBezTo>
                    <a:cubicBezTo>
                      <a:pt x="1" y="115370"/>
                      <a:pt x="13222" y="152861"/>
                      <a:pt x="16663" y="162913"/>
                    </a:cubicBezTo>
                    <a:cubicBezTo>
                      <a:pt x="20195" y="172965"/>
                      <a:pt x="20376" y="185099"/>
                      <a:pt x="20376" y="185099"/>
                    </a:cubicBezTo>
                    <a:lnTo>
                      <a:pt x="27530" y="185099"/>
                    </a:lnTo>
                    <a:cubicBezTo>
                      <a:pt x="27530" y="185099"/>
                      <a:pt x="27711" y="172874"/>
                      <a:pt x="31152" y="162913"/>
                    </a:cubicBezTo>
                    <a:cubicBezTo>
                      <a:pt x="34593" y="152952"/>
                      <a:pt x="47815" y="115280"/>
                      <a:pt x="44736" y="80234"/>
                    </a:cubicBezTo>
                    <a:cubicBezTo>
                      <a:pt x="41838" y="48720"/>
                      <a:pt x="31605" y="26533"/>
                      <a:pt x="28888" y="16663"/>
                    </a:cubicBezTo>
                    <a:cubicBezTo>
                      <a:pt x="27258" y="11229"/>
                      <a:pt x="26172" y="5615"/>
                      <a:pt x="25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9" name="Google Shape;3529;p36"/>
              <p:cNvSpPr/>
              <p:nvPr/>
            </p:nvSpPr>
            <p:spPr>
              <a:xfrm>
                <a:off x="3324375" y="781450"/>
                <a:ext cx="892000" cy="3588375"/>
              </a:xfrm>
              <a:custGeom>
                <a:avLst/>
                <a:gdLst/>
                <a:ahLst/>
                <a:cxnLst/>
                <a:rect l="l" t="t" r="r" b="b"/>
                <a:pathLst>
                  <a:path w="35680" h="143535" extrusionOk="0">
                    <a:moveTo>
                      <a:pt x="16481" y="1"/>
                    </a:moveTo>
                    <a:cubicBezTo>
                      <a:pt x="15938" y="1631"/>
                      <a:pt x="15395" y="3442"/>
                      <a:pt x="14670" y="5344"/>
                    </a:cubicBezTo>
                    <a:cubicBezTo>
                      <a:pt x="10414" y="17297"/>
                      <a:pt x="4075" y="35318"/>
                      <a:pt x="1992" y="58954"/>
                    </a:cubicBezTo>
                    <a:cubicBezTo>
                      <a:pt x="0" y="81140"/>
                      <a:pt x="4347" y="108036"/>
                      <a:pt x="15032" y="139007"/>
                    </a:cubicBezTo>
                    <a:lnTo>
                      <a:pt x="15304" y="139550"/>
                    </a:lnTo>
                    <a:cubicBezTo>
                      <a:pt x="15757" y="140818"/>
                      <a:pt x="16119" y="142176"/>
                      <a:pt x="16481" y="143534"/>
                    </a:cubicBezTo>
                    <a:lnTo>
                      <a:pt x="19198" y="143534"/>
                    </a:lnTo>
                    <a:cubicBezTo>
                      <a:pt x="19560" y="142176"/>
                      <a:pt x="19923" y="140818"/>
                      <a:pt x="20375" y="139550"/>
                    </a:cubicBezTo>
                    <a:lnTo>
                      <a:pt x="20556" y="138916"/>
                    </a:lnTo>
                    <a:cubicBezTo>
                      <a:pt x="31242" y="108036"/>
                      <a:pt x="35679" y="81140"/>
                      <a:pt x="33687" y="58954"/>
                    </a:cubicBezTo>
                    <a:cubicBezTo>
                      <a:pt x="31604" y="35228"/>
                      <a:pt x="25265" y="17297"/>
                      <a:pt x="21009" y="5344"/>
                    </a:cubicBezTo>
                    <a:cubicBezTo>
                      <a:pt x="20285" y="3351"/>
                      <a:pt x="19741" y="1631"/>
                      <a:pt x="19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36"/>
              <p:cNvSpPr/>
              <p:nvPr/>
            </p:nvSpPr>
            <p:spPr>
              <a:xfrm>
                <a:off x="38722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997" y="0"/>
                    </a:moveTo>
                    <a:lnTo>
                      <a:pt x="544" y="181"/>
                    </a:lnTo>
                    <a:lnTo>
                      <a:pt x="1" y="544"/>
                    </a:lnTo>
                    <a:cubicBezTo>
                      <a:pt x="1" y="544"/>
                      <a:pt x="20195" y="47724"/>
                      <a:pt x="21734" y="51075"/>
                    </a:cubicBezTo>
                    <a:cubicBezTo>
                      <a:pt x="23274" y="54425"/>
                      <a:pt x="22097" y="62666"/>
                      <a:pt x="23093" y="65111"/>
                    </a:cubicBezTo>
                    <a:cubicBezTo>
                      <a:pt x="23998" y="67647"/>
                      <a:pt x="31424" y="79057"/>
                      <a:pt x="31424" y="79057"/>
                    </a:cubicBezTo>
                    <a:lnTo>
                      <a:pt x="35861" y="76974"/>
                    </a:lnTo>
                    <a:lnTo>
                      <a:pt x="40299" y="74982"/>
                    </a:lnTo>
                    <a:cubicBezTo>
                      <a:pt x="40299" y="74982"/>
                      <a:pt x="36405" y="61851"/>
                      <a:pt x="35137" y="59587"/>
                    </a:cubicBezTo>
                    <a:cubicBezTo>
                      <a:pt x="33869" y="57233"/>
                      <a:pt x="26806" y="52795"/>
                      <a:pt x="25266" y="49445"/>
                    </a:cubicBezTo>
                    <a:cubicBezTo>
                      <a:pt x="23727" y="46094"/>
                      <a:pt x="997" y="0"/>
                      <a:pt x="99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36"/>
              <p:cNvSpPr/>
              <p:nvPr/>
            </p:nvSpPr>
            <p:spPr>
              <a:xfrm>
                <a:off x="3872225" y="1779850"/>
                <a:ext cx="1141050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2" h="76613" extrusionOk="0">
                    <a:moveTo>
                      <a:pt x="997" y="1"/>
                    </a:moveTo>
                    <a:lnTo>
                      <a:pt x="454" y="272"/>
                    </a:lnTo>
                    <a:lnTo>
                      <a:pt x="1" y="635"/>
                    </a:lnTo>
                    <a:cubicBezTo>
                      <a:pt x="1" y="635"/>
                      <a:pt x="23636" y="46185"/>
                      <a:pt x="25447" y="49445"/>
                    </a:cubicBezTo>
                    <a:cubicBezTo>
                      <a:pt x="27258" y="52615"/>
                      <a:pt x="26625" y="60946"/>
                      <a:pt x="27711" y="63300"/>
                    </a:cubicBezTo>
                    <a:cubicBezTo>
                      <a:pt x="28798" y="65745"/>
                      <a:pt x="37039" y="76612"/>
                      <a:pt x="37039" y="76612"/>
                    </a:cubicBezTo>
                    <a:lnTo>
                      <a:pt x="41295" y="74258"/>
                    </a:lnTo>
                    <a:lnTo>
                      <a:pt x="45642" y="71903"/>
                    </a:lnTo>
                    <a:cubicBezTo>
                      <a:pt x="45642" y="71903"/>
                      <a:pt x="40842" y="59135"/>
                      <a:pt x="39393" y="56871"/>
                    </a:cubicBezTo>
                    <a:cubicBezTo>
                      <a:pt x="37944" y="54607"/>
                      <a:pt x="30609" y="50803"/>
                      <a:pt x="28798" y="47543"/>
                    </a:cubicBezTo>
                    <a:cubicBezTo>
                      <a:pt x="27077" y="44283"/>
                      <a:pt x="997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36"/>
              <p:cNvSpPr/>
              <p:nvPr/>
            </p:nvSpPr>
            <p:spPr>
              <a:xfrm>
                <a:off x="26610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39303" y="0"/>
                    </a:moveTo>
                    <a:cubicBezTo>
                      <a:pt x="39303" y="0"/>
                      <a:pt x="16573" y="46094"/>
                      <a:pt x="15033" y="49445"/>
                    </a:cubicBezTo>
                    <a:cubicBezTo>
                      <a:pt x="13494" y="52795"/>
                      <a:pt x="6430" y="57233"/>
                      <a:pt x="5163" y="59587"/>
                    </a:cubicBezTo>
                    <a:cubicBezTo>
                      <a:pt x="3895" y="61851"/>
                      <a:pt x="1" y="74982"/>
                      <a:pt x="1" y="74982"/>
                    </a:cubicBezTo>
                    <a:lnTo>
                      <a:pt x="4438" y="76974"/>
                    </a:lnTo>
                    <a:lnTo>
                      <a:pt x="8875" y="79057"/>
                    </a:lnTo>
                    <a:cubicBezTo>
                      <a:pt x="8875" y="79057"/>
                      <a:pt x="16301" y="67647"/>
                      <a:pt x="17207" y="65111"/>
                    </a:cubicBezTo>
                    <a:cubicBezTo>
                      <a:pt x="18203" y="62666"/>
                      <a:pt x="16935" y="54425"/>
                      <a:pt x="18565" y="51075"/>
                    </a:cubicBezTo>
                    <a:cubicBezTo>
                      <a:pt x="20105" y="47724"/>
                      <a:pt x="40299" y="453"/>
                      <a:pt x="40299" y="453"/>
                    </a:cubicBezTo>
                    <a:lnTo>
                      <a:pt x="39755" y="181"/>
                    </a:lnTo>
                    <a:lnTo>
                      <a:pt x="39303" y="0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36"/>
              <p:cNvSpPr/>
              <p:nvPr/>
            </p:nvSpPr>
            <p:spPr>
              <a:xfrm>
                <a:off x="2527475" y="1779850"/>
                <a:ext cx="1141025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1" h="76613" extrusionOk="0">
                    <a:moveTo>
                      <a:pt x="44645" y="1"/>
                    </a:moveTo>
                    <a:cubicBezTo>
                      <a:pt x="44645" y="1"/>
                      <a:pt x="18564" y="44283"/>
                      <a:pt x="16844" y="47543"/>
                    </a:cubicBezTo>
                    <a:cubicBezTo>
                      <a:pt x="15032" y="50803"/>
                      <a:pt x="7697" y="54607"/>
                      <a:pt x="6248" y="56871"/>
                    </a:cubicBezTo>
                    <a:cubicBezTo>
                      <a:pt x="4800" y="59135"/>
                      <a:pt x="0" y="71903"/>
                      <a:pt x="0" y="71903"/>
                    </a:cubicBezTo>
                    <a:lnTo>
                      <a:pt x="4256" y="74258"/>
                    </a:lnTo>
                    <a:lnTo>
                      <a:pt x="8603" y="76612"/>
                    </a:lnTo>
                    <a:cubicBezTo>
                      <a:pt x="8603" y="76612"/>
                      <a:pt x="16753" y="65745"/>
                      <a:pt x="17930" y="63300"/>
                    </a:cubicBezTo>
                    <a:cubicBezTo>
                      <a:pt x="19017" y="60946"/>
                      <a:pt x="18474" y="52615"/>
                      <a:pt x="20194" y="49445"/>
                    </a:cubicBezTo>
                    <a:cubicBezTo>
                      <a:pt x="22005" y="46185"/>
                      <a:pt x="45641" y="544"/>
                      <a:pt x="45641" y="544"/>
                    </a:cubicBezTo>
                    <a:lnTo>
                      <a:pt x="45097" y="272"/>
                    </a:lnTo>
                    <a:lnTo>
                      <a:pt x="446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36"/>
              <p:cNvSpPr/>
              <p:nvPr/>
            </p:nvSpPr>
            <p:spPr>
              <a:xfrm>
                <a:off x="3394550" y="2506575"/>
                <a:ext cx="769750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790" h="23908" extrusionOk="0">
                    <a:moveTo>
                      <a:pt x="15395" y="1"/>
                    </a:moveTo>
                    <a:cubicBezTo>
                      <a:pt x="6883" y="1"/>
                      <a:pt x="0" y="5343"/>
                      <a:pt x="0" y="11954"/>
                    </a:cubicBezTo>
                    <a:cubicBezTo>
                      <a:pt x="0" y="18565"/>
                      <a:pt x="6883" y="23908"/>
                      <a:pt x="15395" y="23908"/>
                    </a:cubicBezTo>
                    <a:cubicBezTo>
                      <a:pt x="23907" y="23908"/>
                      <a:pt x="30790" y="18565"/>
                      <a:pt x="30790" y="11954"/>
                    </a:cubicBezTo>
                    <a:cubicBezTo>
                      <a:pt x="30790" y="5343"/>
                      <a:pt x="23907" y="1"/>
                      <a:pt x="153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36"/>
              <p:cNvSpPr/>
              <p:nvPr/>
            </p:nvSpPr>
            <p:spPr>
              <a:xfrm>
                <a:off x="3392275" y="2400175"/>
                <a:ext cx="772025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881" h="23908" extrusionOk="0">
                    <a:moveTo>
                      <a:pt x="15486" y="0"/>
                    </a:moveTo>
                    <a:cubicBezTo>
                      <a:pt x="6974" y="0"/>
                      <a:pt x="1" y="5343"/>
                      <a:pt x="1" y="11954"/>
                    </a:cubicBezTo>
                    <a:cubicBezTo>
                      <a:pt x="1" y="18565"/>
                      <a:pt x="6974" y="23908"/>
                      <a:pt x="15486" y="23908"/>
                    </a:cubicBezTo>
                    <a:cubicBezTo>
                      <a:pt x="23998" y="23908"/>
                      <a:pt x="30881" y="18565"/>
                      <a:pt x="30881" y="11954"/>
                    </a:cubicBezTo>
                    <a:cubicBezTo>
                      <a:pt x="30881" y="5343"/>
                      <a:pt x="23998" y="0"/>
                      <a:pt x="154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36"/>
              <p:cNvSpPr/>
              <p:nvPr/>
            </p:nvSpPr>
            <p:spPr>
              <a:xfrm>
                <a:off x="3256450" y="2033425"/>
                <a:ext cx="1025575" cy="803700"/>
              </a:xfrm>
              <a:custGeom>
                <a:avLst/>
                <a:gdLst/>
                <a:ahLst/>
                <a:cxnLst/>
                <a:rect l="l" t="t" r="r" b="b"/>
                <a:pathLst>
                  <a:path w="41023" h="32148" extrusionOk="0">
                    <a:moveTo>
                      <a:pt x="20557" y="0"/>
                    </a:moveTo>
                    <a:cubicBezTo>
                      <a:pt x="9237" y="0"/>
                      <a:pt x="0" y="7154"/>
                      <a:pt x="0" y="16029"/>
                    </a:cubicBezTo>
                    <a:cubicBezTo>
                      <a:pt x="0" y="24903"/>
                      <a:pt x="9237" y="32148"/>
                      <a:pt x="20557" y="32148"/>
                    </a:cubicBezTo>
                    <a:cubicBezTo>
                      <a:pt x="31876" y="32148"/>
                      <a:pt x="41023" y="24903"/>
                      <a:pt x="41023" y="16029"/>
                    </a:cubicBezTo>
                    <a:cubicBezTo>
                      <a:pt x="41023" y="7154"/>
                      <a:pt x="31876" y="0"/>
                      <a:pt x="205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36"/>
              <p:cNvSpPr/>
              <p:nvPr/>
            </p:nvSpPr>
            <p:spPr>
              <a:xfrm>
                <a:off x="3471525" y="22824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5"/>
                      <a:pt x="11893" y="17925"/>
                    </a:cubicBezTo>
                    <a:cubicBezTo>
                      <a:pt x="16425" y="17925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36"/>
              <p:cNvSpPr/>
              <p:nvPr/>
            </p:nvSpPr>
            <p:spPr>
              <a:xfrm>
                <a:off x="3471525" y="22077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4"/>
                      <a:pt x="11893" y="17924"/>
                    </a:cubicBezTo>
                    <a:cubicBezTo>
                      <a:pt x="16425" y="17924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36"/>
              <p:cNvSpPr/>
              <p:nvPr/>
            </p:nvSpPr>
            <p:spPr>
              <a:xfrm>
                <a:off x="3507750" y="2237175"/>
                <a:ext cx="457325" cy="391700"/>
              </a:xfrm>
              <a:custGeom>
                <a:avLst/>
                <a:gdLst/>
                <a:ahLst/>
                <a:cxnLst/>
                <a:rect l="l" t="t" r="r" b="b"/>
                <a:pathLst>
                  <a:path w="18293" h="15668" extrusionOk="0">
                    <a:moveTo>
                      <a:pt x="10505" y="0"/>
                    </a:moveTo>
                    <a:cubicBezTo>
                      <a:pt x="3532" y="0"/>
                      <a:pt x="0" y="8422"/>
                      <a:pt x="4890" y="13312"/>
                    </a:cubicBezTo>
                    <a:cubicBezTo>
                      <a:pt x="6488" y="14939"/>
                      <a:pt x="8462" y="15668"/>
                      <a:pt x="10400" y="15668"/>
                    </a:cubicBezTo>
                    <a:cubicBezTo>
                      <a:pt x="14394" y="15668"/>
                      <a:pt x="18232" y="12574"/>
                      <a:pt x="18293" y="7879"/>
                    </a:cubicBezTo>
                    <a:cubicBezTo>
                      <a:pt x="18293" y="3532"/>
                      <a:pt x="14851" y="0"/>
                      <a:pt x="10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" name="Google Shape;3540;p36"/>
            <p:cNvGrpSpPr/>
            <p:nvPr/>
          </p:nvGrpSpPr>
          <p:grpSpPr>
            <a:xfrm rot="900811">
              <a:off x="-179450" y="3372273"/>
              <a:ext cx="1794981" cy="1432966"/>
              <a:chOff x="504650" y="238125"/>
              <a:chExt cx="6440225" cy="5141350"/>
            </a:xfrm>
          </p:grpSpPr>
          <p:sp>
            <p:nvSpPr>
              <p:cNvPr id="3541" name="Google Shape;3541;p36"/>
              <p:cNvSpPr/>
              <p:nvPr/>
            </p:nvSpPr>
            <p:spPr>
              <a:xfrm>
                <a:off x="1319150" y="1586500"/>
                <a:ext cx="5625725" cy="3792975"/>
              </a:xfrm>
              <a:custGeom>
                <a:avLst/>
                <a:gdLst/>
                <a:ahLst/>
                <a:cxnLst/>
                <a:rect l="l" t="t" r="r" b="b"/>
                <a:pathLst>
                  <a:path w="225029" h="151719" extrusionOk="0">
                    <a:moveTo>
                      <a:pt x="205801" y="1"/>
                    </a:moveTo>
                    <a:cubicBezTo>
                      <a:pt x="179551" y="1"/>
                      <a:pt x="151605" y="5109"/>
                      <a:pt x="124908" y="15771"/>
                    </a:cubicBezTo>
                    <a:lnTo>
                      <a:pt x="107914" y="47160"/>
                    </a:lnTo>
                    <a:lnTo>
                      <a:pt x="111161" y="21724"/>
                    </a:lnTo>
                    <a:lnTo>
                      <a:pt x="111161" y="21724"/>
                    </a:lnTo>
                    <a:cubicBezTo>
                      <a:pt x="92977" y="30275"/>
                      <a:pt x="76200" y="41423"/>
                      <a:pt x="61155" y="54737"/>
                    </a:cubicBezTo>
                    <a:lnTo>
                      <a:pt x="49357" y="81039"/>
                    </a:lnTo>
                    <a:lnTo>
                      <a:pt x="50223" y="65236"/>
                    </a:lnTo>
                    <a:lnTo>
                      <a:pt x="50223" y="65236"/>
                    </a:lnTo>
                    <a:cubicBezTo>
                      <a:pt x="26736" y="89589"/>
                      <a:pt x="9526" y="119247"/>
                      <a:pt x="1" y="151718"/>
                    </a:cubicBezTo>
                    <a:lnTo>
                      <a:pt x="1" y="151718"/>
                    </a:lnTo>
                    <a:cubicBezTo>
                      <a:pt x="28143" y="145008"/>
                      <a:pt x="58666" y="132777"/>
                      <a:pt x="88215" y="117190"/>
                    </a:cubicBezTo>
                    <a:lnTo>
                      <a:pt x="73927" y="110912"/>
                    </a:lnTo>
                    <a:lnTo>
                      <a:pt x="97632" y="112103"/>
                    </a:lnTo>
                    <a:cubicBezTo>
                      <a:pt x="107698" y="106583"/>
                      <a:pt x="117656" y="100522"/>
                      <a:pt x="127181" y="94352"/>
                    </a:cubicBezTo>
                    <a:lnTo>
                      <a:pt x="99147" y="81796"/>
                    </a:lnTo>
                    <a:lnTo>
                      <a:pt x="99147" y="81796"/>
                    </a:lnTo>
                    <a:lnTo>
                      <a:pt x="142334" y="84069"/>
                    </a:lnTo>
                    <a:cubicBezTo>
                      <a:pt x="151751" y="77358"/>
                      <a:pt x="160843" y="70431"/>
                      <a:pt x="169394" y="63396"/>
                    </a:cubicBezTo>
                    <a:lnTo>
                      <a:pt x="145148" y="53438"/>
                    </a:lnTo>
                    <a:lnTo>
                      <a:pt x="179784" y="54304"/>
                    </a:lnTo>
                    <a:cubicBezTo>
                      <a:pt x="199267" y="36769"/>
                      <a:pt x="215070" y="18585"/>
                      <a:pt x="225028" y="942"/>
                    </a:cubicBezTo>
                    <a:cubicBezTo>
                      <a:pt x="218754" y="317"/>
                      <a:pt x="212330" y="1"/>
                      <a:pt x="205801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36"/>
              <p:cNvSpPr/>
              <p:nvPr/>
            </p:nvSpPr>
            <p:spPr>
              <a:xfrm>
                <a:off x="1135150" y="1217675"/>
                <a:ext cx="5384875" cy="4137450"/>
              </a:xfrm>
              <a:custGeom>
                <a:avLst/>
                <a:gdLst/>
                <a:ahLst/>
                <a:cxnLst/>
                <a:rect l="l" t="t" r="r" b="b"/>
                <a:pathLst>
                  <a:path w="215395" h="165498" extrusionOk="0">
                    <a:moveTo>
                      <a:pt x="116248" y="22081"/>
                    </a:moveTo>
                    <a:lnTo>
                      <a:pt x="101311" y="54444"/>
                    </a:lnTo>
                    <a:lnTo>
                      <a:pt x="103043" y="28792"/>
                    </a:lnTo>
                    <a:cubicBezTo>
                      <a:pt x="85400" y="38533"/>
                      <a:pt x="69273" y="50656"/>
                      <a:pt x="55094" y="64944"/>
                    </a:cubicBezTo>
                    <a:lnTo>
                      <a:pt x="44919" y="91895"/>
                    </a:lnTo>
                    <a:lnTo>
                      <a:pt x="44811" y="76092"/>
                    </a:lnTo>
                    <a:cubicBezTo>
                      <a:pt x="22839" y="101745"/>
                      <a:pt x="7469" y="132484"/>
                      <a:pt x="0" y="165497"/>
                    </a:cubicBezTo>
                    <a:lnTo>
                      <a:pt x="79989" y="93735"/>
                    </a:lnTo>
                    <a:lnTo>
                      <a:pt x="215395" y="1191"/>
                    </a:lnTo>
                    <a:cubicBezTo>
                      <a:pt x="183789" y="0"/>
                      <a:pt x="148828" y="6819"/>
                      <a:pt x="116248" y="220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36"/>
              <p:cNvSpPr/>
              <p:nvPr/>
            </p:nvSpPr>
            <p:spPr>
              <a:xfrm>
                <a:off x="1135150" y="1244725"/>
                <a:ext cx="5384875" cy="4107700"/>
              </a:xfrm>
              <a:custGeom>
                <a:avLst/>
                <a:gdLst/>
                <a:ahLst/>
                <a:cxnLst/>
                <a:rect l="l" t="t" r="r" b="b"/>
                <a:pathLst>
                  <a:path w="215395" h="164308" extrusionOk="0">
                    <a:moveTo>
                      <a:pt x="71329" y="119063"/>
                    </a:moveTo>
                    <a:lnTo>
                      <a:pt x="95034" y="118847"/>
                    </a:lnTo>
                    <a:cubicBezTo>
                      <a:pt x="104775" y="112677"/>
                      <a:pt x="114300" y="106075"/>
                      <a:pt x="123500" y="99256"/>
                    </a:cubicBezTo>
                    <a:lnTo>
                      <a:pt x="94709" y="88432"/>
                    </a:lnTo>
                    <a:lnTo>
                      <a:pt x="137896" y="88107"/>
                    </a:lnTo>
                    <a:cubicBezTo>
                      <a:pt x="146880" y="80855"/>
                      <a:pt x="155431" y="73387"/>
                      <a:pt x="163549" y="65702"/>
                    </a:cubicBezTo>
                    <a:lnTo>
                      <a:pt x="138870" y="57259"/>
                    </a:lnTo>
                    <a:lnTo>
                      <a:pt x="173506" y="55960"/>
                    </a:lnTo>
                    <a:cubicBezTo>
                      <a:pt x="191907" y="37235"/>
                      <a:pt x="206519" y="18185"/>
                      <a:pt x="215395" y="1"/>
                    </a:cubicBezTo>
                    <a:cubicBezTo>
                      <a:pt x="84102" y="50873"/>
                      <a:pt x="0" y="164307"/>
                      <a:pt x="0" y="164307"/>
                    </a:cubicBezTo>
                    <a:cubicBezTo>
                      <a:pt x="27709" y="155756"/>
                      <a:pt x="57367" y="141685"/>
                      <a:pt x="85833" y="1243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36"/>
              <p:cNvSpPr/>
              <p:nvPr/>
            </p:nvSpPr>
            <p:spPr>
              <a:xfrm>
                <a:off x="710325" y="286825"/>
                <a:ext cx="2216200" cy="4773350"/>
              </a:xfrm>
              <a:custGeom>
                <a:avLst/>
                <a:gdLst/>
                <a:ahLst/>
                <a:cxnLst/>
                <a:rect l="l" t="t" r="r" b="b"/>
                <a:pathLst>
                  <a:path w="88648" h="190934" extrusionOk="0">
                    <a:moveTo>
                      <a:pt x="87457" y="0"/>
                    </a:moveTo>
                    <a:lnTo>
                      <a:pt x="87457" y="0"/>
                    </a:lnTo>
                    <a:cubicBezTo>
                      <a:pt x="64618" y="12556"/>
                      <a:pt x="45027" y="30415"/>
                      <a:pt x="30415" y="51955"/>
                    </a:cubicBezTo>
                    <a:lnTo>
                      <a:pt x="33121" y="79015"/>
                    </a:lnTo>
                    <a:lnTo>
                      <a:pt x="33121" y="79015"/>
                    </a:lnTo>
                    <a:lnTo>
                      <a:pt x="24354" y="61588"/>
                    </a:lnTo>
                    <a:cubicBezTo>
                      <a:pt x="16561" y="74685"/>
                      <a:pt x="10607" y="88864"/>
                      <a:pt x="6711" y="103693"/>
                    </a:cubicBezTo>
                    <a:lnTo>
                      <a:pt x="10499" y="125341"/>
                    </a:lnTo>
                    <a:lnTo>
                      <a:pt x="4438" y="114950"/>
                    </a:lnTo>
                    <a:lnTo>
                      <a:pt x="4438" y="114950"/>
                    </a:lnTo>
                    <a:cubicBezTo>
                      <a:pt x="0" y="140278"/>
                      <a:pt x="1732" y="166363"/>
                      <a:pt x="9525" y="190933"/>
                    </a:cubicBezTo>
                    <a:cubicBezTo>
                      <a:pt x="24354" y="174697"/>
                      <a:pt x="38533" y="154024"/>
                      <a:pt x="50547" y="131618"/>
                    </a:cubicBezTo>
                    <a:lnTo>
                      <a:pt x="50547" y="131618"/>
                    </a:lnTo>
                    <a:lnTo>
                      <a:pt x="38858" y="133675"/>
                    </a:lnTo>
                    <a:lnTo>
                      <a:pt x="54336" y="124366"/>
                    </a:lnTo>
                    <a:cubicBezTo>
                      <a:pt x="58232" y="116573"/>
                      <a:pt x="61912" y="108564"/>
                      <a:pt x="65376" y="100554"/>
                    </a:cubicBezTo>
                    <a:lnTo>
                      <a:pt x="65376" y="100554"/>
                    </a:lnTo>
                    <a:lnTo>
                      <a:pt x="42321" y="104559"/>
                    </a:lnTo>
                    <a:lnTo>
                      <a:pt x="42321" y="104559"/>
                    </a:lnTo>
                    <a:lnTo>
                      <a:pt x="70571" y="87674"/>
                    </a:lnTo>
                    <a:cubicBezTo>
                      <a:pt x="73710" y="79447"/>
                      <a:pt x="76416" y="71221"/>
                      <a:pt x="78798" y="63103"/>
                    </a:cubicBezTo>
                    <a:lnTo>
                      <a:pt x="78798" y="63103"/>
                    </a:lnTo>
                    <a:lnTo>
                      <a:pt x="59315" y="67216"/>
                    </a:lnTo>
                    <a:lnTo>
                      <a:pt x="81612" y="52929"/>
                    </a:lnTo>
                    <a:cubicBezTo>
                      <a:pt x="86374" y="33554"/>
                      <a:pt x="88647" y="15370"/>
                      <a:pt x="8745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36"/>
              <p:cNvSpPr/>
              <p:nvPr/>
            </p:nvSpPr>
            <p:spPr>
              <a:xfrm>
                <a:off x="504650" y="238125"/>
                <a:ext cx="1967275" cy="4884275"/>
              </a:xfrm>
              <a:custGeom>
                <a:avLst/>
                <a:gdLst/>
                <a:ahLst/>
                <a:cxnLst/>
                <a:rect l="l" t="t" r="r" b="b"/>
                <a:pathLst>
                  <a:path w="78691" h="195371" extrusionOk="0">
                    <a:moveTo>
                      <a:pt x="25004" y="55418"/>
                    </a:moveTo>
                    <a:lnTo>
                      <a:pt x="29334" y="82153"/>
                    </a:lnTo>
                    <a:lnTo>
                      <a:pt x="19592" y="65268"/>
                    </a:lnTo>
                    <a:cubicBezTo>
                      <a:pt x="12557" y="78906"/>
                      <a:pt x="7578" y="93410"/>
                      <a:pt x="4655" y="108455"/>
                    </a:cubicBezTo>
                    <a:lnTo>
                      <a:pt x="9742" y="129778"/>
                    </a:lnTo>
                    <a:lnTo>
                      <a:pt x="2923" y="119820"/>
                    </a:lnTo>
                    <a:cubicBezTo>
                      <a:pt x="1" y="145364"/>
                      <a:pt x="3356" y="171342"/>
                      <a:pt x="12665" y="195371"/>
                    </a:cubicBezTo>
                    <a:lnTo>
                      <a:pt x="32581" y="116032"/>
                    </a:lnTo>
                    <a:lnTo>
                      <a:pt x="78690" y="0"/>
                    </a:lnTo>
                    <a:cubicBezTo>
                      <a:pt x="56718" y="13963"/>
                      <a:pt x="38317" y="32905"/>
                      <a:pt x="25004" y="554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36"/>
              <p:cNvSpPr/>
              <p:nvPr/>
            </p:nvSpPr>
            <p:spPr>
              <a:xfrm>
                <a:off x="821250" y="238125"/>
                <a:ext cx="1704775" cy="4884275"/>
              </a:xfrm>
              <a:custGeom>
                <a:avLst/>
                <a:gdLst/>
                <a:ahLst/>
                <a:cxnLst/>
                <a:rect l="l" t="t" r="r" b="b"/>
                <a:pathLst>
                  <a:path w="68191" h="195371" extrusionOk="0">
                    <a:moveTo>
                      <a:pt x="25762" y="136381"/>
                    </a:moveTo>
                    <a:lnTo>
                      <a:pt x="40590" y="126206"/>
                    </a:lnTo>
                    <a:cubicBezTo>
                      <a:pt x="44054" y="118088"/>
                      <a:pt x="47409" y="109970"/>
                      <a:pt x="50223" y="101744"/>
                    </a:cubicBezTo>
                    <a:lnTo>
                      <a:pt x="27493" y="107156"/>
                    </a:lnTo>
                    <a:lnTo>
                      <a:pt x="54553" y="88539"/>
                    </a:lnTo>
                    <a:cubicBezTo>
                      <a:pt x="57259" y="80097"/>
                      <a:pt x="59532" y="71762"/>
                      <a:pt x="61372" y="63644"/>
                    </a:cubicBezTo>
                    <a:lnTo>
                      <a:pt x="42106" y="68732"/>
                    </a:lnTo>
                    <a:lnTo>
                      <a:pt x="63428" y="53145"/>
                    </a:lnTo>
                    <a:cubicBezTo>
                      <a:pt x="67109" y="33554"/>
                      <a:pt x="68191" y="15262"/>
                      <a:pt x="66026" y="0"/>
                    </a:cubicBezTo>
                    <a:cubicBezTo>
                      <a:pt x="4872" y="87998"/>
                      <a:pt x="1" y="195371"/>
                      <a:pt x="1" y="195371"/>
                    </a:cubicBezTo>
                    <a:cubicBezTo>
                      <a:pt x="13855" y="178161"/>
                      <a:pt x="26627" y="156730"/>
                      <a:pt x="37235" y="13367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36"/>
              <p:cNvSpPr/>
              <p:nvPr/>
            </p:nvSpPr>
            <p:spPr>
              <a:xfrm>
                <a:off x="1370575" y="830725"/>
                <a:ext cx="2194550" cy="3653075"/>
              </a:xfrm>
              <a:custGeom>
                <a:avLst/>
                <a:gdLst/>
                <a:ahLst/>
                <a:cxnLst/>
                <a:rect l="l" t="t" r="r" b="b"/>
                <a:pathLst>
                  <a:path w="87782" h="146123" extrusionOk="0">
                    <a:moveTo>
                      <a:pt x="85833" y="0"/>
                    </a:moveTo>
                    <a:cubicBezTo>
                      <a:pt x="85508" y="650"/>
                      <a:pt x="85184" y="1191"/>
                      <a:pt x="84859" y="1732"/>
                    </a:cubicBezTo>
                    <a:cubicBezTo>
                      <a:pt x="83668" y="3139"/>
                      <a:pt x="82478" y="4546"/>
                      <a:pt x="81071" y="5737"/>
                    </a:cubicBezTo>
                    <a:lnTo>
                      <a:pt x="75009" y="11474"/>
                    </a:lnTo>
                    <a:cubicBezTo>
                      <a:pt x="72736" y="13855"/>
                      <a:pt x="70247" y="16561"/>
                      <a:pt x="67433" y="19375"/>
                    </a:cubicBezTo>
                    <a:cubicBezTo>
                      <a:pt x="64618" y="22189"/>
                      <a:pt x="61912" y="25545"/>
                      <a:pt x="58882" y="29116"/>
                    </a:cubicBezTo>
                    <a:cubicBezTo>
                      <a:pt x="57475" y="30740"/>
                      <a:pt x="55851" y="32580"/>
                      <a:pt x="54444" y="34528"/>
                    </a:cubicBezTo>
                    <a:cubicBezTo>
                      <a:pt x="53037" y="36368"/>
                      <a:pt x="51522" y="38425"/>
                      <a:pt x="50115" y="40482"/>
                    </a:cubicBezTo>
                    <a:cubicBezTo>
                      <a:pt x="48599" y="42430"/>
                      <a:pt x="47084" y="44486"/>
                      <a:pt x="45677" y="46651"/>
                    </a:cubicBezTo>
                    <a:lnTo>
                      <a:pt x="41455" y="53362"/>
                    </a:lnTo>
                    <a:cubicBezTo>
                      <a:pt x="38533" y="57691"/>
                      <a:pt x="35935" y="62346"/>
                      <a:pt x="33229" y="67000"/>
                    </a:cubicBezTo>
                    <a:lnTo>
                      <a:pt x="31173" y="70464"/>
                    </a:lnTo>
                    <a:lnTo>
                      <a:pt x="29333" y="73927"/>
                    </a:lnTo>
                    <a:lnTo>
                      <a:pt x="25544" y="80963"/>
                    </a:lnTo>
                    <a:cubicBezTo>
                      <a:pt x="23163" y="85617"/>
                      <a:pt x="20890" y="90271"/>
                      <a:pt x="18834" y="94817"/>
                    </a:cubicBezTo>
                    <a:cubicBezTo>
                      <a:pt x="16777" y="99363"/>
                      <a:pt x="14721" y="103801"/>
                      <a:pt x="13097" y="108022"/>
                    </a:cubicBezTo>
                    <a:cubicBezTo>
                      <a:pt x="12231" y="110187"/>
                      <a:pt x="11257" y="112244"/>
                      <a:pt x="10499" y="114192"/>
                    </a:cubicBezTo>
                    <a:cubicBezTo>
                      <a:pt x="9742" y="116249"/>
                      <a:pt x="8984" y="118197"/>
                      <a:pt x="8335" y="120037"/>
                    </a:cubicBezTo>
                    <a:cubicBezTo>
                      <a:pt x="6819" y="123825"/>
                      <a:pt x="5629" y="127181"/>
                      <a:pt x="4654" y="130320"/>
                    </a:cubicBezTo>
                    <a:cubicBezTo>
                      <a:pt x="3680" y="133459"/>
                      <a:pt x="2706" y="136164"/>
                      <a:pt x="2057" y="138329"/>
                    </a:cubicBezTo>
                    <a:cubicBezTo>
                      <a:pt x="1407" y="140602"/>
                      <a:pt x="866" y="142334"/>
                      <a:pt x="541" y="143525"/>
                    </a:cubicBezTo>
                    <a:cubicBezTo>
                      <a:pt x="217" y="144824"/>
                      <a:pt x="0" y="145473"/>
                      <a:pt x="0" y="145473"/>
                    </a:cubicBezTo>
                    <a:lnTo>
                      <a:pt x="2814" y="146122"/>
                    </a:lnTo>
                    <a:cubicBezTo>
                      <a:pt x="2814" y="146122"/>
                      <a:pt x="3031" y="145473"/>
                      <a:pt x="3356" y="144282"/>
                    </a:cubicBezTo>
                    <a:cubicBezTo>
                      <a:pt x="3680" y="143200"/>
                      <a:pt x="4221" y="141468"/>
                      <a:pt x="4979" y="139195"/>
                    </a:cubicBezTo>
                    <a:cubicBezTo>
                      <a:pt x="5629" y="137030"/>
                      <a:pt x="6603" y="134324"/>
                      <a:pt x="7685" y="131294"/>
                    </a:cubicBezTo>
                    <a:cubicBezTo>
                      <a:pt x="8659" y="128263"/>
                      <a:pt x="9958" y="124908"/>
                      <a:pt x="11365" y="121228"/>
                    </a:cubicBezTo>
                    <a:lnTo>
                      <a:pt x="13638" y="115383"/>
                    </a:lnTo>
                    <a:cubicBezTo>
                      <a:pt x="14504" y="113434"/>
                      <a:pt x="15370" y="111378"/>
                      <a:pt x="16236" y="109321"/>
                    </a:cubicBezTo>
                    <a:cubicBezTo>
                      <a:pt x="17860" y="105100"/>
                      <a:pt x="19808" y="100662"/>
                      <a:pt x="21973" y="96224"/>
                    </a:cubicBezTo>
                    <a:cubicBezTo>
                      <a:pt x="24029" y="91678"/>
                      <a:pt x="26302" y="87132"/>
                      <a:pt x="28683" y="82478"/>
                    </a:cubicBezTo>
                    <a:lnTo>
                      <a:pt x="32255" y="75551"/>
                    </a:lnTo>
                    <a:lnTo>
                      <a:pt x="34095" y="71979"/>
                    </a:lnTo>
                    <a:lnTo>
                      <a:pt x="36152" y="68624"/>
                    </a:lnTo>
                    <a:cubicBezTo>
                      <a:pt x="38858" y="63969"/>
                      <a:pt x="41347" y="59423"/>
                      <a:pt x="44270" y="55094"/>
                    </a:cubicBezTo>
                    <a:lnTo>
                      <a:pt x="48383" y="48491"/>
                    </a:lnTo>
                    <a:cubicBezTo>
                      <a:pt x="49790" y="46435"/>
                      <a:pt x="51305" y="44378"/>
                      <a:pt x="52712" y="42322"/>
                    </a:cubicBezTo>
                    <a:cubicBezTo>
                      <a:pt x="54119" y="40265"/>
                      <a:pt x="55418" y="38209"/>
                      <a:pt x="56825" y="36368"/>
                    </a:cubicBezTo>
                    <a:cubicBezTo>
                      <a:pt x="58232" y="34420"/>
                      <a:pt x="59748" y="32580"/>
                      <a:pt x="61047" y="30740"/>
                    </a:cubicBezTo>
                    <a:cubicBezTo>
                      <a:pt x="63861" y="27168"/>
                      <a:pt x="66350" y="23596"/>
                      <a:pt x="68948" y="20674"/>
                    </a:cubicBezTo>
                    <a:cubicBezTo>
                      <a:pt x="71654" y="17751"/>
                      <a:pt x="73927" y="14937"/>
                      <a:pt x="76092" y="12556"/>
                    </a:cubicBezTo>
                    <a:lnTo>
                      <a:pt x="82045" y="6711"/>
                    </a:lnTo>
                    <a:cubicBezTo>
                      <a:pt x="83235" y="5412"/>
                      <a:pt x="84643" y="4222"/>
                      <a:pt x="86158" y="3139"/>
                    </a:cubicBezTo>
                    <a:cubicBezTo>
                      <a:pt x="86591" y="2814"/>
                      <a:pt x="87240" y="2490"/>
                      <a:pt x="87781" y="2273"/>
                    </a:cubicBezTo>
                    <a:lnTo>
                      <a:pt x="8583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36"/>
              <p:cNvSpPr/>
              <p:nvPr/>
            </p:nvSpPr>
            <p:spPr>
              <a:xfrm>
                <a:off x="2810125" y="1309675"/>
                <a:ext cx="852425" cy="351800"/>
              </a:xfrm>
              <a:custGeom>
                <a:avLst/>
                <a:gdLst/>
                <a:ahLst/>
                <a:cxnLst/>
                <a:rect l="l" t="t" r="r" b="b"/>
                <a:pathLst>
                  <a:path w="34097" h="14072" extrusionOk="0">
                    <a:moveTo>
                      <a:pt x="33447" y="1"/>
                    </a:moveTo>
                    <a:cubicBezTo>
                      <a:pt x="33014" y="325"/>
                      <a:pt x="32581" y="542"/>
                      <a:pt x="32148" y="758"/>
                    </a:cubicBezTo>
                    <a:cubicBezTo>
                      <a:pt x="30849" y="1299"/>
                      <a:pt x="29550" y="1732"/>
                      <a:pt x="28251" y="2057"/>
                    </a:cubicBezTo>
                    <a:cubicBezTo>
                      <a:pt x="27493" y="2165"/>
                      <a:pt x="26628" y="2274"/>
                      <a:pt x="25653" y="2598"/>
                    </a:cubicBezTo>
                    <a:lnTo>
                      <a:pt x="22839" y="3356"/>
                    </a:lnTo>
                    <a:lnTo>
                      <a:pt x="19700" y="4114"/>
                    </a:lnTo>
                    <a:lnTo>
                      <a:pt x="16561" y="5088"/>
                    </a:lnTo>
                    <a:cubicBezTo>
                      <a:pt x="15479" y="5412"/>
                      <a:pt x="14397" y="5629"/>
                      <a:pt x="13423" y="6062"/>
                    </a:cubicBezTo>
                    <a:lnTo>
                      <a:pt x="10392" y="7144"/>
                    </a:lnTo>
                    <a:cubicBezTo>
                      <a:pt x="9418" y="7469"/>
                      <a:pt x="8444" y="7794"/>
                      <a:pt x="7578" y="8227"/>
                    </a:cubicBezTo>
                    <a:lnTo>
                      <a:pt x="5088" y="9201"/>
                    </a:lnTo>
                    <a:cubicBezTo>
                      <a:pt x="3573" y="9850"/>
                      <a:pt x="2274" y="10391"/>
                      <a:pt x="1300" y="10824"/>
                    </a:cubicBezTo>
                    <a:cubicBezTo>
                      <a:pt x="434" y="11257"/>
                      <a:pt x="1" y="11474"/>
                      <a:pt x="1" y="11474"/>
                    </a:cubicBezTo>
                    <a:lnTo>
                      <a:pt x="1516" y="14072"/>
                    </a:lnTo>
                    <a:cubicBezTo>
                      <a:pt x="1516" y="14072"/>
                      <a:pt x="1949" y="13747"/>
                      <a:pt x="2707" y="13206"/>
                    </a:cubicBezTo>
                    <a:cubicBezTo>
                      <a:pt x="3465" y="12664"/>
                      <a:pt x="4655" y="11907"/>
                      <a:pt x="6062" y="11149"/>
                    </a:cubicBezTo>
                    <a:cubicBezTo>
                      <a:pt x="7578" y="10500"/>
                      <a:pt x="9201" y="9526"/>
                      <a:pt x="11150" y="8768"/>
                    </a:cubicBezTo>
                    <a:lnTo>
                      <a:pt x="13964" y="7577"/>
                    </a:lnTo>
                    <a:cubicBezTo>
                      <a:pt x="14938" y="7144"/>
                      <a:pt x="16020" y="6820"/>
                      <a:pt x="16994" y="6387"/>
                    </a:cubicBezTo>
                    <a:lnTo>
                      <a:pt x="20133" y="5304"/>
                    </a:lnTo>
                    <a:lnTo>
                      <a:pt x="23164" y="4547"/>
                    </a:lnTo>
                    <a:lnTo>
                      <a:pt x="25978" y="3681"/>
                    </a:lnTo>
                    <a:cubicBezTo>
                      <a:pt x="26844" y="3464"/>
                      <a:pt x="27710" y="3248"/>
                      <a:pt x="28576" y="3139"/>
                    </a:cubicBezTo>
                    <a:cubicBezTo>
                      <a:pt x="29875" y="2923"/>
                      <a:pt x="31282" y="2815"/>
                      <a:pt x="32581" y="2815"/>
                    </a:cubicBezTo>
                    <a:cubicBezTo>
                      <a:pt x="33122" y="2815"/>
                      <a:pt x="33555" y="2815"/>
                      <a:pt x="34096" y="2923"/>
                    </a:cubicBezTo>
                    <a:lnTo>
                      <a:pt x="3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36"/>
              <p:cNvSpPr/>
              <p:nvPr/>
            </p:nvSpPr>
            <p:spPr>
              <a:xfrm>
                <a:off x="3600275" y="1244700"/>
                <a:ext cx="304900" cy="179400"/>
              </a:xfrm>
              <a:custGeom>
                <a:avLst/>
                <a:gdLst/>
                <a:ahLst/>
                <a:cxnLst/>
                <a:rect l="l" t="t" r="r" b="b"/>
                <a:pathLst>
                  <a:path w="12196" h="7176" extrusionOk="0">
                    <a:moveTo>
                      <a:pt x="7256" y="0"/>
                    </a:moveTo>
                    <a:cubicBezTo>
                      <a:pt x="7219" y="0"/>
                      <a:pt x="7182" y="1"/>
                      <a:pt x="7144" y="2"/>
                    </a:cubicBezTo>
                    <a:cubicBezTo>
                      <a:pt x="5196" y="326"/>
                      <a:pt x="1" y="2383"/>
                      <a:pt x="325" y="4440"/>
                    </a:cubicBezTo>
                    <a:cubicBezTo>
                      <a:pt x="522" y="6209"/>
                      <a:pt x="5094" y="7175"/>
                      <a:pt x="7472" y="7175"/>
                    </a:cubicBezTo>
                    <a:cubicBezTo>
                      <a:pt x="7712" y="7175"/>
                      <a:pt x="7930" y="7165"/>
                      <a:pt x="8118" y="7146"/>
                    </a:cubicBezTo>
                    <a:cubicBezTo>
                      <a:pt x="12196" y="6073"/>
                      <a:pt x="11487" y="0"/>
                      <a:pt x="7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36"/>
              <p:cNvSpPr/>
              <p:nvPr/>
            </p:nvSpPr>
            <p:spPr>
              <a:xfrm>
                <a:off x="3478500" y="688800"/>
                <a:ext cx="312575" cy="212100"/>
              </a:xfrm>
              <a:custGeom>
                <a:avLst/>
                <a:gdLst/>
                <a:ahLst/>
                <a:cxnLst/>
                <a:rect l="l" t="t" r="r" b="b"/>
                <a:pathLst>
                  <a:path w="12503" h="8484" extrusionOk="0">
                    <a:moveTo>
                      <a:pt x="7279" y="0"/>
                    </a:moveTo>
                    <a:cubicBezTo>
                      <a:pt x="6610" y="0"/>
                      <a:pt x="5900" y="210"/>
                      <a:pt x="5196" y="698"/>
                    </a:cubicBezTo>
                    <a:cubicBezTo>
                      <a:pt x="3573" y="1781"/>
                      <a:pt x="1" y="6218"/>
                      <a:pt x="1191" y="7842"/>
                    </a:cubicBezTo>
                    <a:cubicBezTo>
                      <a:pt x="1498" y="8302"/>
                      <a:pt x="2152" y="8484"/>
                      <a:pt x="2969" y="8484"/>
                    </a:cubicBezTo>
                    <a:cubicBezTo>
                      <a:pt x="5036" y="8484"/>
                      <a:pt x="8146" y="7319"/>
                      <a:pt x="9309" y="6543"/>
                    </a:cubicBezTo>
                    <a:cubicBezTo>
                      <a:pt x="12503" y="4326"/>
                      <a:pt x="10317" y="0"/>
                      <a:pt x="72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36"/>
              <p:cNvSpPr/>
              <p:nvPr/>
            </p:nvSpPr>
            <p:spPr>
              <a:xfrm>
                <a:off x="2940025" y="581775"/>
                <a:ext cx="127200" cy="86862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4745" extrusionOk="0">
                    <a:moveTo>
                      <a:pt x="5088" y="0"/>
                    </a:moveTo>
                    <a:lnTo>
                      <a:pt x="2057" y="325"/>
                    </a:lnTo>
                    <a:cubicBezTo>
                      <a:pt x="2382" y="758"/>
                      <a:pt x="2490" y="1191"/>
                      <a:pt x="2598" y="1732"/>
                    </a:cubicBezTo>
                    <a:cubicBezTo>
                      <a:pt x="3031" y="3031"/>
                      <a:pt x="3248" y="4330"/>
                      <a:pt x="3356" y="5629"/>
                    </a:cubicBezTo>
                    <a:cubicBezTo>
                      <a:pt x="3464" y="6495"/>
                      <a:pt x="3572" y="7361"/>
                      <a:pt x="3572" y="8226"/>
                    </a:cubicBezTo>
                    <a:lnTo>
                      <a:pt x="3572" y="11257"/>
                    </a:lnTo>
                    <a:lnTo>
                      <a:pt x="3572" y="14396"/>
                    </a:lnTo>
                    <a:cubicBezTo>
                      <a:pt x="3572" y="15478"/>
                      <a:pt x="3356" y="16561"/>
                      <a:pt x="3356" y="17643"/>
                    </a:cubicBezTo>
                    <a:cubicBezTo>
                      <a:pt x="3248" y="18726"/>
                      <a:pt x="3139" y="19808"/>
                      <a:pt x="3031" y="20890"/>
                    </a:cubicBezTo>
                    <a:cubicBezTo>
                      <a:pt x="2815" y="21865"/>
                      <a:pt x="2706" y="22947"/>
                      <a:pt x="2598" y="23921"/>
                    </a:cubicBezTo>
                    <a:cubicBezTo>
                      <a:pt x="2382" y="25978"/>
                      <a:pt x="1949" y="27818"/>
                      <a:pt x="1624" y="29333"/>
                    </a:cubicBezTo>
                    <a:cubicBezTo>
                      <a:pt x="1191" y="30957"/>
                      <a:pt x="866" y="32255"/>
                      <a:pt x="542" y="33121"/>
                    </a:cubicBezTo>
                    <a:cubicBezTo>
                      <a:pt x="217" y="33987"/>
                      <a:pt x="0" y="34528"/>
                      <a:pt x="0" y="34528"/>
                    </a:cubicBezTo>
                    <a:lnTo>
                      <a:pt x="975" y="34745"/>
                    </a:lnTo>
                    <a:lnTo>
                      <a:pt x="3356" y="32364"/>
                    </a:lnTo>
                    <a:cubicBezTo>
                      <a:pt x="3464" y="31714"/>
                      <a:pt x="3572" y="30848"/>
                      <a:pt x="3681" y="29982"/>
                    </a:cubicBezTo>
                    <a:cubicBezTo>
                      <a:pt x="3789" y="29008"/>
                      <a:pt x="3897" y="28251"/>
                      <a:pt x="4005" y="27276"/>
                    </a:cubicBezTo>
                    <a:cubicBezTo>
                      <a:pt x="4005" y="26302"/>
                      <a:pt x="4222" y="25328"/>
                      <a:pt x="4222" y="24246"/>
                    </a:cubicBezTo>
                    <a:cubicBezTo>
                      <a:pt x="4330" y="23272"/>
                      <a:pt x="4438" y="22189"/>
                      <a:pt x="4438" y="21107"/>
                    </a:cubicBezTo>
                    <a:cubicBezTo>
                      <a:pt x="4546" y="20024"/>
                      <a:pt x="4438" y="18834"/>
                      <a:pt x="4546" y="17751"/>
                    </a:cubicBezTo>
                    <a:cubicBezTo>
                      <a:pt x="4655" y="16669"/>
                      <a:pt x="4546" y="15587"/>
                      <a:pt x="4655" y="14504"/>
                    </a:cubicBezTo>
                    <a:cubicBezTo>
                      <a:pt x="4763" y="13422"/>
                      <a:pt x="4655" y="12340"/>
                      <a:pt x="4655" y="11257"/>
                    </a:cubicBezTo>
                    <a:lnTo>
                      <a:pt x="4655" y="8335"/>
                    </a:lnTo>
                    <a:cubicBezTo>
                      <a:pt x="4655" y="7361"/>
                      <a:pt x="4546" y="6495"/>
                      <a:pt x="4546" y="5629"/>
                    </a:cubicBezTo>
                    <a:cubicBezTo>
                      <a:pt x="4438" y="4222"/>
                      <a:pt x="4546" y="2923"/>
                      <a:pt x="4655" y="1516"/>
                    </a:cubicBezTo>
                    <a:cubicBezTo>
                      <a:pt x="4763" y="974"/>
                      <a:pt x="4871" y="433"/>
                      <a:pt x="50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36"/>
              <p:cNvSpPr/>
              <p:nvPr/>
            </p:nvSpPr>
            <p:spPr>
              <a:xfrm>
                <a:off x="2908100" y="365450"/>
                <a:ext cx="188900" cy="270825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10833" extrusionOk="0">
                    <a:moveTo>
                      <a:pt x="3903" y="0"/>
                    </a:moveTo>
                    <a:cubicBezTo>
                      <a:pt x="1962" y="0"/>
                      <a:pt x="1" y="1459"/>
                      <a:pt x="303" y="3999"/>
                    </a:cubicBezTo>
                    <a:cubicBezTo>
                      <a:pt x="513" y="5889"/>
                      <a:pt x="2861" y="10833"/>
                      <a:pt x="4681" y="10833"/>
                    </a:cubicBezTo>
                    <a:cubicBezTo>
                      <a:pt x="4738" y="10833"/>
                      <a:pt x="4794" y="10828"/>
                      <a:pt x="4849" y="10818"/>
                    </a:cubicBezTo>
                    <a:cubicBezTo>
                      <a:pt x="6798" y="10493"/>
                      <a:pt x="7555" y="4865"/>
                      <a:pt x="7339" y="2917"/>
                    </a:cubicBezTo>
                    <a:cubicBezTo>
                      <a:pt x="6957" y="911"/>
                      <a:pt x="5436" y="0"/>
                      <a:pt x="3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36"/>
              <p:cNvSpPr/>
              <p:nvPr/>
            </p:nvSpPr>
            <p:spPr>
              <a:xfrm>
                <a:off x="2580125" y="976850"/>
                <a:ext cx="140750" cy="8767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5070" extrusionOk="0">
                    <a:moveTo>
                      <a:pt x="2815" y="0"/>
                    </a:moveTo>
                    <a:lnTo>
                      <a:pt x="1" y="758"/>
                    </a:lnTo>
                    <a:cubicBezTo>
                      <a:pt x="325" y="1083"/>
                      <a:pt x="542" y="1624"/>
                      <a:pt x="758" y="2057"/>
                    </a:cubicBezTo>
                    <a:cubicBezTo>
                      <a:pt x="1300" y="3247"/>
                      <a:pt x="1733" y="4546"/>
                      <a:pt x="2057" y="5845"/>
                    </a:cubicBezTo>
                    <a:cubicBezTo>
                      <a:pt x="2165" y="6711"/>
                      <a:pt x="2382" y="7577"/>
                      <a:pt x="2490" y="8443"/>
                    </a:cubicBezTo>
                    <a:cubicBezTo>
                      <a:pt x="2598" y="9309"/>
                      <a:pt x="2815" y="10283"/>
                      <a:pt x="2923" y="11365"/>
                    </a:cubicBezTo>
                    <a:cubicBezTo>
                      <a:pt x="3031" y="12339"/>
                      <a:pt x="3248" y="13422"/>
                      <a:pt x="3356" y="14504"/>
                    </a:cubicBezTo>
                    <a:cubicBezTo>
                      <a:pt x="3464" y="15478"/>
                      <a:pt x="3464" y="16669"/>
                      <a:pt x="3573" y="17751"/>
                    </a:cubicBezTo>
                    <a:cubicBezTo>
                      <a:pt x="3573" y="18834"/>
                      <a:pt x="3681" y="19916"/>
                      <a:pt x="3681" y="20998"/>
                    </a:cubicBezTo>
                    <a:lnTo>
                      <a:pt x="3681" y="24137"/>
                    </a:lnTo>
                    <a:cubicBezTo>
                      <a:pt x="3681" y="26194"/>
                      <a:pt x="3573" y="28034"/>
                      <a:pt x="3464" y="29658"/>
                    </a:cubicBezTo>
                    <a:cubicBezTo>
                      <a:pt x="3248" y="31281"/>
                      <a:pt x="3031" y="32580"/>
                      <a:pt x="2923" y="33554"/>
                    </a:cubicBezTo>
                    <a:cubicBezTo>
                      <a:pt x="2707" y="34420"/>
                      <a:pt x="2598" y="34961"/>
                      <a:pt x="2598" y="34961"/>
                    </a:cubicBezTo>
                    <a:lnTo>
                      <a:pt x="3573" y="35069"/>
                    </a:lnTo>
                    <a:lnTo>
                      <a:pt x="5629" y="32255"/>
                    </a:lnTo>
                    <a:lnTo>
                      <a:pt x="5629" y="29766"/>
                    </a:lnTo>
                    <a:cubicBezTo>
                      <a:pt x="5629" y="28792"/>
                      <a:pt x="5629" y="28034"/>
                      <a:pt x="5521" y="27060"/>
                    </a:cubicBezTo>
                    <a:cubicBezTo>
                      <a:pt x="5413" y="26086"/>
                      <a:pt x="5521" y="25112"/>
                      <a:pt x="5413" y="24029"/>
                    </a:cubicBezTo>
                    <a:cubicBezTo>
                      <a:pt x="5304" y="23055"/>
                      <a:pt x="5304" y="21973"/>
                      <a:pt x="5196" y="20890"/>
                    </a:cubicBezTo>
                    <a:cubicBezTo>
                      <a:pt x="5088" y="19808"/>
                      <a:pt x="4980" y="18725"/>
                      <a:pt x="4871" y="17535"/>
                    </a:cubicBezTo>
                    <a:cubicBezTo>
                      <a:pt x="4763" y="16452"/>
                      <a:pt x="4655" y="15370"/>
                      <a:pt x="4547" y="14288"/>
                    </a:cubicBezTo>
                    <a:cubicBezTo>
                      <a:pt x="4330" y="13205"/>
                      <a:pt x="4222" y="12231"/>
                      <a:pt x="4006" y="11149"/>
                    </a:cubicBezTo>
                    <a:cubicBezTo>
                      <a:pt x="3897" y="10175"/>
                      <a:pt x="3681" y="9200"/>
                      <a:pt x="3573" y="8226"/>
                    </a:cubicBezTo>
                    <a:cubicBezTo>
                      <a:pt x="3464" y="7252"/>
                      <a:pt x="3140" y="6386"/>
                      <a:pt x="3031" y="5629"/>
                    </a:cubicBezTo>
                    <a:cubicBezTo>
                      <a:pt x="2815" y="4221"/>
                      <a:pt x="2707" y="2923"/>
                      <a:pt x="2707" y="1624"/>
                    </a:cubicBezTo>
                    <a:cubicBezTo>
                      <a:pt x="2707" y="1083"/>
                      <a:pt x="2707" y="541"/>
                      <a:pt x="28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36"/>
              <p:cNvSpPr/>
              <p:nvPr/>
            </p:nvSpPr>
            <p:spPr>
              <a:xfrm>
                <a:off x="2460375" y="758800"/>
                <a:ext cx="211775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8471" h="11038" extrusionOk="0">
                    <a:moveTo>
                      <a:pt x="4572" y="1"/>
                    </a:moveTo>
                    <a:cubicBezTo>
                      <a:pt x="2320" y="1"/>
                      <a:pt x="0" y="1994"/>
                      <a:pt x="1111" y="4934"/>
                    </a:cubicBezTo>
                    <a:cubicBezTo>
                      <a:pt x="1623" y="6676"/>
                      <a:pt x="4367" y="11038"/>
                      <a:pt x="6219" y="11038"/>
                    </a:cubicBezTo>
                    <a:cubicBezTo>
                      <a:pt x="6323" y="11038"/>
                      <a:pt x="6425" y="11024"/>
                      <a:pt x="6523" y="10995"/>
                    </a:cubicBezTo>
                    <a:cubicBezTo>
                      <a:pt x="8471" y="10454"/>
                      <a:pt x="8471" y="4826"/>
                      <a:pt x="7930" y="2877"/>
                    </a:cubicBezTo>
                    <a:cubicBezTo>
                      <a:pt x="7501" y="861"/>
                      <a:pt x="6051" y="1"/>
                      <a:pt x="45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36"/>
              <p:cNvSpPr/>
              <p:nvPr/>
            </p:nvSpPr>
            <p:spPr>
              <a:xfrm>
                <a:off x="2185050" y="1434150"/>
                <a:ext cx="221925" cy="8686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34746" extrusionOk="0">
                    <a:moveTo>
                      <a:pt x="2815" y="0"/>
                    </a:moveTo>
                    <a:lnTo>
                      <a:pt x="1" y="975"/>
                    </a:lnTo>
                    <a:cubicBezTo>
                      <a:pt x="326" y="1408"/>
                      <a:pt x="650" y="1732"/>
                      <a:pt x="975" y="2273"/>
                    </a:cubicBezTo>
                    <a:cubicBezTo>
                      <a:pt x="1624" y="3356"/>
                      <a:pt x="2166" y="4547"/>
                      <a:pt x="2599" y="5845"/>
                    </a:cubicBezTo>
                    <a:cubicBezTo>
                      <a:pt x="2815" y="6603"/>
                      <a:pt x="3140" y="7469"/>
                      <a:pt x="3356" y="8335"/>
                    </a:cubicBezTo>
                    <a:cubicBezTo>
                      <a:pt x="3573" y="9309"/>
                      <a:pt x="3789" y="10283"/>
                      <a:pt x="4006" y="11257"/>
                    </a:cubicBezTo>
                    <a:cubicBezTo>
                      <a:pt x="4222" y="12231"/>
                      <a:pt x="4547" y="13314"/>
                      <a:pt x="4763" y="14288"/>
                    </a:cubicBezTo>
                    <a:cubicBezTo>
                      <a:pt x="4980" y="15370"/>
                      <a:pt x="5088" y="16453"/>
                      <a:pt x="5305" y="17535"/>
                    </a:cubicBezTo>
                    <a:cubicBezTo>
                      <a:pt x="5521" y="18618"/>
                      <a:pt x="5738" y="19700"/>
                      <a:pt x="5738" y="20782"/>
                    </a:cubicBezTo>
                    <a:cubicBezTo>
                      <a:pt x="5846" y="21865"/>
                      <a:pt x="5954" y="22839"/>
                      <a:pt x="6062" y="23921"/>
                    </a:cubicBezTo>
                    <a:cubicBezTo>
                      <a:pt x="6279" y="25870"/>
                      <a:pt x="6387" y="27818"/>
                      <a:pt x="6387" y="29441"/>
                    </a:cubicBezTo>
                    <a:cubicBezTo>
                      <a:pt x="6387" y="31065"/>
                      <a:pt x="6387" y="32364"/>
                      <a:pt x="6279" y="33338"/>
                    </a:cubicBezTo>
                    <a:cubicBezTo>
                      <a:pt x="6171" y="34204"/>
                      <a:pt x="6171" y="34745"/>
                      <a:pt x="6171" y="34745"/>
                    </a:cubicBezTo>
                    <a:lnTo>
                      <a:pt x="7145" y="34745"/>
                    </a:lnTo>
                    <a:lnTo>
                      <a:pt x="8876" y="31823"/>
                    </a:lnTo>
                    <a:cubicBezTo>
                      <a:pt x="8768" y="31065"/>
                      <a:pt x="8660" y="30307"/>
                      <a:pt x="8552" y="29333"/>
                    </a:cubicBezTo>
                    <a:cubicBezTo>
                      <a:pt x="8552" y="28359"/>
                      <a:pt x="8335" y="27601"/>
                      <a:pt x="8227" y="26627"/>
                    </a:cubicBezTo>
                    <a:cubicBezTo>
                      <a:pt x="8119" y="25653"/>
                      <a:pt x="8011" y="24679"/>
                      <a:pt x="7794" y="23705"/>
                    </a:cubicBezTo>
                    <a:cubicBezTo>
                      <a:pt x="7686" y="22622"/>
                      <a:pt x="7469" y="21540"/>
                      <a:pt x="7253" y="20566"/>
                    </a:cubicBezTo>
                    <a:cubicBezTo>
                      <a:pt x="7145" y="19483"/>
                      <a:pt x="6820" y="18401"/>
                      <a:pt x="6603" y="17319"/>
                    </a:cubicBezTo>
                    <a:cubicBezTo>
                      <a:pt x="6387" y="16236"/>
                      <a:pt x="6171" y="15154"/>
                      <a:pt x="5954" y="14072"/>
                    </a:cubicBezTo>
                    <a:cubicBezTo>
                      <a:pt x="5738" y="12989"/>
                      <a:pt x="5413" y="12015"/>
                      <a:pt x="5088" y="10933"/>
                    </a:cubicBezTo>
                    <a:cubicBezTo>
                      <a:pt x="4872" y="9958"/>
                      <a:pt x="4655" y="8984"/>
                      <a:pt x="4330" y="8118"/>
                    </a:cubicBezTo>
                    <a:cubicBezTo>
                      <a:pt x="4114" y="7144"/>
                      <a:pt x="3789" y="6387"/>
                      <a:pt x="3573" y="5521"/>
                    </a:cubicBezTo>
                    <a:cubicBezTo>
                      <a:pt x="3248" y="4222"/>
                      <a:pt x="2923" y="2923"/>
                      <a:pt x="2815" y="1624"/>
                    </a:cubicBezTo>
                    <a:cubicBezTo>
                      <a:pt x="2707" y="1083"/>
                      <a:pt x="2707" y="542"/>
                      <a:pt x="28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36"/>
              <p:cNvSpPr/>
              <p:nvPr/>
            </p:nvSpPr>
            <p:spPr>
              <a:xfrm>
                <a:off x="2052775" y="1231325"/>
                <a:ext cx="227025" cy="264000"/>
              </a:xfrm>
              <a:custGeom>
                <a:avLst/>
                <a:gdLst/>
                <a:ahLst/>
                <a:cxnLst/>
                <a:rect l="l" t="t" r="r" b="b"/>
                <a:pathLst>
                  <a:path w="9081" h="10560" extrusionOk="0">
                    <a:moveTo>
                      <a:pt x="4639" y="1"/>
                    </a:moveTo>
                    <a:cubicBezTo>
                      <a:pt x="2329" y="1"/>
                      <a:pt x="0" y="2133"/>
                      <a:pt x="1179" y="4975"/>
                    </a:cubicBezTo>
                    <a:cubicBezTo>
                      <a:pt x="1886" y="6590"/>
                      <a:pt x="4946" y="10559"/>
                      <a:pt x="6848" y="10559"/>
                    </a:cubicBezTo>
                    <a:cubicBezTo>
                      <a:pt x="6985" y="10559"/>
                      <a:pt x="7116" y="10538"/>
                      <a:pt x="7240" y="10495"/>
                    </a:cubicBezTo>
                    <a:cubicBezTo>
                      <a:pt x="9080" y="9737"/>
                      <a:pt x="8647" y="4109"/>
                      <a:pt x="7890" y="2269"/>
                    </a:cubicBezTo>
                    <a:cubicBezTo>
                      <a:pt x="7228" y="673"/>
                      <a:pt x="5937" y="1"/>
                      <a:pt x="46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36"/>
              <p:cNvSpPr/>
              <p:nvPr/>
            </p:nvSpPr>
            <p:spPr>
              <a:xfrm>
                <a:off x="1854925" y="2026750"/>
                <a:ext cx="221925" cy="8686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34746" extrusionOk="0">
                    <a:moveTo>
                      <a:pt x="2815" y="1"/>
                    </a:moveTo>
                    <a:lnTo>
                      <a:pt x="1" y="975"/>
                    </a:lnTo>
                    <a:cubicBezTo>
                      <a:pt x="326" y="1408"/>
                      <a:pt x="650" y="1841"/>
                      <a:pt x="867" y="2274"/>
                    </a:cubicBezTo>
                    <a:cubicBezTo>
                      <a:pt x="1624" y="3356"/>
                      <a:pt x="2166" y="4655"/>
                      <a:pt x="2490" y="5846"/>
                    </a:cubicBezTo>
                    <a:cubicBezTo>
                      <a:pt x="2815" y="6712"/>
                      <a:pt x="3140" y="7469"/>
                      <a:pt x="3356" y="8443"/>
                    </a:cubicBezTo>
                    <a:cubicBezTo>
                      <a:pt x="3464" y="9309"/>
                      <a:pt x="3789" y="10283"/>
                      <a:pt x="4006" y="11258"/>
                    </a:cubicBezTo>
                    <a:cubicBezTo>
                      <a:pt x="4222" y="12232"/>
                      <a:pt x="4439" y="13314"/>
                      <a:pt x="4763" y="14396"/>
                    </a:cubicBezTo>
                    <a:cubicBezTo>
                      <a:pt x="4980" y="15371"/>
                      <a:pt x="5088" y="16453"/>
                      <a:pt x="5305" y="17535"/>
                    </a:cubicBezTo>
                    <a:cubicBezTo>
                      <a:pt x="5413" y="18618"/>
                      <a:pt x="5629" y="19700"/>
                      <a:pt x="5737" y="20783"/>
                    </a:cubicBezTo>
                    <a:cubicBezTo>
                      <a:pt x="5846" y="21865"/>
                      <a:pt x="5954" y="22839"/>
                      <a:pt x="6062" y="23921"/>
                    </a:cubicBezTo>
                    <a:cubicBezTo>
                      <a:pt x="6279" y="25870"/>
                      <a:pt x="6279" y="27818"/>
                      <a:pt x="6387" y="29442"/>
                    </a:cubicBezTo>
                    <a:cubicBezTo>
                      <a:pt x="6387" y="31065"/>
                      <a:pt x="6387" y="32472"/>
                      <a:pt x="6279" y="33338"/>
                    </a:cubicBezTo>
                    <a:cubicBezTo>
                      <a:pt x="6170" y="34204"/>
                      <a:pt x="6170" y="34745"/>
                      <a:pt x="6170" y="34745"/>
                    </a:cubicBezTo>
                    <a:lnTo>
                      <a:pt x="7145" y="34745"/>
                    </a:lnTo>
                    <a:lnTo>
                      <a:pt x="8876" y="31823"/>
                    </a:lnTo>
                    <a:cubicBezTo>
                      <a:pt x="8768" y="31065"/>
                      <a:pt x="8660" y="30199"/>
                      <a:pt x="8660" y="29333"/>
                    </a:cubicBezTo>
                    <a:cubicBezTo>
                      <a:pt x="8552" y="28359"/>
                      <a:pt x="8443" y="27493"/>
                      <a:pt x="8227" y="26627"/>
                    </a:cubicBezTo>
                    <a:cubicBezTo>
                      <a:pt x="8119" y="25653"/>
                      <a:pt x="8010" y="24679"/>
                      <a:pt x="7794" y="23705"/>
                    </a:cubicBezTo>
                    <a:cubicBezTo>
                      <a:pt x="7686" y="22623"/>
                      <a:pt x="7469" y="21540"/>
                      <a:pt x="7253" y="20458"/>
                    </a:cubicBezTo>
                    <a:cubicBezTo>
                      <a:pt x="7145" y="19484"/>
                      <a:pt x="6820" y="18401"/>
                      <a:pt x="6603" y="17319"/>
                    </a:cubicBezTo>
                    <a:cubicBezTo>
                      <a:pt x="6387" y="16237"/>
                      <a:pt x="6170" y="15154"/>
                      <a:pt x="5954" y="14072"/>
                    </a:cubicBezTo>
                    <a:lnTo>
                      <a:pt x="5088" y="11041"/>
                    </a:lnTo>
                    <a:cubicBezTo>
                      <a:pt x="4872" y="9959"/>
                      <a:pt x="4655" y="8985"/>
                      <a:pt x="4439" y="8119"/>
                    </a:cubicBezTo>
                    <a:cubicBezTo>
                      <a:pt x="4114" y="7144"/>
                      <a:pt x="3789" y="6387"/>
                      <a:pt x="3573" y="5521"/>
                    </a:cubicBezTo>
                    <a:cubicBezTo>
                      <a:pt x="3248" y="4222"/>
                      <a:pt x="2923" y="2923"/>
                      <a:pt x="2815" y="1624"/>
                    </a:cubicBezTo>
                    <a:cubicBezTo>
                      <a:pt x="2815" y="1083"/>
                      <a:pt x="2815" y="542"/>
                      <a:pt x="2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36"/>
              <p:cNvSpPr/>
              <p:nvPr/>
            </p:nvSpPr>
            <p:spPr>
              <a:xfrm>
                <a:off x="1722650" y="1823950"/>
                <a:ext cx="227025" cy="264525"/>
              </a:xfrm>
              <a:custGeom>
                <a:avLst/>
                <a:gdLst/>
                <a:ahLst/>
                <a:cxnLst/>
                <a:rect l="l" t="t" r="r" b="b"/>
                <a:pathLst>
                  <a:path w="9081" h="10581" extrusionOk="0">
                    <a:moveTo>
                      <a:pt x="4639" y="0"/>
                    </a:moveTo>
                    <a:cubicBezTo>
                      <a:pt x="2329" y="0"/>
                      <a:pt x="0" y="2132"/>
                      <a:pt x="1179" y="4974"/>
                    </a:cubicBezTo>
                    <a:cubicBezTo>
                      <a:pt x="1878" y="6671"/>
                      <a:pt x="4880" y="10580"/>
                      <a:pt x="6786" y="10580"/>
                    </a:cubicBezTo>
                    <a:cubicBezTo>
                      <a:pt x="6946" y="10580"/>
                      <a:pt x="7098" y="10553"/>
                      <a:pt x="7240" y="10494"/>
                    </a:cubicBezTo>
                    <a:cubicBezTo>
                      <a:pt x="9080" y="9736"/>
                      <a:pt x="8647" y="4108"/>
                      <a:pt x="7890" y="2268"/>
                    </a:cubicBezTo>
                    <a:cubicBezTo>
                      <a:pt x="7228" y="672"/>
                      <a:pt x="5936" y="0"/>
                      <a:pt x="46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36"/>
              <p:cNvSpPr/>
              <p:nvPr/>
            </p:nvSpPr>
            <p:spPr>
              <a:xfrm>
                <a:off x="1497750" y="2651825"/>
                <a:ext cx="324725" cy="852425"/>
              </a:xfrm>
              <a:custGeom>
                <a:avLst/>
                <a:gdLst/>
                <a:ahLst/>
                <a:cxnLst/>
                <a:rect l="l" t="t" r="r" b="b"/>
                <a:pathLst>
                  <a:path w="12989" h="34097" extrusionOk="0">
                    <a:moveTo>
                      <a:pt x="2706" y="1"/>
                    </a:moveTo>
                    <a:lnTo>
                      <a:pt x="0" y="1408"/>
                    </a:lnTo>
                    <a:cubicBezTo>
                      <a:pt x="433" y="1733"/>
                      <a:pt x="758" y="2166"/>
                      <a:pt x="1083" y="2490"/>
                    </a:cubicBezTo>
                    <a:cubicBezTo>
                      <a:pt x="1840" y="3573"/>
                      <a:pt x="2598" y="4763"/>
                      <a:pt x="3139" y="5954"/>
                    </a:cubicBezTo>
                    <a:cubicBezTo>
                      <a:pt x="3572" y="6712"/>
                      <a:pt x="3897" y="7469"/>
                      <a:pt x="4222" y="8335"/>
                    </a:cubicBezTo>
                    <a:lnTo>
                      <a:pt x="5304" y="11041"/>
                    </a:lnTo>
                    <a:lnTo>
                      <a:pt x="6386" y="13964"/>
                    </a:lnTo>
                    <a:cubicBezTo>
                      <a:pt x="6711" y="15046"/>
                      <a:pt x="7036" y="16020"/>
                      <a:pt x="7361" y="17103"/>
                    </a:cubicBezTo>
                    <a:cubicBezTo>
                      <a:pt x="7685" y="18185"/>
                      <a:pt x="8010" y="19159"/>
                      <a:pt x="8227" y="20241"/>
                    </a:cubicBezTo>
                    <a:lnTo>
                      <a:pt x="8984" y="23272"/>
                    </a:lnTo>
                    <a:cubicBezTo>
                      <a:pt x="9525" y="25220"/>
                      <a:pt x="9742" y="27169"/>
                      <a:pt x="9958" y="28684"/>
                    </a:cubicBezTo>
                    <a:cubicBezTo>
                      <a:pt x="10283" y="30199"/>
                      <a:pt x="10391" y="31715"/>
                      <a:pt x="10391" y="32581"/>
                    </a:cubicBezTo>
                    <a:cubicBezTo>
                      <a:pt x="10391" y="33447"/>
                      <a:pt x="10391" y="34096"/>
                      <a:pt x="10391" y="34096"/>
                    </a:cubicBezTo>
                    <a:lnTo>
                      <a:pt x="11365" y="33988"/>
                    </a:lnTo>
                    <a:lnTo>
                      <a:pt x="12989" y="30741"/>
                    </a:lnTo>
                    <a:cubicBezTo>
                      <a:pt x="12773" y="29983"/>
                      <a:pt x="12556" y="29225"/>
                      <a:pt x="12340" y="28359"/>
                    </a:cubicBezTo>
                    <a:cubicBezTo>
                      <a:pt x="12123" y="27385"/>
                      <a:pt x="11907" y="26628"/>
                      <a:pt x="11690" y="25762"/>
                    </a:cubicBezTo>
                    <a:cubicBezTo>
                      <a:pt x="11365" y="24788"/>
                      <a:pt x="11149" y="23922"/>
                      <a:pt x="10824" y="22839"/>
                    </a:cubicBezTo>
                    <a:cubicBezTo>
                      <a:pt x="10500" y="21757"/>
                      <a:pt x="10175" y="20783"/>
                      <a:pt x="9850" y="19809"/>
                    </a:cubicBezTo>
                    <a:cubicBezTo>
                      <a:pt x="9525" y="18726"/>
                      <a:pt x="9092" y="17752"/>
                      <a:pt x="8768" y="16670"/>
                    </a:cubicBezTo>
                    <a:cubicBezTo>
                      <a:pt x="8443" y="15587"/>
                      <a:pt x="8118" y="14613"/>
                      <a:pt x="7685" y="13531"/>
                    </a:cubicBezTo>
                    <a:lnTo>
                      <a:pt x="6495" y="10608"/>
                    </a:lnTo>
                    <a:cubicBezTo>
                      <a:pt x="6170" y="9634"/>
                      <a:pt x="5737" y="8660"/>
                      <a:pt x="5412" y="7902"/>
                    </a:cubicBezTo>
                    <a:cubicBezTo>
                      <a:pt x="5088" y="7036"/>
                      <a:pt x="4655" y="6170"/>
                      <a:pt x="4330" y="5413"/>
                    </a:cubicBezTo>
                    <a:cubicBezTo>
                      <a:pt x="3680" y="4222"/>
                      <a:pt x="3248" y="2923"/>
                      <a:pt x="2923" y="1624"/>
                    </a:cubicBezTo>
                    <a:cubicBezTo>
                      <a:pt x="2815" y="1083"/>
                      <a:pt x="2706" y="542"/>
                      <a:pt x="27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36"/>
              <p:cNvSpPr/>
              <p:nvPr/>
            </p:nvSpPr>
            <p:spPr>
              <a:xfrm>
                <a:off x="1348050" y="2461025"/>
                <a:ext cx="252550" cy="256825"/>
              </a:xfrm>
              <a:custGeom>
                <a:avLst/>
                <a:gdLst/>
                <a:ahLst/>
                <a:cxnLst/>
                <a:rect l="l" t="t" r="r" b="b"/>
                <a:pathLst>
                  <a:path w="10102" h="10273" extrusionOk="0">
                    <a:moveTo>
                      <a:pt x="4803" y="0"/>
                    </a:moveTo>
                    <a:cubicBezTo>
                      <a:pt x="2378" y="0"/>
                      <a:pt x="0" y="2554"/>
                      <a:pt x="1551" y="5360"/>
                    </a:cubicBezTo>
                    <a:cubicBezTo>
                      <a:pt x="2422" y="6908"/>
                      <a:pt x="5801" y="10273"/>
                      <a:pt x="7745" y="10273"/>
                    </a:cubicBezTo>
                    <a:cubicBezTo>
                      <a:pt x="7976" y="10273"/>
                      <a:pt x="8186" y="10226"/>
                      <a:pt x="8370" y="10122"/>
                    </a:cubicBezTo>
                    <a:cubicBezTo>
                      <a:pt x="10101" y="9148"/>
                      <a:pt x="8803" y="3628"/>
                      <a:pt x="7828" y="1896"/>
                    </a:cubicBezTo>
                    <a:cubicBezTo>
                      <a:pt x="7072" y="555"/>
                      <a:pt x="5932" y="0"/>
                      <a:pt x="48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36"/>
              <p:cNvSpPr/>
              <p:nvPr/>
            </p:nvSpPr>
            <p:spPr>
              <a:xfrm>
                <a:off x="2574725" y="1715575"/>
                <a:ext cx="844275" cy="286850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11474" extrusionOk="0">
                    <a:moveTo>
                      <a:pt x="33554" y="0"/>
                    </a:moveTo>
                    <a:cubicBezTo>
                      <a:pt x="33013" y="325"/>
                      <a:pt x="32580" y="541"/>
                      <a:pt x="32039" y="650"/>
                    </a:cubicBezTo>
                    <a:cubicBezTo>
                      <a:pt x="30740" y="1083"/>
                      <a:pt x="29441" y="1407"/>
                      <a:pt x="28142" y="1624"/>
                    </a:cubicBezTo>
                    <a:cubicBezTo>
                      <a:pt x="27168" y="1732"/>
                      <a:pt x="26302" y="1732"/>
                      <a:pt x="25436" y="1949"/>
                    </a:cubicBezTo>
                    <a:lnTo>
                      <a:pt x="22514" y="2490"/>
                    </a:lnTo>
                    <a:lnTo>
                      <a:pt x="19375" y="3031"/>
                    </a:lnTo>
                    <a:lnTo>
                      <a:pt x="16128" y="3789"/>
                    </a:lnTo>
                    <a:cubicBezTo>
                      <a:pt x="15045" y="4005"/>
                      <a:pt x="13963" y="4222"/>
                      <a:pt x="12881" y="4546"/>
                    </a:cubicBezTo>
                    <a:lnTo>
                      <a:pt x="9850" y="5304"/>
                    </a:lnTo>
                    <a:cubicBezTo>
                      <a:pt x="8876" y="5520"/>
                      <a:pt x="7902" y="5845"/>
                      <a:pt x="7036" y="6170"/>
                    </a:cubicBezTo>
                    <a:lnTo>
                      <a:pt x="4330" y="6928"/>
                    </a:lnTo>
                    <a:cubicBezTo>
                      <a:pt x="3464" y="7252"/>
                      <a:pt x="2706" y="7469"/>
                      <a:pt x="1949" y="7685"/>
                    </a:cubicBezTo>
                    <a:lnTo>
                      <a:pt x="0" y="10608"/>
                    </a:lnTo>
                    <a:lnTo>
                      <a:pt x="433" y="11474"/>
                    </a:lnTo>
                    <a:cubicBezTo>
                      <a:pt x="433" y="11474"/>
                      <a:pt x="866" y="11149"/>
                      <a:pt x="1732" y="10716"/>
                    </a:cubicBezTo>
                    <a:cubicBezTo>
                      <a:pt x="2490" y="10283"/>
                      <a:pt x="3680" y="9742"/>
                      <a:pt x="5196" y="8984"/>
                    </a:cubicBezTo>
                    <a:cubicBezTo>
                      <a:pt x="6711" y="8335"/>
                      <a:pt x="8443" y="7577"/>
                      <a:pt x="10391" y="6928"/>
                    </a:cubicBezTo>
                    <a:lnTo>
                      <a:pt x="13314" y="5953"/>
                    </a:lnTo>
                    <a:cubicBezTo>
                      <a:pt x="14396" y="5629"/>
                      <a:pt x="15370" y="5304"/>
                      <a:pt x="16452" y="5088"/>
                    </a:cubicBezTo>
                    <a:lnTo>
                      <a:pt x="19700" y="4222"/>
                    </a:lnTo>
                    <a:lnTo>
                      <a:pt x="22730" y="3680"/>
                    </a:lnTo>
                    <a:lnTo>
                      <a:pt x="25653" y="3031"/>
                    </a:lnTo>
                    <a:cubicBezTo>
                      <a:pt x="26519" y="2923"/>
                      <a:pt x="27493" y="2815"/>
                      <a:pt x="28250" y="2706"/>
                    </a:cubicBezTo>
                    <a:cubicBezTo>
                      <a:pt x="28900" y="2652"/>
                      <a:pt x="29576" y="2625"/>
                      <a:pt x="30253" y="2625"/>
                    </a:cubicBezTo>
                    <a:cubicBezTo>
                      <a:pt x="30929" y="2625"/>
                      <a:pt x="31606" y="2652"/>
                      <a:pt x="32255" y="2706"/>
                    </a:cubicBezTo>
                    <a:cubicBezTo>
                      <a:pt x="32796" y="2815"/>
                      <a:pt x="33229" y="2815"/>
                      <a:pt x="33771" y="3031"/>
                    </a:cubicBezTo>
                    <a:lnTo>
                      <a:pt x="335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36"/>
              <p:cNvSpPr/>
              <p:nvPr/>
            </p:nvSpPr>
            <p:spPr>
              <a:xfrm>
                <a:off x="3362150" y="1661425"/>
                <a:ext cx="304900" cy="178650"/>
              </a:xfrm>
              <a:custGeom>
                <a:avLst/>
                <a:gdLst/>
                <a:ahLst/>
                <a:cxnLst/>
                <a:rect l="l" t="t" r="r" b="b"/>
                <a:pathLst>
                  <a:path w="12196" h="7146" extrusionOk="0">
                    <a:moveTo>
                      <a:pt x="7467" y="0"/>
                    </a:moveTo>
                    <a:cubicBezTo>
                      <a:pt x="7432" y="0"/>
                      <a:pt x="7397" y="1"/>
                      <a:pt x="7361" y="2"/>
                    </a:cubicBezTo>
                    <a:cubicBezTo>
                      <a:pt x="5412" y="2"/>
                      <a:pt x="1" y="1950"/>
                      <a:pt x="109" y="3898"/>
                    </a:cubicBezTo>
                    <a:cubicBezTo>
                      <a:pt x="217" y="5846"/>
                      <a:pt x="5737" y="7145"/>
                      <a:pt x="7685" y="7145"/>
                    </a:cubicBezTo>
                    <a:cubicBezTo>
                      <a:pt x="12196" y="6716"/>
                      <a:pt x="11912" y="0"/>
                      <a:pt x="7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36"/>
              <p:cNvSpPr/>
              <p:nvPr/>
            </p:nvSpPr>
            <p:spPr>
              <a:xfrm>
                <a:off x="2304125" y="2259475"/>
                <a:ext cx="860525" cy="200250"/>
              </a:xfrm>
              <a:custGeom>
                <a:avLst/>
                <a:gdLst/>
                <a:ahLst/>
                <a:cxnLst/>
                <a:rect l="l" t="t" r="r" b="b"/>
                <a:pathLst>
                  <a:path w="34421" h="8010" extrusionOk="0">
                    <a:moveTo>
                      <a:pt x="34420" y="0"/>
                    </a:moveTo>
                    <a:cubicBezTo>
                      <a:pt x="33987" y="109"/>
                      <a:pt x="33446" y="325"/>
                      <a:pt x="32905" y="433"/>
                    </a:cubicBezTo>
                    <a:cubicBezTo>
                      <a:pt x="31606" y="758"/>
                      <a:pt x="30307" y="866"/>
                      <a:pt x="28900" y="974"/>
                    </a:cubicBezTo>
                    <a:cubicBezTo>
                      <a:pt x="28467" y="1029"/>
                      <a:pt x="28034" y="1029"/>
                      <a:pt x="27588" y="1029"/>
                    </a:cubicBezTo>
                    <a:cubicBezTo>
                      <a:pt x="27141" y="1029"/>
                      <a:pt x="26681" y="1029"/>
                      <a:pt x="26194" y="1083"/>
                    </a:cubicBezTo>
                    <a:lnTo>
                      <a:pt x="23272" y="1299"/>
                    </a:lnTo>
                    <a:lnTo>
                      <a:pt x="20133" y="1407"/>
                    </a:lnTo>
                    <a:lnTo>
                      <a:pt x="16777" y="1840"/>
                    </a:lnTo>
                    <a:cubicBezTo>
                      <a:pt x="15695" y="1949"/>
                      <a:pt x="14613" y="2057"/>
                      <a:pt x="13530" y="2273"/>
                    </a:cubicBezTo>
                    <a:lnTo>
                      <a:pt x="10391" y="2706"/>
                    </a:lnTo>
                    <a:cubicBezTo>
                      <a:pt x="9309" y="2923"/>
                      <a:pt x="8335" y="3139"/>
                      <a:pt x="7469" y="3247"/>
                    </a:cubicBezTo>
                    <a:lnTo>
                      <a:pt x="4763" y="3789"/>
                    </a:lnTo>
                    <a:lnTo>
                      <a:pt x="2273" y="4438"/>
                    </a:lnTo>
                    <a:lnTo>
                      <a:pt x="0" y="7144"/>
                    </a:lnTo>
                    <a:lnTo>
                      <a:pt x="325" y="8010"/>
                    </a:lnTo>
                    <a:cubicBezTo>
                      <a:pt x="325" y="8010"/>
                      <a:pt x="866" y="7793"/>
                      <a:pt x="1732" y="7360"/>
                    </a:cubicBezTo>
                    <a:cubicBezTo>
                      <a:pt x="2598" y="7036"/>
                      <a:pt x="3789" y="6495"/>
                      <a:pt x="5412" y="6062"/>
                    </a:cubicBezTo>
                    <a:cubicBezTo>
                      <a:pt x="6928" y="5520"/>
                      <a:pt x="8768" y="4979"/>
                      <a:pt x="10824" y="4546"/>
                    </a:cubicBezTo>
                    <a:lnTo>
                      <a:pt x="13855" y="3789"/>
                    </a:lnTo>
                    <a:cubicBezTo>
                      <a:pt x="14829" y="3572"/>
                      <a:pt x="15911" y="3464"/>
                      <a:pt x="16994" y="3247"/>
                    </a:cubicBezTo>
                    <a:lnTo>
                      <a:pt x="20241" y="2706"/>
                    </a:lnTo>
                    <a:lnTo>
                      <a:pt x="23380" y="2382"/>
                    </a:lnTo>
                    <a:lnTo>
                      <a:pt x="26302" y="2165"/>
                    </a:lnTo>
                    <a:cubicBezTo>
                      <a:pt x="27168" y="2057"/>
                      <a:pt x="28142" y="2057"/>
                      <a:pt x="29008" y="2057"/>
                    </a:cubicBezTo>
                    <a:cubicBezTo>
                      <a:pt x="30307" y="2057"/>
                      <a:pt x="31714" y="2165"/>
                      <a:pt x="33013" y="2490"/>
                    </a:cubicBezTo>
                    <a:cubicBezTo>
                      <a:pt x="33446" y="2598"/>
                      <a:pt x="33987" y="2706"/>
                      <a:pt x="34420" y="2923"/>
                    </a:cubicBezTo>
                    <a:lnTo>
                      <a:pt x="3442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36"/>
              <p:cNvSpPr/>
              <p:nvPr/>
            </p:nvSpPr>
            <p:spPr>
              <a:xfrm>
                <a:off x="3110500" y="2216025"/>
                <a:ext cx="308575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12343" h="7161" extrusionOk="0">
                    <a:moveTo>
                      <a:pt x="7443" y="0"/>
                    </a:moveTo>
                    <a:cubicBezTo>
                      <a:pt x="5317" y="0"/>
                      <a:pt x="213" y="1277"/>
                      <a:pt x="109" y="3254"/>
                    </a:cubicBezTo>
                    <a:cubicBezTo>
                      <a:pt x="0" y="5202"/>
                      <a:pt x="5304" y="7042"/>
                      <a:pt x="7361" y="7150"/>
                    </a:cubicBezTo>
                    <a:cubicBezTo>
                      <a:pt x="7464" y="7157"/>
                      <a:pt x="7565" y="7161"/>
                      <a:pt x="7664" y="7161"/>
                    </a:cubicBezTo>
                    <a:cubicBezTo>
                      <a:pt x="12032" y="7161"/>
                      <a:pt x="12342" y="324"/>
                      <a:pt x="7685" y="6"/>
                    </a:cubicBezTo>
                    <a:cubicBezTo>
                      <a:pt x="7610" y="2"/>
                      <a:pt x="7529" y="0"/>
                      <a:pt x="74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36"/>
              <p:cNvSpPr/>
              <p:nvPr/>
            </p:nvSpPr>
            <p:spPr>
              <a:xfrm>
                <a:off x="1976700" y="2730300"/>
                <a:ext cx="849700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33988" h="10392" extrusionOk="0">
                    <a:moveTo>
                      <a:pt x="33879" y="1"/>
                    </a:moveTo>
                    <a:cubicBezTo>
                      <a:pt x="33446" y="217"/>
                      <a:pt x="32905" y="434"/>
                      <a:pt x="32364" y="650"/>
                    </a:cubicBezTo>
                    <a:cubicBezTo>
                      <a:pt x="31065" y="975"/>
                      <a:pt x="29766" y="1300"/>
                      <a:pt x="28467" y="1408"/>
                    </a:cubicBezTo>
                    <a:cubicBezTo>
                      <a:pt x="27601" y="1516"/>
                      <a:pt x="26627" y="1516"/>
                      <a:pt x="25761" y="1733"/>
                    </a:cubicBezTo>
                    <a:lnTo>
                      <a:pt x="22839" y="2057"/>
                    </a:lnTo>
                    <a:lnTo>
                      <a:pt x="19592" y="2599"/>
                    </a:lnTo>
                    <a:lnTo>
                      <a:pt x="16345" y="3140"/>
                    </a:lnTo>
                    <a:cubicBezTo>
                      <a:pt x="15262" y="3356"/>
                      <a:pt x="14180" y="3573"/>
                      <a:pt x="13097" y="3789"/>
                    </a:cubicBezTo>
                    <a:lnTo>
                      <a:pt x="10067" y="4547"/>
                    </a:lnTo>
                    <a:cubicBezTo>
                      <a:pt x="8984" y="4763"/>
                      <a:pt x="8010" y="4980"/>
                      <a:pt x="7144" y="5304"/>
                    </a:cubicBezTo>
                    <a:lnTo>
                      <a:pt x="4547" y="5954"/>
                    </a:lnTo>
                    <a:lnTo>
                      <a:pt x="2165" y="6712"/>
                    </a:lnTo>
                    <a:lnTo>
                      <a:pt x="1" y="9418"/>
                    </a:lnTo>
                    <a:lnTo>
                      <a:pt x="325" y="10392"/>
                    </a:lnTo>
                    <a:cubicBezTo>
                      <a:pt x="325" y="10392"/>
                      <a:pt x="866" y="10067"/>
                      <a:pt x="1732" y="9634"/>
                    </a:cubicBezTo>
                    <a:cubicBezTo>
                      <a:pt x="2598" y="9201"/>
                      <a:pt x="3789" y="8660"/>
                      <a:pt x="5304" y="8119"/>
                    </a:cubicBezTo>
                    <a:cubicBezTo>
                      <a:pt x="6820" y="7469"/>
                      <a:pt x="8551" y="6820"/>
                      <a:pt x="10500" y="6170"/>
                    </a:cubicBezTo>
                    <a:lnTo>
                      <a:pt x="13530" y="5304"/>
                    </a:lnTo>
                    <a:cubicBezTo>
                      <a:pt x="14505" y="4980"/>
                      <a:pt x="15587" y="4763"/>
                      <a:pt x="16669" y="4547"/>
                    </a:cubicBezTo>
                    <a:lnTo>
                      <a:pt x="19916" y="3789"/>
                    </a:lnTo>
                    <a:lnTo>
                      <a:pt x="23055" y="3248"/>
                    </a:lnTo>
                    <a:lnTo>
                      <a:pt x="25870" y="2815"/>
                    </a:lnTo>
                    <a:cubicBezTo>
                      <a:pt x="26844" y="2707"/>
                      <a:pt x="27710" y="2599"/>
                      <a:pt x="28575" y="2599"/>
                    </a:cubicBezTo>
                    <a:cubicBezTo>
                      <a:pt x="29113" y="2554"/>
                      <a:pt x="29651" y="2527"/>
                      <a:pt x="30189" y="2527"/>
                    </a:cubicBezTo>
                    <a:cubicBezTo>
                      <a:pt x="30950" y="2527"/>
                      <a:pt x="31711" y="2580"/>
                      <a:pt x="32472" y="2707"/>
                    </a:cubicBezTo>
                    <a:cubicBezTo>
                      <a:pt x="33013" y="2707"/>
                      <a:pt x="33554" y="2815"/>
                      <a:pt x="33987" y="3031"/>
                    </a:cubicBezTo>
                    <a:lnTo>
                      <a:pt x="338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36"/>
              <p:cNvSpPr/>
              <p:nvPr/>
            </p:nvSpPr>
            <p:spPr>
              <a:xfrm>
                <a:off x="2774950" y="2681600"/>
                <a:ext cx="297700" cy="178625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7145" extrusionOk="0">
                    <a:moveTo>
                      <a:pt x="7361" y="0"/>
                    </a:moveTo>
                    <a:cubicBezTo>
                      <a:pt x="5413" y="0"/>
                      <a:pt x="1" y="1624"/>
                      <a:pt x="1" y="3681"/>
                    </a:cubicBezTo>
                    <a:cubicBezTo>
                      <a:pt x="1" y="5629"/>
                      <a:pt x="5521" y="7144"/>
                      <a:pt x="7469" y="7144"/>
                    </a:cubicBezTo>
                    <a:cubicBezTo>
                      <a:pt x="11907" y="6820"/>
                      <a:pt x="11907" y="109"/>
                      <a:pt x="7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36"/>
              <p:cNvSpPr/>
              <p:nvPr/>
            </p:nvSpPr>
            <p:spPr>
              <a:xfrm>
                <a:off x="1703400" y="3117250"/>
                <a:ext cx="738750" cy="527700"/>
              </a:xfrm>
              <a:custGeom>
                <a:avLst/>
                <a:gdLst/>
                <a:ahLst/>
                <a:cxnLst/>
                <a:rect l="l" t="t" r="r" b="b"/>
                <a:pathLst>
                  <a:path w="29550" h="21108" extrusionOk="0">
                    <a:moveTo>
                      <a:pt x="28359" y="1"/>
                    </a:moveTo>
                    <a:cubicBezTo>
                      <a:pt x="27926" y="434"/>
                      <a:pt x="27601" y="759"/>
                      <a:pt x="27168" y="1083"/>
                    </a:cubicBezTo>
                    <a:cubicBezTo>
                      <a:pt x="26086" y="1949"/>
                      <a:pt x="24895" y="2599"/>
                      <a:pt x="23705" y="3140"/>
                    </a:cubicBezTo>
                    <a:cubicBezTo>
                      <a:pt x="22947" y="3573"/>
                      <a:pt x="22081" y="3898"/>
                      <a:pt x="21323" y="4330"/>
                    </a:cubicBezTo>
                    <a:lnTo>
                      <a:pt x="18617" y="5738"/>
                    </a:lnTo>
                    <a:lnTo>
                      <a:pt x="15803" y="7253"/>
                    </a:lnTo>
                    <a:lnTo>
                      <a:pt x="12989" y="8876"/>
                    </a:lnTo>
                    <a:cubicBezTo>
                      <a:pt x="12123" y="9526"/>
                      <a:pt x="11149" y="9959"/>
                      <a:pt x="10175" y="10608"/>
                    </a:cubicBezTo>
                    <a:lnTo>
                      <a:pt x="7469" y="12340"/>
                    </a:lnTo>
                    <a:cubicBezTo>
                      <a:pt x="6603" y="12881"/>
                      <a:pt x="5845" y="13531"/>
                      <a:pt x="4979" y="14072"/>
                    </a:cubicBezTo>
                    <a:lnTo>
                      <a:pt x="2815" y="15587"/>
                    </a:lnTo>
                    <a:lnTo>
                      <a:pt x="866" y="17103"/>
                    </a:lnTo>
                    <a:lnTo>
                      <a:pt x="1" y="20458"/>
                    </a:lnTo>
                    <a:lnTo>
                      <a:pt x="650" y="21107"/>
                    </a:lnTo>
                    <a:cubicBezTo>
                      <a:pt x="650" y="21107"/>
                      <a:pt x="1191" y="20783"/>
                      <a:pt x="1624" y="20025"/>
                    </a:cubicBezTo>
                    <a:cubicBezTo>
                      <a:pt x="2165" y="19376"/>
                      <a:pt x="3139" y="18401"/>
                      <a:pt x="4330" y="17319"/>
                    </a:cubicBezTo>
                    <a:cubicBezTo>
                      <a:pt x="5629" y="16237"/>
                      <a:pt x="7036" y="15046"/>
                      <a:pt x="8660" y="13747"/>
                    </a:cubicBezTo>
                    <a:lnTo>
                      <a:pt x="11149" y="11907"/>
                    </a:lnTo>
                    <a:cubicBezTo>
                      <a:pt x="12015" y="11258"/>
                      <a:pt x="12989" y="10717"/>
                      <a:pt x="13855" y="10067"/>
                    </a:cubicBezTo>
                    <a:lnTo>
                      <a:pt x="16561" y="8335"/>
                    </a:lnTo>
                    <a:lnTo>
                      <a:pt x="19267" y="6712"/>
                    </a:lnTo>
                    <a:lnTo>
                      <a:pt x="21865" y="5305"/>
                    </a:lnTo>
                    <a:cubicBezTo>
                      <a:pt x="22622" y="4872"/>
                      <a:pt x="23380" y="4547"/>
                      <a:pt x="24246" y="4222"/>
                    </a:cubicBezTo>
                    <a:cubicBezTo>
                      <a:pt x="25437" y="3573"/>
                      <a:pt x="26735" y="3248"/>
                      <a:pt x="27926" y="2923"/>
                    </a:cubicBezTo>
                    <a:cubicBezTo>
                      <a:pt x="28467" y="2815"/>
                      <a:pt x="29008" y="2707"/>
                      <a:pt x="29550" y="2707"/>
                    </a:cubicBezTo>
                    <a:lnTo>
                      <a:pt x="283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36"/>
              <p:cNvSpPr/>
              <p:nvPr/>
            </p:nvSpPr>
            <p:spPr>
              <a:xfrm>
                <a:off x="2363650" y="3015575"/>
                <a:ext cx="322925" cy="188750"/>
              </a:xfrm>
              <a:custGeom>
                <a:avLst/>
                <a:gdLst/>
                <a:ahLst/>
                <a:cxnLst/>
                <a:rect l="l" t="t" r="r" b="b"/>
                <a:pathLst>
                  <a:path w="12917" h="7550" extrusionOk="0">
                    <a:moveTo>
                      <a:pt x="7792" y="0"/>
                    </a:moveTo>
                    <a:cubicBezTo>
                      <a:pt x="7351" y="0"/>
                      <a:pt x="6880" y="87"/>
                      <a:pt x="6387" y="280"/>
                    </a:cubicBezTo>
                    <a:cubicBezTo>
                      <a:pt x="4547" y="929"/>
                      <a:pt x="1" y="4393"/>
                      <a:pt x="758" y="6233"/>
                    </a:cubicBezTo>
                    <a:cubicBezTo>
                      <a:pt x="1105" y="7214"/>
                      <a:pt x="2869" y="7549"/>
                      <a:pt x="4718" y="7549"/>
                    </a:cubicBezTo>
                    <a:cubicBezTo>
                      <a:pt x="6335" y="7549"/>
                      <a:pt x="8018" y="7293"/>
                      <a:pt x="8876" y="6990"/>
                    </a:cubicBezTo>
                    <a:cubicBezTo>
                      <a:pt x="12917" y="5547"/>
                      <a:pt x="11314" y="0"/>
                      <a:pt x="77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" name="Google Shape;3569;p36"/>
            <p:cNvGrpSpPr/>
            <p:nvPr/>
          </p:nvGrpSpPr>
          <p:grpSpPr>
            <a:xfrm rot="899962">
              <a:off x="-312112" y="3802623"/>
              <a:ext cx="1477431" cy="1913998"/>
              <a:chOff x="1784150" y="238125"/>
              <a:chExt cx="3999700" cy="5181575"/>
            </a:xfrm>
          </p:grpSpPr>
          <p:sp>
            <p:nvSpPr>
              <p:cNvPr id="3570" name="Google Shape;3570;p36"/>
              <p:cNvSpPr/>
              <p:nvPr/>
            </p:nvSpPr>
            <p:spPr>
              <a:xfrm>
                <a:off x="1803200" y="1600225"/>
                <a:ext cx="3980650" cy="3769225"/>
              </a:xfrm>
              <a:custGeom>
                <a:avLst/>
                <a:gdLst/>
                <a:ahLst/>
                <a:cxnLst/>
                <a:rect l="l" t="t" r="r" b="b"/>
                <a:pathLst>
                  <a:path w="159226" h="150769" extrusionOk="0">
                    <a:moveTo>
                      <a:pt x="135726" y="0"/>
                    </a:moveTo>
                    <a:lnTo>
                      <a:pt x="135726" y="0"/>
                    </a:lnTo>
                    <a:cubicBezTo>
                      <a:pt x="113336" y="3120"/>
                      <a:pt x="89630" y="12408"/>
                      <a:pt x="68626" y="27312"/>
                    </a:cubicBezTo>
                    <a:lnTo>
                      <a:pt x="62249" y="51989"/>
                    </a:lnTo>
                    <a:lnTo>
                      <a:pt x="60169" y="33759"/>
                    </a:lnTo>
                    <a:cubicBezTo>
                      <a:pt x="49009" y="42839"/>
                      <a:pt x="39235" y="53445"/>
                      <a:pt x="31055" y="65229"/>
                    </a:cubicBezTo>
                    <a:lnTo>
                      <a:pt x="27312" y="85539"/>
                    </a:lnTo>
                    <a:lnTo>
                      <a:pt x="25233" y="74379"/>
                    </a:lnTo>
                    <a:cubicBezTo>
                      <a:pt x="14003" y="93442"/>
                      <a:pt x="6655" y="115970"/>
                      <a:pt x="5130" y="141688"/>
                    </a:cubicBezTo>
                    <a:cubicBezTo>
                      <a:pt x="3397" y="144668"/>
                      <a:pt x="1664" y="147649"/>
                      <a:pt x="1" y="150768"/>
                    </a:cubicBezTo>
                    <a:cubicBezTo>
                      <a:pt x="18578" y="149728"/>
                      <a:pt x="39235" y="145569"/>
                      <a:pt x="59545" y="139192"/>
                    </a:cubicBezTo>
                    <a:lnTo>
                      <a:pt x="51366" y="133577"/>
                    </a:lnTo>
                    <a:lnTo>
                      <a:pt x="66131" y="137043"/>
                    </a:lnTo>
                    <a:cubicBezTo>
                      <a:pt x="73132" y="134686"/>
                      <a:pt x="80064" y="132052"/>
                      <a:pt x="86787" y="129280"/>
                    </a:cubicBezTo>
                    <a:lnTo>
                      <a:pt x="70636" y="118119"/>
                    </a:lnTo>
                    <a:lnTo>
                      <a:pt x="97532" y="124566"/>
                    </a:lnTo>
                    <a:cubicBezTo>
                      <a:pt x="104256" y="121447"/>
                      <a:pt x="110772" y="118119"/>
                      <a:pt x="116941" y="114584"/>
                    </a:cubicBezTo>
                    <a:lnTo>
                      <a:pt x="102869" y="105573"/>
                    </a:lnTo>
                    <a:lnTo>
                      <a:pt x="102869" y="105573"/>
                    </a:lnTo>
                    <a:lnTo>
                      <a:pt x="124635" y="110078"/>
                    </a:lnTo>
                    <a:cubicBezTo>
                      <a:pt x="138915" y="101275"/>
                      <a:pt x="150907" y="91640"/>
                      <a:pt x="159225" y="81658"/>
                    </a:cubicBezTo>
                    <a:cubicBezTo>
                      <a:pt x="147858" y="78421"/>
                      <a:pt x="135382" y="76673"/>
                      <a:pt x="122471" y="76673"/>
                    </a:cubicBezTo>
                    <a:cubicBezTo>
                      <a:pt x="113257" y="76673"/>
                      <a:pt x="103823" y="77563"/>
                      <a:pt x="94412" y="79439"/>
                    </a:cubicBezTo>
                    <a:lnTo>
                      <a:pt x="80133" y="97324"/>
                    </a:lnTo>
                    <a:lnTo>
                      <a:pt x="85124" y="81658"/>
                    </a:lnTo>
                    <a:lnTo>
                      <a:pt x="85124" y="81658"/>
                    </a:lnTo>
                    <a:cubicBezTo>
                      <a:pt x="84361" y="81866"/>
                      <a:pt x="83599" y="82074"/>
                      <a:pt x="82906" y="82282"/>
                    </a:cubicBezTo>
                    <a:lnTo>
                      <a:pt x="83668" y="81450"/>
                    </a:lnTo>
                    <a:lnTo>
                      <a:pt x="62041" y="77499"/>
                    </a:lnTo>
                    <a:lnTo>
                      <a:pt x="92402" y="71745"/>
                    </a:lnTo>
                    <a:cubicBezTo>
                      <a:pt x="97809" y="65506"/>
                      <a:pt x="102939" y="59129"/>
                      <a:pt x="107652" y="52752"/>
                    </a:cubicBezTo>
                    <a:lnTo>
                      <a:pt x="89144" y="49979"/>
                    </a:lnTo>
                    <a:lnTo>
                      <a:pt x="113406" y="44642"/>
                    </a:lnTo>
                    <a:cubicBezTo>
                      <a:pt x="124011" y="29253"/>
                      <a:pt x="131844" y="13864"/>
                      <a:pt x="135726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36"/>
              <p:cNvSpPr/>
              <p:nvPr/>
            </p:nvSpPr>
            <p:spPr>
              <a:xfrm>
                <a:off x="2801400" y="1068200"/>
                <a:ext cx="1414125" cy="1743400"/>
              </a:xfrm>
              <a:custGeom>
                <a:avLst/>
                <a:gdLst/>
                <a:ahLst/>
                <a:cxnLst/>
                <a:rect l="l" t="t" r="r" b="b"/>
                <a:pathLst>
                  <a:path w="56565" h="69736" extrusionOk="0">
                    <a:moveTo>
                      <a:pt x="55663" y="1"/>
                    </a:moveTo>
                    <a:cubicBezTo>
                      <a:pt x="55455" y="278"/>
                      <a:pt x="55247" y="555"/>
                      <a:pt x="55039" y="763"/>
                    </a:cubicBezTo>
                    <a:cubicBezTo>
                      <a:pt x="54346" y="1456"/>
                      <a:pt x="53583" y="2011"/>
                      <a:pt x="52752" y="2496"/>
                    </a:cubicBezTo>
                    <a:cubicBezTo>
                      <a:pt x="51781" y="3259"/>
                      <a:pt x="50464" y="3952"/>
                      <a:pt x="49147" y="5061"/>
                    </a:cubicBezTo>
                    <a:cubicBezTo>
                      <a:pt x="47830" y="6170"/>
                      <a:pt x="46374" y="7418"/>
                      <a:pt x="44641" y="8665"/>
                    </a:cubicBezTo>
                    <a:cubicBezTo>
                      <a:pt x="42908" y="9913"/>
                      <a:pt x="41245" y="11438"/>
                      <a:pt x="39442" y="13032"/>
                    </a:cubicBezTo>
                    <a:cubicBezTo>
                      <a:pt x="38541" y="13795"/>
                      <a:pt x="37571" y="14696"/>
                      <a:pt x="36739" y="15528"/>
                    </a:cubicBezTo>
                    <a:lnTo>
                      <a:pt x="33966" y="18301"/>
                    </a:lnTo>
                    <a:cubicBezTo>
                      <a:pt x="33065" y="19271"/>
                      <a:pt x="32095" y="20242"/>
                      <a:pt x="31263" y="21212"/>
                    </a:cubicBezTo>
                    <a:lnTo>
                      <a:pt x="28559" y="24331"/>
                    </a:lnTo>
                    <a:cubicBezTo>
                      <a:pt x="26688" y="26342"/>
                      <a:pt x="24955" y="28629"/>
                      <a:pt x="23222" y="30778"/>
                    </a:cubicBezTo>
                    <a:lnTo>
                      <a:pt x="21905" y="32442"/>
                    </a:lnTo>
                    <a:lnTo>
                      <a:pt x="20657" y="34175"/>
                    </a:lnTo>
                    <a:lnTo>
                      <a:pt x="18162" y="37502"/>
                    </a:lnTo>
                    <a:cubicBezTo>
                      <a:pt x="16567" y="39789"/>
                      <a:pt x="15042" y="42008"/>
                      <a:pt x="13656" y="44226"/>
                    </a:cubicBezTo>
                    <a:cubicBezTo>
                      <a:pt x="12200" y="46513"/>
                      <a:pt x="10814" y="48593"/>
                      <a:pt x="9635" y="50672"/>
                    </a:cubicBezTo>
                    <a:lnTo>
                      <a:pt x="7833" y="53722"/>
                    </a:lnTo>
                    <a:lnTo>
                      <a:pt x="6239" y="56565"/>
                    </a:lnTo>
                    <a:cubicBezTo>
                      <a:pt x="5199" y="58436"/>
                      <a:pt x="4298" y="60100"/>
                      <a:pt x="3535" y="61694"/>
                    </a:cubicBezTo>
                    <a:cubicBezTo>
                      <a:pt x="2842" y="63219"/>
                      <a:pt x="2149" y="64536"/>
                      <a:pt x="1594" y="65645"/>
                    </a:cubicBezTo>
                    <a:cubicBezTo>
                      <a:pt x="1109" y="66754"/>
                      <a:pt x="693" y="67656"/>
                      <a:pt x="416" y="68279"/>
                    </a:cubicBezTo>
                    <a:lnTo>
                      <a:pt x="0" y="69181"/>
                    </a:lnTo>
                    <a:lnTo>
                      <a:pt x="1456" y="69735"/>
                    </a:lnTo>
                    <a:cubicBezTo>
                      <a:pt x="1456" y="69735"/>
                      <a:pt x="1594" y="69458"/>
                      <a:pt x="1872" y="68903"/>
                    </a:cubicBezTo>
                    <a:cubicBezTo>
                      <a:pt x="2149" y="68279"/>
                      <a:pt x="2565" y="67448"/>
                      <a:pt x="3050" y="66338"/>
                    </a:cubicBezTo>
                    <a:cubicBezTo>
                      <a:pt x="3605" y="65229"/>
                      <a:pt x="4229" y="63982"/>
                      <a:pt x="5060" y="62457"/>
                    </a:cubicBezTo>
                    <a:cubicBezTo>
                      <a:pt x="5892" y="60932"/>
                      <a:pt x="6724" y="59268"/>
                      <a:pt x="7833" y="57466"/>
                    </a:cubicBezTo>
                    <a:lnTo>
                      <a:pt x="9427" y="54624"/>
                    </a:lnTo>
                    <a:cubicBezTo>
                      <a:pt x="9982" y="53653"/>
                      <a:pt x="10606" y="52613"/>
                      <a:pt x="11230" y="51643"/>
                    </a:cubicBezTo>
                    <a:cubicBezTo>
                      <a:pt x="12408" y="49563"/>
                      <a:pt x="13725" y="47414"/>
                      <a:pt x="15181" y="45266"/>
                    </a:cubicBezTo>
                    <a:cubicBezTo>
                      <a:pt x="16637" y="43047"/>
                      <a:pt x="18162" y="40829"/>
                      <a:pt x="19687" y="38611"/>
                    </a:cubicBezTo>
                    <a:lnTo>
                      <a:pt x="22113" y="35284"/>
                    </a:lnTo>
                    <a:lnTo>
                      <a:pt x="23360" y="33620"/>
                    </a:lnTo>
                    <a:lnTo>
                      <a:pt x="24678" y="31956"/>
                    </a:lnTo>
                    <a:cubicBezTo>
                      <a:pt x="26410" y="29808"/>
                      <a:pt x="28074" y="27589"/>
                      <a:pt x="29876" y="25579"/>
                    </a:cubicBezTo>
                    <a:lnTo>
                      <a:pt x="32511" y="22460"/>
                    </a:lnTo>
                    <a:cubicBezTo>
                      <a:pt x="33412" y="21489"/>
                      <a:pt x="34382" y="20519"/>
                      <a:pt x="35214" y="19548"/>
                    </a:cubicBezTo>
                    <a:lnTo>
                      <a:pt x="37848" y="16776"/>
                    </a:lnTo>
                    <a:cubicBezTo>
                      <a:pt x="38680" y="15805"/>
                      <a:pt x="39581" y="15043"/>
                      <a:pt x="40413" y="14142"/>
                    </a:cubicBezTo>
                    <a:cubicBezTo>
                      <a:pt x="42146" y="12478"/>
                      <a:pt x="43740" y="10884"/>
                      <a:pt x="45334" y="9497"/>
                    </a:cubicBezTo>
                    <a:cubicBezTo>
                      <a:pt x="46929" y="8180"/>
                      <a:pt x="48384" y="6863"/>
                      <a:pt x="49632" y="5823"/>
                    </a:cubicBezTo>
                    <a:lnTo>
                      <a:pt x="53167" y="3189"/>
                    </a:lnTo>
                    <a:cubicBezTo>
                      <a:pt x="53930" y="2565"/>
                      <a:pt x="54762" y="2080"/>
                      <a:pt x="55594" y="1595"/>
                    </a:cubicBezTo>
                    <a:cubicBezTo>
                      <a:pt x="55871" y="1456"/>
                      <a:pt x="56217" y="1387"/>
                      <a:pt x="56564" y="1248"/>
                    </a:cubicBezTo>
                    <a:lnTo>
                      <a:pt x="556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36"/>
              <p:cNvSpPr/>
              <p:nvPr/>
            </p:nvSpPr>
            <p:spPr>
              <a:xfrm>
                <a:off x="3768375" y="1326425"/>
                <a:ext cx="45927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4853" extrusionOk="0">
                    <a:moveTo>
                      <a:pt x="18370" y="0"/>
                    </a:moveTo>
                    <a:cubicBezTo>
                      <a:pt x="18093" y="139"/>
                      <a:pt x="17816" y="277"/>
                      <a:pt x="17538" y="347"/>
                    </a:cubicBezTo>
                    <a:cubicBezTo>
                      <a:pt x="16915" y="485"/>
                      <a:pt x="16152" y="624"/>
                      <a:pt x="15459" y="693"/>
                    </a:cubicBezTo>
                    <a:cubicBezTo>
                      <a:pt x="15043" y="693"/>
                      <a:pt x="14558" y="693"/>
                      <a:pt x="14073" y="763"/>
                    </a:cubicBezTo>
                    <a:lnTo>
                      <a:pt x="12548" y="901"/>
                    </a:lnTo>
                    <a:lnTo>
                      <a:pt x="10815" y="1109"/>
                    </a:lnTo>
                    <a:lnTo>
                      <a:pt x="9082" y="1386"/>
                    </a:lnTo>
                    <a:cubicBezTo>
                      <a:pt x="8527" y="1456"/>
                      <a:pt x="7972" y="1525"/>
                      <a:pt x="7349" y="1664"/>
                    </a:cubicBezTo>
                    <a:lnTo>
                      <a:pt x="5754" y="2010"/>
                    </a:lnTo>
                    <a:cubicBezTo>
                      <a:pt x="5200" y="2080"/>
                      <a:pt x="4645" y="2218"/>
                      <a:pt x="4160" y="2288"/>
                    </a:cubicBezTo>
                    <a:lnTo>
                      <a:pt x="2843" y="2634"/>
                    </a:lnTo>
                    <a:cubicBezTo>
                      <a:pt x="1942" y="2842"/>
                      <a:pt x="1249" y="3050"/>
                      <a:pt x="763" y="3258"/>
                    </a:cubicBezTo>
                    <a:cubicBezTo>
                      <a:pt x="209" y="3397"/>
                      <a:pt x="1" y="3466"/>
                      <a:pt x="1" y="3466"/>
                    </a:cubicBezTo>
                    <a:lnTo>
                      <a:pt x="625" y="4852"/>
                    </a:lnTo>
                    <a:cubicBezTo>
                      <a:pt x="625" y="4852"/>
                      <a:pt x="833" y="4714"/>
                      <a:pt x="1318" y="4506"/>
                    </a:cubicBezTo>
                    <a:cubicBezTo>
                      <a:pt x="1734" y="4298"/>
                      <a:pt x="2358" y="4021"/>
                      <a:pt x="3190" y="3743"/>
                    </a:cubicBezTo>
                    <a:cubicBezTo>
                      <a:pt x="4021" y="3466"/>
                      <a:pt x="4922" y="3189"/>
                      <a:pt x="5962" y="2911"/>
                    </a:cubicBezTo>
                    <a:lnTo>
                      <a:pt x="7557" y="2426"/>
                    </a:lnTo>
                    <a:cubicBezTo>
                      <a:pt x="8111" y="2288"/>
                      <a:pt x="8666" y="2218"/>
                      <a:pt x="9220" y="2080"/>
                    </a:cubicBezTo>
                    <a:lnTo>
                      <a:pt x="10953" y="1733"/>
                    </a:lnTo>
                    <a:lnTo>
                      <a:pt x="12548" y="1525"/>
                    </a:lnTo>
                    <a:lnTo>
                      <a:pt x="14142" y="1386"/>
                    </a:lnTo>
                    <a:cubicBezTo>
                      <a:pt x="14558" y="1317"/>
                      <a:pt x="15043" y="1248"/>
                      <a:pt x="15459" y="1248"/>
                    </a:cubicBezTo>
                    <a:cubicBezTo>
                      <a:pt x="16152" y="1248"/>
                      <a:pt x="16915" y="1248"/>
                      <a:pt x="17608" y="1386"/>
                    </a:cubicBezTo>
                    <a:cubicBezTo>
                      <a:pt x="17816" y="1456"/>
                      <a:pt x="18093" y="1525"/>
                      <a:pt x="18370" y="1594"/>
                    </a:cubicBezTo>
                    <a:lnTo>
                      <a:pt x="18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36"/>
              <p:cNvSpPr/>
              <p:nvPr/>
            </p:nvSpPr>
            <p:spPr>
              <a:xfrm>
                <a:off x="4202050" y="1303775"/>
                <a:ext cx="1577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6309" h="3749" extrusionOk="0">
                    <a:moveTo>
                      <a:pt x="3822" y="1"/>
                    </a:moveTo>
                    <a:cubicBezTo>
                      <a:pt x="2694" y="1"/>
                      <a:pt x="69" y="808"/>
                      <a:pt x="69" y="1807"/>
                    </a:cubicBezTo>
                    <a:cubicBezTo>
                      <a:pt x="0" y="2847"/>
                      <a:pt x="2842" y="3748"/>
                      <a:pt x="3882" y="3748"/>
                    </a:cubicBezTo>
                    <a:cubicBezTo>
                      <a:pt x="6239" y="3609"/>
                      <a:pt x="6308" y="144"/>
                      <a:pt x="3951" y="5"/>
                    </a:cubicBezTo>
                    <a:cubicBezTo>
                      <a:pt x="3911" y="2"/>
                      <a:pt x="3867" y="1"/>
                      <a:pt x="38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4" name="Google Shape;3574;p36"/>
              <p:cNvSpPr/>
              <p:nvPr/>
            </p:nvSpPr>
            <p:spPr>
              <a:xfrm>
                <a:off x="4174325" y="1003800"/>
                <a:ext cx="1689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4156" extrusionOk="0">
                    <a:moveTo>
                      <a:pt x="4018" y="0"/>
                    </a:moveTo>
                    <a:cubicBezTo>
                      <a:pt x="3736" y="0"/>
                      <a:pt x="3433" y="67"/>
                      <a:pt x="3119" y="220"/>
                    </a:cubicBezTo>
                    <a:cubicBezTo>
                      <a:pt x="2218" y="705"/>
                      <a:pt x="0" y="2715"/>
                      <a:pt x="485" y="3616"/>
                    </a:cubicBezTo>
                    <a:cubicBezTo>
                      <a:pt x="684" y="4014"/>
                      <a:pt x="1290" y="4156"/>
                      <a:pt x="2003" y="4156"/>
                    </a:cubicBezTo>
                    <a:cubicBezTo>
                      <a:pt x="3031" y="4156"/>
                      <a:pt x="4280" y="3862"/>
                      <a:pt x="4852" y="3616"/>
                    </a:cubicBezTo>
                    <a:lnTo>
                      <a:pt x="4783" y="3616"/>
                    </a:lnTo>
                    <a:cubicBezTo>
                      <a:pt x="6757" y="2660"/>
                      <a:pt x="5789" y="0"/>
                      <a:pt x="40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36"/>
              <p:cNvSpPr/>
              <p:nvPr/>
            </p:nvSpPr>
            <p:spPr>
              <a:xfrm>
                <a:off x="3846375" y="901850"/>
                <a:ext cx="130000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5200" h="17885" extrusionOk="0">
                    <a:moveTo>
                      <a:pt x="3605" y="0"/>
                    </a:moveTo>
                    <a:lnTo>
                      <a:pt x="3605" y="0"/>
                    </a:lnTo>
                    <a:cubicBezTo>
                      <a:pt x="3743" y="277"/>
                      <a:pt x="3743" y="555"/>
                      <a:pt x="3813" y="763"/>
                    </a:cubicBezTo>
                    <a:cubicBezTo>
                      <a:pt x="3951" y="1456"/>
                      <a:pt x="3951" y="2149"/>
                      <a:pt x="3882" y="2842"/>
                    </a:cubicBezTo>
                    <a:cubicBezTo>
                      <a:pt x="3882" y="3327"/>
                      <a:pt x="3813" y="3813"/>
                      <a:pt x="3743" y="4228"/>
                    </a:cubicBezTo>
                    <a:cubicBezTo>
                      <a:pt x="3674" y="4783"/>
                      <a:pt x="3605" y="5268"/>
                      <a:pt x="3535" y="5823"/>
                    </a:cubicBezTo>
                    <a:cubicBezTo>
                      <a:pt x="3466" y="6377"/>
                      <a:pt x="3397" y="6863"/>
                      <a:pt x="3327" y="7417"/>
                    </a:cubicBezTo>
                    <a:cubicBezTo>
                      <a:pt x="3258" y="7972"/>
                      <a:pt x="3050" y="8526"/>
                      <a:pt x="2981" y="9150"/>
                    </a:cubicBezTo>
                    <a:cubicBezTo>
                      <a:pt x="2842" y="9705"/>
                      <a:pt x="2704" y="10259"/>
                      <a:pt x="2565" y="10814"/>
                    </a:cubicBezTo>
                    <a:cubicBezTo>
                      <a:pt x="2426" y="11299"/>
                      <a:pt x="2218" y="11853"/>
                      <a:pt x="2080" y="12339"/>
                    </a:cubicBezTo>
                    <a:cubicBezTo>
                      <a:pt x="1802" y="13378"/>
                      <a:pt x="1456" y="14349"/>
                      <a:pt x="1179" y="15111"/>
                    </a:cubicBezTo>
                    <a:cubicBezTo>
                      <a:pt x="832" y="15943"/>
                      <a:pt x="555" y="16567"/>
                      <a:pt x="347" y="16983"/>
                    </a:cubicBezTo>
                    <a:cubicBezTo>
                      <a:pt x="139" y="17399"/>
                      <a:pt x="0" y="17676"/>
                      <a:pt x="0" y="17676"/>
                    </a:cubicBezTo>
                    <a:lnTo>
                      <a:pt x="485" y="17884"/>
                    </a:lnTo>
                    <a:lnTo>
                      <a:pt x="1941" y="16844"/>
                    </a:lnTo>
                    <a:cubicBezTo>
                      <a:pt x="2010" y="16429"/>
                      <a:pt x="2149" y="16013"/>
                      <a:pt x="2288" y="15597"/>
                    </a:cubicBezTo>
                    <a:cubicBezTo>
                      <a:pt x="2426" y="15111"/>
                      <a:pt x="2496" y="14696"/>
                      <a:pt x="2634" y="14210"/>
                    </a:cubicBezTo>
                    <a:cubicBezTo>
                      <a:pt x="2773" y="13656"/>
                      <a:pt x="2912" y="13171"/>
                      <a:pt x="2981" y="12685"/>
                    </a:cubicBezTo>
                    <a:cubicBezTo>
                      <a:pt x="3120" y="12131"/>
                      <a:pt x="3258" y="11576"/>
                      <a:pt x="3397" y="11022"/>
                    </a:cubicBezTo>
                    <a:cubicBezTo>
                      <a:pt x="3466" y="10467"/>
                      <a:pt x="3535" y="9843"/>
                      <a:pt x="3674" y="9289"/>
                    </a:cubicBezTo>
                    <a:cubicBezTo>
                      <a:pt x="3813" y="8665"/>
                      <a:pt x="3882" y="8110"/>
                      <a:pt x="3951" y="7556"/>
                    </a:cubicBezTo>
                    <a:lnTo>
                      <a:pt x="4159" y="5892"/>
                    </a:lnTo>
                    <a:cubicBezTo>
                      <a:pt x="4229" y="5338"/>
                      <a:pt x="4298" y="4852"/>
                      <a:pt x="4367" y="4298"/>
                    </a:cubicBezTo>
                    <a:cubicBezTo>
                      <a:pt x="4437" y="3813"/>
                      <a:pt x="4437" y="3327"/>
                      <a:pt x="4506" y="2911"/>
                    </a:cubicBezTo>
                    <a:cubicBezTo>
                      <a:pt x="4575" y="2218"/>
                      <a:pt x="4714" y="1525"/>
                      <a:pt x="4922" y="832"/>
                    </a:cubicBezTo>
                    <a:cubicBezTo>
                      <a:pt x="4991" y="555"/>
                      <a:pt x="5060" y="347"/>
                      <a:pt x="5199" y="69"/>
                    </a:cubicBezTo>
                    <a:lnTo>
                      <a:pt x="36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36"/>
              <p:cNvSpPr/>
              <p:nvPr/>
            </p:nvSpPr>
            <p:spPr>
              <a:xfrm>
                <a:off x="3909175" y="788325"/>
                <a:ext cx="95325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5651" extrusionOk="0">
                    <a:moveTo>
                      <a:pt x="1907" y="1"/>
                    </a:moveTo>
                    <a:cubicBezTo>
                      <a:pt x="1005" y="1"/>
                      <a:pt x="104" y="590"/>
                      <a:pt x="0" y="1768"/>
                    </a:cubicBezTo>
                    <a:cubicBezTo>
                      <a:pt x="0" y="2808"/>
                      <a:pt x="901" y="5650"/>
                      <a:pt x="1941" y="5650"/>
                    </a:cubicBezTo>
                    <a:cubicBezTo>
                      <a:pt x="2912" y="5650"/>
                      <a:pt x="3813" y="2808"/>
                      <a:pt x="3813" y="1768"/>
                    </a:cubicBezTo>
                    <a:cubicBezTo>
                      <a:pt x="3709" y="590"/>
                      <a:pt x="2808" y="1"/>
                      <a:pt x="19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36"/>
              <p:cNvSpPr/>
              <p:nvPr/>
            </p:nvSpPr>
            <p:spPr>
              <a:xfrm>
                <a:off x="3662675" y="1076875"/>
                <a:ext cx="6935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8509" extrusionOk="0">
                    <a:moveTo>
                      <a:pt x="2773" y="0"/>
                    </a:moveTo>
                    <a:lnTo>
                      <a:pt x="1179" y="277"/>
                    </a:lnTo>
                    <a:cubicBezTo>
                      <a:pt x="1317" y="485"/>
                      <a:pt x="1387" y="763"/>
                      <a:pt x="1525" y="1040"/>
                    </a:cubicBezTo>
                    <a:cubicBezTo>
                      <a:pt x="1664" y="1664"/>
                      <a:pt x="1803" y="2357"/>
                      <a:pt x="1872" y="3050"/>
                    </a:cubicBezTo>
                    <a:cubicBezTo>
                      <a:pt x="1872" y="3535"/>
                      <a:pt x="1941" y="3951"/>
                      <a:pt x="1941" y="4437"/>
                    </a:cubicBezTo>
                    <a:lnTo>
                      <a:pt x="1941" y="6031"/>
                    </a:lnTo>
                    <a:lnTo>
                      <a:pt x="1941" y="7695"/>
                    </a:lnTo>
                    <a:lnTo>
                      <a:pt x="1803" y="9428"/>
                    </a:lnTo>
                    <a:cubicBezTo>
                      <a:pt x="1733" y="9982"/>
                      <a:pt x="1733" y="10537"/>
                      <a:pt x="1664" y="11160"/>
                    </a:cubicBezTo>
                    <a:cubicBezTo>
                      <a:pt x="1525" y="11715"/>
                      <a:pt x="1456" y="12270"/>
                      <a:pt x="1387" y="12755"/>
                    </a:cubicBezTo>
                    <a:cubicBezTo>
                      <a:pt x="1248" y="13864"/>
                      <a:pt x="1040" y="14834"/>
                      <a:pt x="832" y="15666"/>
                    </a:cubicBezTo>
                    <a:cubicBezTo>
                      <a:pt x="624" y="16498"/>
                      <a:pt x="416" y="17191"/>
                      <a:pt x="278" y="17607"/>
                    </a:cubicBezTo>
                    <a:cubicBezTo>
                      <a:pt x="70" y="18092"/>
                      <a:pt x="0" y="18370"/>
                      <a:pt x="0" y="18370"/>
                    </a:cubicBezTo>
                    <a:lnTo>
                      <a:pt x="486" y="18508"/>
                    </a:lnTo>
                    <a:lnTo>
                      <a:pt x="1803" y="17053"/>
                    </a:lnTo>
                    <a:cubicBezTo>
                      <a:pt x="1803" y="16706"/>
                      <a:pt x="1872" y="16221"/>
                      <a:pt x="1941" y="15735"/>
                    </a:cubicBezTo>
                    <a:cubicBezTo>
                      <a:pt x="2080" y="15250"/>
                      <a:pt x="2080" y="14904"/>
                      <a:pt x="2149" y="14349"/>
                    </a:cubicBezTo>
                    <a:cubicBezTo>
                      <a:pt x="2149" y="13795"/>
                      <a:pt x="2288" y="13309"/>
                      <a:pt x="2288" y="12824"/>
                    </a:cubicBezTo>
                    <a:cubicBezTo>
                      <a:pt x="2357" y="12270"/>
                      <a:pt x="2357" y="11715"/>
                      <a:pt x="2427" y="11091"/>
                    </a:cubicBezTo>
                    <a:cubicBezTo>
                      <a:pt x="2496" y="10537"/>
                      <a:pt x="2427" y="9982"/>
                      <a:pt x="2496" y="9358"/>
                    </a:cubicBezTo>
                    <a:cubicBezTo>
                      <a:pt x="2565" y="8804"/>
                      <a:pt x="2565" y="8249"/>
                      <a:pt x="2565" y="7625"/>
                    </a:cubicBezTo>
                    <a:cubicBezTo>
                      <a:pt x="2565" y="7071"/>
                      <a:pt x="2565" y="6516"/>
                      <a:pt x="2565" y="5962"/>
                    </a:cubicBezTo>
                    <a:lnTo>
                      <a:pt x="2565" y="4437"/>
                    </a:lnTo>
                    <a:cubicBezTo>
                      <a:pt x="2565" y="3882"/>
                      <a:pt x="2496" y="3466"/>
                      <a:pt x="2496" y="2981"/>
                    </a:cubicBezTo>
                    <a:cubicBezTo>
                      <a:pt x="2427" y="2288"/>
                      <a:pt x="2496" y="1595"/>
                      <a:pt x="2565" y="901"/>
                    </a:cubicBezTo>
                    <a:cubicBezTo>
                      <a:pt x="2635" y="624"/>
                      <a:pt x="2704" y="277"/>
                      <a:pt x="2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36"/>
              <p:cNvSpPr/>
              <p:nvPr/>
            </p:nvSpPr>
            <p:spPr>
              <a:xfrm>
                <a:off x="3649225" y="962625"/>
                <a:ext cx="101850" cy="14385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5754" extrusionOk="0">
                    <a:moveTo>
                      <a:pt x="2099" y="1"/>
                    </a:moveTo>
                    <a:cubicBezTo>
                      <a:pt x="1057" y="1"/>
                      <a:pt x="0" y="766"/>
                      <a:pt x="192" y="2144"/>
                    </a:cubicBezTo>
                    <a:cubicBezTo>
                      <a:pt x="327" y="3158"/>
                      <a:pt x="1517" y="5754"/>
                      <a:pt x="2476" y="5754"/>
                    </a:cubicBezTo>
                    <a:cubicBezTo>
                      <a:pt x="2500" y="5754"/>
                      <a:pt x="2525" y="5752"/>
                      <a:pt x="2549" y="5749"/>
                    </a:cubicBezTo>
                    <a:cubicBezTo>
                      <a:pt x="3588" y="5610"/>
                      <a:pt x="4074" y="2629"/>
                      <a:pt x="3935" y="1589"/>
                    </a:cubicBezTo>
                    <a:cubicBezTo>
                      <a:pt x="3780" y="503"/>
                      <a:pt x="2944" y="1"/>
                      <a:pt x="20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36"/>
              <p:cNvSpPr/>
              <p:nvPr/>
            </p:nvSpPr>
            <p:spPr>
              <a:xfrm>
                <a:off x="3452975" y="1286550"/>
                <a:ext cx="5895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8509" extrusionOk="0">
                    <a:moveTo>
                      <a:pt x="1526" y="1"/>
                    </a:moveTo>
                    <a:lnTo>
                      <a:pt x="1" y="278"/>
                    </a:lnTo>
                    <a:cubicBezTo>
                      <a:pt x="140" y="555"/>
                      <a:pt x="209" y="763"/>
                      <a:pt x="347" y="1041"/>
                    </a:cubicBezTo>
                    <a:cubicBezTo>
                      <a:pt x="625" y="1664"/>
                      <a:pt x="763" y="2358"/>
                      <a:pt x="902" y="3051"/>
                    </a:cubicBezTo>
                    <a:cubicBezTo>
                      <a:pt x="971" y="3467"/>
                      <a:pt x="1110" y="3883"/>
                      <a:pt x="1110" y="4437"/>
                    </a:cubicBezTo>
                    <a:cubicBezTo>
                      <a:pt x="1179" y="4922"/>
                      <a:pt x="1249" y="5408"/>
                      <a:pt x="1249" y="5962"/>
                    </a:cubicBezTo>
                    <a:cubicBezTo>
                      <a:pt x="1318" y="6517"/>
                      <a:pt x="1387" y="7071"/>
                      <a:pt x="1387" y="7626"/>
                    </a:cubicBezTo>
                    <a:cubicBezTo>
                      <a:pt x="1457" y="8180"/>
                      <a:pt x="1387" y="8735"/>
                      <a:pt x="1387" y="9359"/>
                    </a:cubicBezTo>
                    <a:lnTo>
                      <a:pt x="1387" y="11092"/>
                    </a:lnTo>
                    <a:cubicBezTo>
                      <a:pt x="1387" y="11646"/>
                      <a:pt x="1387" y="12201"/>
                      <a:pt x="1318" y="12755"/>
                    </a:cubicBezTo>
                    <a:cubicBezTo>
                      <a:pt x="1318" y="13726"/>
                      <a:pt x="1179" y="14696"/>
                      <a:pt x="1110" y="15667"/>
                    </a:cubicBezTo>
                    <a:cubicBezTo>
                      <a:pt x="971" y="16499"/>
                      <a:pt x="833" y="17192"/>
                      <a:pt x="694" y="17677"/>
                    </a:cubicBezTo>
                    <a:cubicBezTo>
                      <a:pt x="625" y="18093"/>
                      <a:pt x="555" y="18439"/>
                      <a:pt x="555" y="18439"/>
                    </a:cubicBezTo>
                    <a:lnTo>
                      <a:pt x="1041" y="18509"/>
                    </a:lnTo>
                    <a:lnTo>
                      <a:pt x="2288" y="17053"/>
                    </a:lnTo>
                    <a:cubicBezTo>
                      <a:pt x="2288" y="16637"/>
                      <a:pt x="2288" y="16152"/>
                      <a:pt x="2358" y="15736"/>
                    </a:cubicBezTo>
                    <a:cubicBezTo>
                      <a:pt x="2358" y="15251"/>
                      <a:pt x="2358" y="14766"/>
                      <a:pt x="2358" y="14280"/>
                    </a:cubicBezTo>
                    <a:lnTo>
                      <a:pt x="2358" y="12755"/>
                    </a:lnTo>
                    <a:cubicBezTo>
                      <a:pt x="2358" y="12201"/>
                      <a:pt x="2358" y="11577"/>
                      <a:pt x="2288" y="11022"/>
                    </a:cubicBezTo>
                    <a:cubicBezTo>
                      <a:pt x="2219" y="10468"/>
                      <a:pt x="2219" y="9913"/>
                      <a:pt x="2150" y="9289"/>
                    </a:cubicBezTo>
                    <a:cubicBezTo>
                      <a:pt x="2150" y="8735"/>
                      <a:pt x="2080" y="8180"/>
                      <a:pt x="2080" y="7556"/>
                    </a:cubicBezTo>
                    <a:cubicBezTo>
                      <a:pt x="2011" y="7002"/>
                      <a:pt x="1942" y="6447"/>
                      <a:pt x="1872" y="5893"/>
                    </a:cubicBezTo>
                    <a:cubicBezTo>
                      <a:pt x="1803" y="5338"/>
                      <a:pt x="1803" y="4853"/>
                      <a:pt x="1734" y="4368"/>
                    </a:cubicBezTo>
                    <a:cubicBezTo>
                      <a:pt x="1665" y="3883"/>
                      <a:pt x="1526" y="3397"/>
                      <a:pt x="1526" y="2981"/>
                    </a:cubicBezTo>
                    <a:cubicBezTo>
                      <a:pt x="1387" y="2288"/>
                      <a:pt x="1387" y="1526"/>
                      <a:pt x="1387" y="833"/>
                    </a:cubicBezTo>
                    <a:cubicBezTo>
                      <a:pt x="1387" y="555"/>
                      <a:pt x="1457" y="278"/>
                      <a:pt x="1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36"/>
              <p:cNvSpPr/>
              <p:nvPr/>
            </p:nvSpPr>
            <p:spPr>
              <a:xfrm>
                <a:off x="3400075" y="1175275"/>
                <a:ext cx="104925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651" extrusionOk="0">
                    <a:moveTo>
                      <a:pt x="2171" y="1"/>
                    </a:moveTo>
                    <a:cubicBezTo>
                      <a:pt x="1098" y="1"/>
                      <a:pt x="1" y="876"/>
                      <a:pt x="245" y="2303"/>
                    </a:cubicBezTo>
                    <a:lnTo>
                      <a:pt x="315" y="2303"/>
                    </a:lnTo>
                    <a:cubicBezTo>
                      <a:pt x="578" y="3225"/>
                      <a:pt x="1906" y="5650"/>
                      <a:pt x="2930" y="5650"/>
                    </a:cubicBezTo>
                    <a:cubicBezTo>
                      <a:pt x="2983" y="5650"/>
                      <a:pt x="3036" y="5644"/>
                      <a:pt x="3087" y="5630"/>
                    </a:cubicBezTo>
                    <a:cubicBezTo>
                      <a:pt x="4058" y="5353"/>
                      <a:pt x="4196" y="2441"/>
                      <a:pt x="3919" y="1402"/>
                    </a:cubicBezTo>
                    <a:cubicBezTo>
                      <a:pt x="3662" y="431"/>
                      <a:pt x="2923" y="1"/>
                      <a:pt x="21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36"/>
              <p:cNvSpPr/>
              <p:nvPr/>
            </p:nvSpPr>
            <p:spPr>
              <a:xfrm>
                <a:off x="3236375" y="1569025"/>
                <a:ext cx="60675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18509" extrusionOk="0">
                    <a:moveTo>
                      <a:pt x="1525" y="1"/>
                    </a:moveTo>
                    <a:lnTo>
                      <a:pt x="0" y="347"/>
                    </a:lnTo>
                    <a:cubicBezTo>
                      <a:pt x="139" y="555"/>
                      <a:pt x="277" y="763"/>
                      <a:pt x="416" y="1040"/>
                    </a:cubicBezTo>
                    <a:cubicBezTo>
                      <a:pt x="624" y="1734"/>
                      <a:pt x="832" y="2357"/>
                      <a:pt x="971" y="3120"/>
                    </a:cubicBezTo>
                    <a:cubicBezTo>
                      <a:pt x="971" y="3536"/>
                      <a:pt x="1109" y="3952"/>
                      <a:pt x="1109" y="4437"/>
                    </a:cubicBezTo>
                    <a:cubicBezTo>
                      <a:pt x="1178" y="4992"/>
                      <a:pt x="1248" y="5477"/>
                      <a:pt x="1317" y="6031"/>
                    </a:cubicBezTo>
                    <a:cubicBezTo>
                      <a:pt x="1317" y="6517"/>
                      <a:pt x="1386" y="7071"/>
                      <a:pt x="1456" y="7626"/>
                    </a:cubicBezTo>
                    <a:cubicBezTo>
                      <a:pt x="1525" y="8180"/>
                      <a:pt x="1456" y="8804"/>
                      <a:pt x="1456" y="9359"/>
                    </a:cubicBezTo>
                    <a:cubicBezTo>
                      <a:pt x="1525" y="9983"/>
                      <a:pt x="1456" y="10537"/>
                      <a:pt x="1456" y="11092"/>
                    </a:cubicBezTo>
                    <a:cubicBezTo>
                      <a:pt x="1456" y="11715"/>
                      <a:pt x="1456" y="12270"/>
                      <a:pt x="1386" y="12755"/>
                    </a:cubicBezTo>
                    <a:cubicBezTo>
                      <a:pt x="1386" y="13864"/>
                      <a:pt x="1248" y="14835"/>
                      <a:pt x="1109" y="15667"/>
                    </a:cubicBezTo>
                    <a:cubicBezTo>
                      <a:pt x="1040" y="16568"/>
                      <a:pt x="901" y="17261"/>
                      <a:pt x="763" y="17677"/>
                    </a:cubicBezTo>
                    <a:cubicBezTo>
                      <a:pt x="693" y="18162"/>
                      <a:pt x="624" y="18439"/>
                      <a:pt x="624" y="18439"/>
                    </a:cubicBezTo>
                    <a:lnTo>
                      <a:pt x="1109" y="18509"/>
                    </a:lnTo>
                    <a:lnTo>
                      <a:pt x="2288" y="17053"/>
                    </a:lnTo>
                    <a:cubicBezTo>
                      <a:pt x="2288" y="16637"/>
                      <a:pt x="2288" y="16221"/>
                      <a:pt x="2357" y="15736"/>
                    </a:cubicBezTo>
                    <a:cubicBezTo>
                      <a:pt x="2426" y="15320"/>
                      <a:pt x="2357" y="14835"/>
                      <a:pt x="2357" y="14350"/>
                    </a:cubicBezTo>
                    <a:lnTo>
                      <a:pt x="2357" y="12755"/>
                    </a:lnTo>
                    <a:lnTo>
                      <a:pt x="2357" y="11092"/>
                    </a:lnTo>
                    <a:cubicBezTo>
                      <a:pt x="2357" y="10468"/>
                      <a:pt x="2288" y="9913"/>
                      <a:pt x="2218" y="9359"/>
                    </a:cubicBezTo>
                    <a:cubicBezTo>
                      <a:pt x="2218" y="8735"/>
                      <a:pt x="2149" y="8180"/>
                      <a:pt x="2149" y="7626"/>
                    </a:cubicBezTo>
                    <a:cubicBezTo>
                      <a:pt x="2080" y="7002"/>
                      <a:pt x="2010" y="6517"/>
                      <a:pt x="1941" y="5962"/>
                    </a:cubicBezTo>
                    <a:cubicBezTo>
                      <a:pt x="1872" y="5408"/>
                      <a:pt x="1802" y="4853"/>
                      <a:pt x="1802" y="4368"/>
                    </a:cubicBezTo>
                    <a:cubicBezTo>
                      <a:pt x="1733" y="3882"/>
                      <a:pt x="1594" y="3397"/>
                      <a:pt x="1594" y="2981"/>
                    </a:cubicBezTo>
                    <a:cubicBezTo>
                      <a:pt x="1456" y="2288"/>
                      <a:pt x="1386" y="1595"/>
                      <a:pt x="1456" y="902"/>
                    </a:cubicBezTo>
                    <a:cubicBezTo>
                      <a:pt x="1456" y="555"/>
                      <a:pt x="1456" y="278"/>
                      <a:pt x="15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36"/>
              <p:cNvSpPr/>
              <p:nvPr/>
            </p:nvSpPr>
            <p:spPr>
              <a:xfrm>
                <a:off x="3178625" y="1464750"/>
                <a:ext cx="1097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5432" extrusionOk="0">
                    <a:moveTo>
                      <a:pt x="2574" y="0"/>
                    </a:moveTo>
                    <a:cubicBezTo>
                      <a:pt x="1377" y="0"/>
                      <a:pt x="0" y="865"/>
                      <a:pt x="508" y="2092"/>
                    </a:cubicBezTo>
                    <a:cubicBezTo>
                      <a:pt x="774" y="3025"/>
                      <a:pt x="2130" y="5431"/>
                      <a:pt x="3158" y="5431"/>
                    </a:cubicBezTo>
                    <a:cubicBezTo>
                      <a:pt x="3199" y="5431"/>
                      <a:pt x="3240" y="5427"/>
                      <a:pt x="3281" y="5419"/>
                    </a:cubicBezTo>
                    <a:cubicBezTo>
                      <a:pt x="4251" y="5142"/>
                      <a:pt x="4390" y="2161"/>
                      <a:pt x="4112" y="1191"/>
                    </a:cubicBezTo>
                    <a:cubicBezTo>
                      <a:pt x="4031" y="353"/>
                      <a:pt x="3339" y="0"/>
                      <a:pt x="25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36"/>
              <p:cNvSpPr/>
              <p:nvPr/>
            </p:nvSpPr>
            <p:spPr>
              <a:xfrm>
                <a:off x="3004150" y="1867100"/>
                <a:ext cx="110925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18370" extrusionOk="0">
                    <a:moveTo>
                      <a:pt x="1525" y="0"/>
                    </a:moveTo>
                    <a:lnTo>
                      <a:pt x="0" y="486"/>
                    </a:lnTo>
                    <a:cubicBezTo>
                      <a:pt x="208" y="694"/>
                      <a:pt x="347" y="902"/>
                      <a:pt x="486" y="1179"/>
                    </a:cubicBezTo>
                    <a:cubicBezTo>
                      <a:pt x="832" y="1733"/>
                      <a:pt x="1109" y="2357"/>
                      <a:pt x="1317" y="3050"/>
                    </a:cubicBezTo>
                    <a:cubicBezTo>
                      <a:pt x="1525" y="3466"/>
                      <a:pt x="1595" y="3952"/>
                      <a:pt x="1733" y="4368"/>
                    </a:cubicBezTo>
                    <a:cubicBezTo>
                      <a:pt x="1872" y="4853"/>
                      <a:pt x="1941" y="5407"/>
                      <a:pt x="2080" y="5893"/>
                    </a:cubicBezTo>
                    <a:cubicBezTo>
                      <a:pt x="2149" y="6447"/>
                      <a:pt x="2288" y="7002"/>
                      <a:pt x="2427" y="7556"/>
                    </a:cubicBezTo>
                    <a:cubicBezTo>
                      <a:pt x="2565" y="8111"/>
                      <a:pt x="2635" y="8665"/>
                      <a:pt x="2704" y="9289"/>
                    </a:cubicBezTo>
                    <a:cubicBezTo>
                      <a:pt x="2773" y="9844"/>
                      <a:pt x="2912" y="10398"/>
                      <a:pt x="2912" y="11022"/>
                    </a:cubicBezTo>
                    <a:cubicBezTo>
                      <a:pt x="2981" y="11577"/>
                      <a:pt x="3050" y="12131"/>
                      <a:pt x="3050" y="12616"/>
                    </a:cubicBezTo>
                    <a:cubicBezTo>
                      <a:pt x="3189" y="13726"/>
                      <a:pt x="3189" y="14696"/>
                      <a:pt x="3189" y="15597"/>
                    </a:cubicBezTo>
                    <a:cubicBezTo>
                      <a:pt x="3189" y="16429"/>
                      <a:pt x="3189" y="17122"/>
                      <a:pt x="3050" y="17607"/>
                    </a:cubicBezTo>
                    <a:cubicBezTo>
                      <a:pt x="2981" y="18093"/>
                      <a:pt x="2981" y="18370"/>
                      <a:pt x="2981" y="18370"/>
                    </a:cubicBezTo>
                    <a:lnTo>
                      <a:pt x="3536" y="18370"/>
                    </a:lnTo>
                    <a:lnTo>
                      <a:pt x="4437" y="16845"/>
                    </a:lnTo>
                    <a:cubicBezTo>
                      <a:pt x="4437" y="16429"/>
                      <a:pt x="4367" y="15944"/>
                      <a:pt x="4367" y="15528"/>
                    </a:cubicBezTo>
                    <a:cubicBezTo>
                      <a:pt x="4298" y="15112"/>
                      <a:pt x="4229" y="14627"/>
                      <a:pt x="4160" y="14141"/>
                    </a:cubicBezTo>
                    <a:cubicBezTo>
                      <a:pt x="4090" y="13587"/>
                      <a:pt x="4090" y="13102"/>
                      <a:pt x="3952" y="12547"/>
                    </a:cubicBezTo>
                    <a:cubicBezTo>
                      <a:pt x="3882" y="11993"/>
                      <a:pt x="3813" y="11438"/>
                      <a:pt x="3744" y="10883"/>
                    </a:cubicBezTo>
                    <a:cubicBezTo>
                      <a:pt x="3605" y="10329"/>
                      <a:pt x="3466" y="9774"/>
                      <a:pt x="3397" y="9150"/>
                    </a:cubicBezTo>
                    <a:cubicBezTo>
                      <a:pt x="3258" y="8527"/>
                      <a:pt x="3189" y="8041"/>
                      <a:pt x="3050" y="7418"/>
                    </a:cubicBezTo>
                    <a:cubicBezTo>
                      <a:pt x="2981" y="6794"/>
                      <a:pt x="2773" y="6308"/>
                      <a:pt x="2635" y="5823"/>
                    </a:cubicBezTo>
                    <a:cubicBezTo>
                      <a:pt x="2496" y="5269"/>
                      <a:pt x="2427" y="4783"/>
                      <a:pt x="2288" y="4298"/>
                    </a:cubicBezTo>
                    <a:cubicBezTo>
                      <a:pt x="2149" y="3813"/>
                      <a:pt x="2011" y="3328"/>
                      <a:pt x="1872" y="2912"/>
                    </a:cubicBezTo>
                    <a:cubicBezTo>
                      <a:pt x="1664" y="2219"/>
                      <a:pt x="1525" y="1525"/>
                      <a:pt x="1525" y="832"/>
                    </a:cubicBezTo>
                    <a:cubicBezTo>
                      <a:pt x="1456" y="555"/>
                      <a:pt x="1456" y="278"/>
                      <a:pt x="1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36"/>
              <p:cNvSpPr/>
              <p:nvPr/>
            </p:nvSpPr>
            <p:spPr>
              <a:xfrm>
                <a:off x="2934600" y="1758400"/>
                <a:ext cx="119825" cy="142500"/>
              </a:xfrm>
              <a:custGeom>
                <a:avLst/>
                <a:gdLst/>
                <a:ahLst/>
                <a:cxnLst/>
                <a:rect l="l" t="t" r="r" b="b"/>
                <a:pathLst>
                  <a:path w="4793" h="5700" extrusionOk="0">
                    <a:moveTo>
                      <a:pt x="2512" y="0"/>
                    </a:moveTo>
                    <a:cubicBezTo>
                      <a:pt x="1273" y="0"/>
                      <a:pt x="0" y="1148"/>
                      <a:pt x="703" y="2685"/>
                    </a:cubicBezTo>
                    <a:cubicBezTo>
                      <a:pt x="1026" y="3590"/>
                      <a:pt x="2615" y="5700"/>
                      <a:pt x="3615" y="5700"/>
                    </a:cubicBezTo>
                    <a:cubicBezTo>
                      <a:pt x="3687" y="5700"/>
                      <a:pt x="3757" y="5689"/>
                      <a:pt x="3822" y="5666"/>
                    </a:cubicBezTo>
                    <a:cubicBezTo>
                      <a:pt x="4793" y="5250"/>
                      <a:pt x="4585" y="2338"/>
                      <a:pt x="4238" y="1298"/>
                    </a:cubicBezTo>
                    <a:cubicBezTo>
                      <a:pt x="3933" y="384"/>
                      <a:pt x="3228" y="0"/>
                      <a:pt x="2512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36"/>
              <p:cNvSpPr/>
              <p:nvPr/>
            </p:nvSpPr>
            <p:spPr>
              <a:xfrm>
                <a:off x="3614150" y="1520500"/>
                <a:ext cx="457525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3536" extrusionOk="0">
                    <a:moveTo>
                      <a:pt x="18301" y="1"/>
                    </a:moveTo>
                    <a:lnTo>
                      <a:pt x="18301" y="1"/>
                    </a:lnTo>
                    <a:cubicBezTo>
                      <a:pt x="18023" y="139"/>
                      <a:pt x="17746" y="209"/>
                      <a:pt x="17469" y="209"/>
                    </a:cubicBezTo>
                    <a:cubicBezTo>
                      <a:pt x="16776" y="347"/>
                      <a:pt x="16082" y="417"/>
                      <a:pt x="15389" y="417"/>
                    </a:cubicBezTo>
                    <a:lnTo>
                      <a:pt x="14003" y="417"/>
                    </a:lnTo>
                    <a:lnTo>
                      <a:pt x="12409" y="486"/>
                    </a:lnTo>
                    <a:lnTo>
                      <a:pt x="10745" y="486"/>
                    </a:lnTo>
                    <a:lnTo>
                      <a:pt x="9012" y="625"/>
                    </a:lnTo>
                    <a:cubicBezTo>
                      <a:pt x="8388" y="694"/>
                      <a:pt x="7834" y="694"/>
                      <a:pt x="7279" y="763"/>
                    </a:cubicBezTo>
                    <a:lnTo>
                      <a:pt x="5615" y="971"/>
                    </a:lnTo>
                    <a:cubicBezTo>
                      <a:pt x="5061" y="971"/>
                      <a:pt x="4506" y="1110"/>
                      <a:pt x="4021" y="1179"/>
                    </a:cubicBezTo>
                    <a:lnTo>
                      <a:pt x="2635" y="1387"/>
                    </a:lnTo>
                    <a:lnTo>
                      <a:pt x="1318" y="1664"/>
                    </a:lnTo>
                    <a:lnTo>
                      <a:pt x="1" y="3051"/>
                    </a:lnTo>
                    <a:lnTo>
                      <a:pt x="139" y="3536"/>
                    </a:lnTo>
                    <a:cubicBezTo>
                      <a:pt x="139" y="3536"/>
                      <a:pt x="416" y="3397"/>
                      <a:pt x="902" y="3259"/>
                    </a:cubicBezTo>
                    <a:cubicBezTo>
                      <a:pt x="1318" y="3051"/>
                      <a:pt x="2011" y="2843"/>
                      <a:pt x="2843" y="2635"/>
                    </a:cubicBezTo>
                    <a:cubicBezTo>
                      <a:pt x="3674" y="2358"/>
                      <a:pt x="4645" y="2150"/>
                      <a:pt x="5685" y="1942"/>
                    </a:cubicBezTo>
                    <a:lnTo>
                      <a:pt x="7279" y="1595"/>
                    </a:lnTo>
                    <a:cubicBezTo>
                      <a:pt x="7903" y="1526"/>
                      <a:pt x="8457" y="1456"/>
                      <a:pt x="9012" y="1387"/>
                    </a:cubicBezTo>
                    <a:lnTo>
                      <a:pt x="10745" y="1179"/>
                    </a:lnTo>
                    <a:lnTo>
                      <a:pt x="12409" y="1110"/>
                    </a:lnTo>
                    <a:lnTo>
                      <a:pt x="14003" y="1041"/>
                    </a:lnTo>
                    <a:cubicBezTo>
                      <a:pt x="14165" y="1017"/>
                      <a:pt x="14326" y="1010"/>
                      <a:pt x="14486" y="1010"/>
                    </a:cubicBezTo>
                    <a:cubicBezTo>
                      <a:pt x="14804" y="1010"/>
                      <a:pt x="15112" y="1041"/>
                      <a:pt x="15389" y="1041"/>
                    </a:cubicBezTo>
                    <a:cubicBezTo>
                      <a:pt x="16082" y="1041"/>
                      <a:pt x="16776" y="1179"/>
                      <a:pt x="17469" y="1318"/>
                    </a:cubicBezTo>
                    <a:cubicBezTo>
                      <a:pt x="17677" y="1387"/>
                      <a:pt x="17954" y="1456"/>
                      <a:pt x="18231" y="1595"/>
                    </a:cubicBezTo>
                    <a:lnTo>
                      <a:pt x="1830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36"/>
              <p:cNvSpPr/>
              <p:nvPr/>
            </p:nvSpPr>
            <p:spPr>
              <a:xfrm>
                <a:off x="4042200" y="1501300"/>
                <a:ext cx="1606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3751" extrusionOk="0">
                    <a:moveTo>
                      <a:pt x="3968" y="0"/>
                    </a:moveTo>
                    <a:cubicBezTo>
                      <a:pt x="2803" y="0"/>
                      <a:pt x="200" y="550"/>
                      <a:pt x="70" y="1531"/>
                    </a:cubicBezTo>
                    <a:cubicBezTo>
                      <a:pt x="0" y="2571"/>
                      <a:pt x="2773" y="3680"/>
                      <a:pt x="3813" y="3749"/>
                    </a:cubicBezTo>
                    <a:cubicBezTo>
                      <a:pt x="3836" y="3750"/>
                      <a:pt x="3860" y="3750"/>
                      <a:pt x="3883" y="3750"/>
                    </a:cubicBezTo>
                    <a:cubicBezTo>
                      <a:pt x="6175" y="3750"/>
                      <a:pt x="6424" y="418"/>
                      <a:pt x="4159" y="6"/>
                    </a:cubicBezTo>
                    <a:cubicBezTo>
                      <a:pt x="4101" y="2"/>
                      <a:pt x="4037" y="0"/>
                      <a:pt x="3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36"/>
              <p:cNvSpPr/>
              <p:nvPr/>
            </p:nvSpPr>
            <p:spPr>
              <a:xfrm>
                <a:off x="3439125" y="1775250"/>
                <a:ext cx="4627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509" h="1942" extrusionOk="0">
                    <a:moveTo>
                      <a:pt x="5754" y="1"/>
                    </a:moveTo>
                    <a:cubicBezTo>
                      <a:pt x="5199" y="1"/>
                      <a:pt x="4714" y="70"/>
                      <a:pt x="4229" y="70"/>
                    </a:cubicBezTo>
                    <a:lnTo>
                      <a:pt x="2773" y="139"/>
                    </a:lnTo>
                    <a:lnTo>
                      <a:pt x="1456" y="278"/>
                    </a:lnTo>
                    <a:lnTo>
                      <a:pt x="0" y="1456"/>
                    </a:lnTo>
                    <a:lnTo>
                      <a:pt x="139" y="1941"/>
                    </a:lnTo>
                    <a:cubicBezTo>
                      <a:pt x="139" y="1941"/>
                      <a:pt x="416" y="1872"/>
                      <a:pt x="901" y="1734"/>
                    </a:cubicBezTo>
                    <a:cubicBezTo>
                      <a:pt x="1317" y="1595"/>
                      <a:pt x="2011" y="1456"/>
                      <a:pt x="2842" y="1318"/>
                    </a:cubicBezTo>
                    <a:cubicBezTo>
                      <a:pt x="3744" y="1179"/>
                      <a:pt x="4714" y="971"/>
                      <a:pt x="5754" y="902"/>
                    </a:cubicBezTo>
                    <a:lnTo>
                      <a:pt x="7417" y="763"/>
                    </a:lnTo>
                    <a:lnTo>
                      <a:pt x="10883" y="763"/>
                    </a:lnTo>
                    <a:lnTo>
                      <a:pt x="12547" y="832"/>
                    </a:lnTo>
                    <a:lnTo>
                      <a:pt x="14141" y="902"/>
                    </a:lnTo>
                    <a:cubicBezTo>
                      <a:pt x="14557" y="902"/>
                      <a:pt x="15042" y="902"/>
                      <a:pt x="15458" y="971"/>
                    </a:cubicBezTo>
                    <a:cubicBezTo>
                      <a:pt x="16152" y="1110"/>
                      <a:pt x="16845" y="1248"/>
                      <a:pt x="17538" y="1456"/>
                    </a:cubicBezTo>
                    <a:cubicBezTo>
                      <a:pt x="17746" y="1595"/>
                      <a:pt x="18023" y="1664"/>
                      <a:pt x="18231" y="1803"/>
                    </a:cubicBezTo>
                    <a:lnTo>
                      <a:pt x="18508" y="278"/>
                    </a:lnTo>
                    <a:lnTo>
                      <a:pt x="18508" y="278"/>
                    </a:lnTo>
                    <a:cubicBezTo>
                      <a:pt x="18231" y="347"/>
                      <a:pt x="17954" y="416"/>
                      <a:pt x="17607" y="416"/>
                    </a:cubicBezTo>
                    <a:cubicBezTo>
                      <a:pt x="17261" y="451"/>
                      <a:pt x="16914" y="468"/>
                      <a:pt x="16567" y="468"/>
                    </a:cubicBezTo>
                    <a:cubicBezTo>
                      <a:pt x="16221" y="468"/>
                      <a:pt x="15874" y="451"/>
                      <a:pt x="15528" y="416"/>
                    </a:cubicBezTo>
                    <a:cubicBezTo>
                      <a:pt x="15112" y="416"/>
                      <a:pt x="14627" y="278"/>
                      <a:pt x="14141" y="278"/>
                    </a:cubicBezTo>
                    <a:lnTo>
                      <a:pt x="12547" y="139"/>
                    </a:lnTo>
                    <a:lnTo>
                      <a:pt x="10883" y="70"/>
                    </a:lnTo>
                    <a:lnTo>
                      <a:pt x="7417" y="70"/>
                    </a:lnTo>
                    <a:lnTo>
                      <a:pt x="575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36"/>
              <p:cNvSpPr/>
              <p:nvPr/>
            </p:nvSpPr>
            <p:spPr>
              <a:xfrm>
                <a:off x="3867175" y="1771900"/>
                <a:ext cx="167725" cy="9460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3784" extrusionOk="0">
                    <a:moveTo>
                      <a:pt x="3570" y="1"/>
                    </a:moveTo>
                    <a:cubicBezTo>
                      <a:pt x="2303" y="1"/>
                      <a:pt x="374" y="345"/>
                      <a:pt x="208" y="1174"/>
                    </a:cubicBezTo>
                    <a:cubicBezTo>
                      <a:pt x="0" y="2145"/>
                      <a:pt x="2634" y="3531"/>
                      <a:pt x="3674" y="3739"/>
                    </a:cubicBezTo>
                    <a:cubicBezTo>
                      <a:pt x="3824" y="3769"/>
                      <a:pt x="3967" y="3783"/>
                      <a:pt x="4104" y="3783"/>
                    </a:cubicBezTo>
                    <a:cubicBezTo>
                      <a:pt x="6182" y="3783"/>
                      <a:pt x="6709" y="521"/>
                      <a:pt x="4367" y="65"/>
                    </a:cubicBezTo>
                    <a:cubicBezTo>
                      <a:pt x="4171" y="23"/>
                      <a:pt x="3891" y="1"/>
                      <a:pt x="3570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36"/>
              <p:cNvSpPr/>
              <p:nvPr/>
            </p:nvSpPr>
            <p:spPr>
              <a:xfrm>
                <a:off x="3229425" y="2004000"/>
                <a:ext cx="4592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2843" extrusionOk="0">
                    <a:moveTo>
                      <a:pt x="18370" y="1"/>
                    </a:moveTo>
                    <a:lnTo>
                      <a:pt x="18370" y="1"/>
                    </a:lnTo>
                    <a:cubicBezTo>
                      <a:pt x="18093" y="70"/>
                      <a:pt x="17816" y="139"/>
                      <a:pt x="17538" y="209"/>
                    </a:cubicBezTo>
                    <a:cubicBezTo>
                      <a:pt x="16845" y="347"/>
                      <a:pt x="16152" y="347"/>
                      <a:pt x="15459" y="347"/>
                    </a:cubicBezTo>
                    <a:cubicBezTo>
                      <a:pt x="14974" y="347"/>
                      <a:pt x="14488" y="278"/>
                      <a:pt x="14003" y="278"/>
                    </a:cubicBezTo>
                    <a:lnTo>
                      <a:pt x="10814" y="278"/>
                    </a:lnTo>
                    <a:lnTo>
                      <a:pt x="9082" y="347"/>
                    </a:lnTo>
                    <a:cubicBezTo>
                      <a:pt x="8770" y="382"/>
                      <a:pt x="8475" y="382"/>
                      <a:pt x="8189" y="382"/>
                    </a:cubicBezTo>
                    <a:cubicBezTo>
                      <a:pt x="7903" y="382"/>
                      <a:pt x="7626" y="382"/>
                      <a:pt x="7349" y="417"/>
                    </a:cubicBezTo>
                    <a:lnTo>
                      <a:pt x="5616" y="555"/>
                    </a:lnTo>
                    <a:cubicBezTo>
                      <a:pt x="5130" y="555"/>
                      <a:pt x="4576" y="624"/>
                      <a:pt x="4091" y="694"/>
                    </a:cubicBezTo>
                    <a:lnTo>
                      <a:pt x="2704" y="902"/>
                    </a:lnTo>
                    <a:lnTo>
                      <a:pt x="1387" y="1110"/>
                    </a:lnTo>
                    <a:lnTo>
                      <a:pt x="1" y="2357"/>
                    </a:lnTo>
                    <a:lnTo>
                      <a:pt x="139" y="2843"/>
                    </a:lnTo>
                    <a:lnTo>
                      <a:pt x="833" y="2565"/>
                    </a:lnTo>
                    <a:cubicBezTo>
                      <a:pt x="1318" y="2427"/>
                      <a:pt x="2011" y="2219"/>
                      <a:pt x="2843" y="2011"/>
                    </a:cubicBezTo>
                    <a:cubicBezTo>
                      <a:pt x="3744" y="1803"/>
                      <a:pt x="4714" y="1595"/>
                      <a:pt x="5685" y="1456"/>
                    </a:cubicBezTo>
                    <a:lnTo>
                      <a:pt x="7349" y="1179"/>
                    </a:lnTo>
                    <a:cubicBezTo>
                      <a:pt x="7903" y="1110"/>
                      <a:pt x="8527" y="1040"/>
                      <a:pt x="9082" y="1040"/>
                    </a:cubicBezTo>
                    <a:lnTo>
                      <a:pt x="10814" y="902"/>
                    </a:lnTo>
                    <a:lnTo>
                      <a:pt x="14003" y="902"/>
                    </a:lnTo>
                    <a:cubicBezTo>
                      <a:pt x="14165" y="879"/>
                      <a:pt x="14319" y="871"/>
                      <a:pt x="14470" y="871"/>
                    </a:cubicBezTo>
                    <a:cubicBezTo>
                      <a:pt x="14773" y="871"/>
                      <a:pt x="15066" y="902"/>
                      <a:pt x="15390" y="902"/>
                    </a:cubicBezTo>
                    <a:cubicBezTo>
                      <a:pt x="16083" y="971"/>
                      <a:pt x="16776" y="1110"/>
                      <a:pt x="17469" y="1318"/>
                    </a:cubicBezTo>
                    <a:cubicBezTo>
                      <a:pt x="17746" y="1318"/>
                      <a:pt x="17954" y="1456"/>
                      <a:pt x="18232" y="1595"/>
                    </a:cubicBezTo>
                    <a:lnTo>
                      <a:pt x="1837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36"/>
              <p:cNvSpPr/>
              <p:nvPr/>
            </p:nvSpPr>
            <p:spPr>
              <a:xfrm>
                <a:off x="3657475" y="1987825"/>
                <a:ext cx="165375" cy="94750"/>
              </a:xfrm>
              <a:custGeom>
                <a:avLst/>
                <a:gdLst/>
                <a:ahLst/>
                <a:cxnLst/>
                <a:rect l="l" t="t" r="r" b="b"/>
                <a:pathLst>
                  <a:path w="6615" h="3790" extrusionOk="0">
                    <a:moveTo>
                      <a:pt x="3816" y="1"/>
                    </a:moveTo>
                    <a:cubicBezTo>
                      <a:pt x="2573" y="1"/>
                      <a:pt x="262" y="487"/>
                      <a:pt x="139" y="1410"/>
                    </a:cubicBezTo>
                    <a:cubicBezTo>
                      <a:pt x="0" y="2381"/>
                      <a:pt x="2704" y="3628"/>
                      <a:pt x="3744" y="3767"/>
                    </a:cubicBezTo>
                    <a:cubicBezTo>
                      <a:pt x="3854" y="3782"/>
                      <a:pt x="3960" y="3790"/>
                      <a:pt x="4062" y="3790"/>
                    </a:cubicBezTo>
                    <a:cubicBezTo>
                      <a:pt x="6276" y="3790"/>
                      <a:pt x="6614" y="355"/>
                      <a:pt x="4229" y="24"/>
                    </a:cubicBezTo>
                    <a:cubicBezTo>
                      <a:pt x="4113" y="8"/>
                      <a:pt x="3973" y="1"/>
                      <a:pt x="3816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36"/>
              <p:cNvSpPr/>
              <p:nvPr/>
            </p:nvSpPr>
            <p:spPr>
              <a:xfrm>
                <a:off x="3035350" y="2173825"/>
                <a:ext cx="421125" cy="225325"/>
              </a:xfrm>
              <a:custGeom>
                <a:avLst/>
                <a:gdLst/>
                <a:ahLst/>
                <a:cxnLst/>
                <a:rect l="l" t="t" r="r" b="b"/>
                <a:pathLst>
                  <a:path w="16845" h="9013" extrusionOk="0">
                    <a:moveTo>
                      <a:pt x="16429" y="1"/>
                    </a:moveTo>
                    <a:cubicBezTo>
                      <a:pt x="16151" y="209"/>
                      <a:pt x="15943" y="347"/>
                      <a:pt x="15735" y="486"/>
                    </a:cubicBezTo>
                    <a:cubicBezTo>
                      <a:pt x="15112" y="833"/>
                      <a:pt x="14418" y="1110"/>
                      <a:pt x="13725" y="1318"/>
                    </a:cubicBezTo>
                    <a:cubicBezTo>
                      <a:pt x="13379" y="1457"/>
                      <a:pt x="12893" y="1595"/>
                      <a:pt x="12408" y="1734"/>
                    </a:cubicBezTo>
                    <a:lnTo>
                      <a:pt x="10952" y="2288"/>
                    </a:lnTo>
                    <a:lnTo>
                      <a:pt x="9358" y="2843"/>
                    </a:lnTo>
                    <a:lnTo>
                      <a:pt x="7764" y="3536"/>
                    </a:lnTo>
                    <a:cubicBezTo>
                      <a:pt x="7209" y="3744"/>
                      <a:pt x="6655" y="3952"/>
                      <a:pt x="6169" y="4160"/>
                    </a:cubicBezTo>
                    <a:lnTo>
                      <a:pt x="4644" y="4853"/>
                    </a:lnTo>
                    <a:cubicBezTo>
                      <a:pt x="4090" y="5130"/>
                      <a:pt x="3674" y="5338"/>
                      <a:pt x="3258" y="5546"/>
                    </a:cubicBezTo>
                    <a:lnTo>
                      <a:pt x="1941" y="6240"/>
                    </a:lnTo>
                    <a:lnTo>
                      <a:pt x="832" y="6863"/>
                    </a:lnTo>
                    <a:lnTo>
                      <a:pt x="0" y="8596"/>
                    </a:lnTo>
                    <a:lnTo>
                      <a:pt x="347" y="9012"/>
                    </a:lnTo>
                    <a:cubicBezTo>
                      <a:pt x="347" y="9012"/>
                      <a:pt x="555" y="8874"/>
                      <a:pt x="901" y="8527"/>
                    </a:cubicBezTo>
                    <a:cubicBezTo>
                      <a:pt x="1317" y="8180"/>
                      <a:pt x="1802" y="7765"/>
                      <a:pt x="2565" y="7279"/>
                    </a:cubicBezTo>
                    <a:cubicBezTo>
                      <a:pt x="3327" y="6794"/>
                      <a:pt x="4090" y="6240"/>
                      <a:pt x="5060" y="5754"/>
                    </a:cubicBezTo>
                    <a:lnTo>
                      <a:pt x="6516" y="4922"/>
                    </a:lnTo>
                    <a:cubicBezTo>
                      <a:pt x="7001" y="4645"/>
                      <a:pt x="7487" y="4368"/>
                      <a:pt x="8041" y="4160"/>
                    </a:cubicBezTo>
                    <a:lnTo>
                      <a:pt x="9566" y="3467"/>
                    </a:lnTo>
                    <a:lnTo>
                      <a:pt x="11091" y="2843"/>
                    </a:lnTo>
                    <a:lnTo>
                      <a:pt x="12547" y="2288"/>
                    </a:lnTo>
                    <a:cubicBezTo>
                      <a:pt x="13032" y="2150"/>
                      <a:pt x="13448" y="2011"/>
                      <a:pt x="13864" y="1872"/>
                    </a:cubicBezTo>
                    <a:cubicBezTo>
                      <a:pt x="14557" y="1664"/>
                      <a:pt x="15250" y="1526"/>
                      <a:pt x="15943" y="1526"/>
                    </a:cubicBezTo>
                    <a:cubicBezTo>
                      <a:pt x="16082" y="1491"/>
                      <a:pt x="16221" y="1474"/>
                      <a:pt x="16368" y="1474"/>
                    </a:cubicBezTo>
                    <a:cubicBezTo>
                      <a:pt x="16515" y="1474"/>
                      <a:pt x="16671" y="1491"/>
                      <a:pt x="16845" y="1526"/>
                    </a:cubicBezTo>
                    <a:lnTo>
                      <a:pt x="16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36"/>
              <p:cNvSpPr/>
              <p:nvPr/>
            </p:nvSpPr>
            <p:spPr>
              <a:xfrm>
                <a:off x="3420050" y="2132325"/>
                <a:ext cx="152525" cy="953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3813" extrusionOk="0">
                    <a:moveTo>
                      <a:pt x="4099" y="1"/>
                    </a:moveTo>
                    <a:cubicBezTo>
                      <a:pt x="3938" y="1"/>
                      <a:pt x="3773" y="22"/>
                      <a:pt x="3605" y="67"/>
                    </a:cubicBezTo>
                    <a:cubicBezTo>
                      <a:pt x="2635" y="274"/>
                      <a:pt x="1" y="1730"/>
                      <a:pt x="209" y="2701"/>
                    </a:cubicBezTo>
                    <a:cubicBezTo>
                      <a:pt x="424" y="3507"/>
                      <a:pt x="2222" y="3813"/>
                      <a:pt x="3504" y="3813"/>
                    </a:cubicBezTo>
                    <a:cubicBezTo>
                      <a:pt x="3875" y="3813"/>
                      <a:pt x="4204" y="3787"/>
                      <a:pt x="4437" y="3740"/>
                    </a:cubicBezTo>
                    <a:cubicBezTo>
                      <a:pt x="5477" y="3463"/>
                      <a:pt x="6101" y="2493"/>
                      <a:pt x="5893" y="1453"/>
                    </a:cubicBezTo>
                    <a:cubicBezTo>
                      <a:pt x="5660" y="580"/>
                      <a:pt x="4939" y="1"/>
                      <a:pt x="4099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36"/>
              <p:cNvSpPr/>
              <p:nvPr/>
            </p:nvSpPr>
            <p:spPr>
              <a:xfrm>
                <a:off x="1784150" y="238125"/>
                <a:ext cx="1665400" cy="4075950"/>
              </a:xfrm>
              <a:custGeom>
                <a:avLst/>
                <a:gdLst/>
                <a:ahLst/>
                <a:cxnLst/>
                <a:rect l="l" t="t" r="r" b="b"/>
                <a:pathLst>
                  <a:path w="66616" h="163038" extrusionOk="0">
                    <a:moveTo>
                      <a:pt x="21420" y="46028"/>
                    </a:moveTo>
                    <a:lnTo>
                      <a:pt x="24886" y="68417"/>
                    </a:lnTo>
                    <a:lnTo>
                      <a:pt x="16775" y="54276"/>
                    </a:lnTo>
                    <a:cubicBezTo>
                      <a:pt x="10814" y="65575"/>
                      <a:pt x="6585" y="77706"/>
                      <a:pt x="4090" y="90253"/>
                    </a:cubicBezTo>
                    <a:lnTo>
                      <a:pt x="8180" y="108137"/>
                    </a:lnTo>
                    <a:lnTo>
                      <a:pt x="2565" y="99749"/>
                    </a:lnTo>
                    <a:cubicBezTo>
                      <a:pt x="0" y="121169"/>
                      <a:pt x="2634" y="142866"/>
                      <a:pt x="10259" y="163037"/>
                    </a:cubicBezTo>
                    <a:lnTo>
                      <a:pt x="28213" y="91223"/>
                    </a:lnTo>
                    <a:lnTo>
                      <a:pt x="66615" y="0"/>
                    </a:lnTo>
                    <a:cubicBezTo>
                      <a:pt x="49424" y="10536"/>
                      <a:pt x="33273" y="26410"/>
                      <a:pt x="21420" y="4602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36"/>
              <p:cNvSpPr/>
              <p:nvPr/>
            </p:nvSpPr>
            <p:spPr>
              <a:xfrm>
                <a:off x="2040625" y="238125"/>
                <a:ext cx="1450500" cy="4074200"/>
              </a:xfrm>
              <a:custGeom>
                <a:avLst/>
                <a:gdLst/>
                <a:ahLst/>
                <a:cxnLst/>
                <a:rect l="l" t="t" r="r" b="b"/>
                <a:pathLst>
                  <a:path w="58020" h="162968" extrusionOk="0">
                    <a:moveTo>
                      <a:pt x="21836" y="113821"/>
                    </a:moveTo>
                    <a:lnTo>
                      <a:pt x="34313" y="105364"/>
                    </a:lnTo>
                    <a:cubicBezTo>
                      <a:pt x="37294" y="98640"/>
                      <a:pt x="40066" y="91847"/>
                      <a:pt x="42562" y="84985"/>
                    </a:cubicBezTo>
                    <a:lnTo>
                      <a:pt x="23499" y="89421"/>
                    </a:lnTo>
                    <a:lnTo>
                      <a:pt x="46236" y="73963"/>
                    </a:lnTo>
                    <a:cubicBezTo>
                      <a:pt x="48523" y="66962"/>
                      <a:pt x="50464" y="59961"/>
                      <a:pt x="52059" y="53098"/>
                    </a:cubicBezTo>
                    <a:lnTo>
                      <a:pt x="35977" y="57326"/>
                    </a:lnTo>
                    <a:lnTo>
                      <a:pt x="53861" y="44433"/>
                    </a:lnTo>
                    <a:cubicBezTo>
                      <a:pt x="57049" y="28074"/>
                      <a:pt x="58020" y="12755"/>
                      <a:pt x="56356" y="0"/>
                    </a:cubicBezTo>
                    <a:cubicBezTo>
                      <a:pt x="4714" y="73200"/>
                      <a:pt x="0" y="162968"/>
                      <a:pt x="0" y="162968"/>
                    </a:cubicBezTo>
                    <a:cubicBezTo>
                      <a:pt x="11715" y="148758"/>
                      <a:pt x="22529" y="130804"/>
                      <a:pt x="31540" y="1116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36"/>
              <p:cNvSpPr/>
              <p:nvPr/>
            </p:nvSpPr>
            <p:spPr>
              <a:xfrm>
                <a:off x="1959175" y="1286550"/>
                <a:ext cx="2878475" cy="3925200"/>
              </a:xfrm>
              <a:custGeom>
                <a:avLst/>
                <a:gdLst/>
                <a:ahLst/>
                <a:cxnLst/>
                <a:rect l="l" t="t" r="r" b="b"/>
                <a:pathLst>
                  <a:path w="115139" h="157008" extrusionOk="0">
                    <a:moveTo>
                      <a:pt x="51573" y="34799"/>
                    </a:moveTo>
                    <a:lnTo>
                      <a:pt x="48038" y="60100"/>
                    </a:lnTo>
                    <a:lnTo>
                      <a:pt x="43879" y="42216"/>
                    </a:lnTo>
                    <a:cubicBezTo>
                      <a:pt x="33897" y="52475"/>
                      <a:pt x="25302" y="64120"/>
                      <a:pt x="18578" y="76806"/>
                    </a:cubicBezTo>
                    <a:lnTo>
                      <a:pt x="17191" y="97324"/>
                    </a:lnTo>
                    <a:lnTo>
                      <a:pt x="13795" y="86510"/>
                    </a:lnTo>
                    <a:cubicBezTo>
                      <a:pt x="4783" y="107098"/>
                      <a:pt x="0" y="130736"/>
                      <a:pt x="1664" y="157007"/>
                    </a:cubicBezTo>
                    <a:lnTo>
                      <a:pt x="44226" y="85678"/>
                    </a:lnTo>
                    <a:lnTo>
                      <a:pt x="115138" y="1"/>
                    </a:lnTo>
                    <a:cubicBezTo>
                      <a:pt x="93234" y="5754"/>
                      <a:pt x="70775" y="17608"/>
                      <a:pt x="51573" y="347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36"/>
              <p:cNvSpPr/>
              <p:nvPr/>
            </p:nvSpPr>
            <p:spPr>
              <a:xfrm>
                <a:off x="2000750" y="1286550"/>
                <a:ext cx="2835175" cy="3925200"/>
              </a:xfrm>
              <a:custGeom>
                <a:avLst/>
                <a:gdLst/>
                <a:ahLst/>
                <a:cxnLst/>
                <a:rect l="l" t="t" r="r" b="b"/>
                <a:pathLst>
                  <a:path w="113407" h="157008" extrusionOk="0">
                    <a:moveTo>
                      <a:pt x="39374" y="111257"/>
                    </a:moveTo>
                    <a:lnTo>
                      <a:pt x="55594" y="106266"/>
                    </a:lnTo>
                    <a:cubicBezTo>
                      <a:pt x="61001" y="99958"/>
                      <a:pt x="66131" y="93511"/>
                      <a:pt x="71052" y="86926"/>
                    </a:cubicBezTo>
                    <a:lnTo>
                      <a:pt x="49078" y="85471"/>
                    </a:lnTo>
                    <a:lnTo>
                      <a:pt x="78539" y="76320"/>
                    </a:lnTo>
                    <a:cubicBezTo>
                      <a:pt x="83253" y="69458"/>
                      <a:pt x="87620" y="62595"/>
                      <a:pt x="91571" y="55733"/>
                    </a:cubicBezTo>
                    <a:lnTo>
                      <a:pt x="72924" y="55040"/>
                    </a:lnTo>
                    <a:lnTo>
                      <a:pt x="96354" y="46999"/>
                    </a:lnTo>
                    <a:cubicBezTo>
                      <a:pt x="105019" y="30432"/>
                      <a:pt x="111119" y="14280"/>
                      <a:pt x="113406" y="1"/>
                    </a:cubicBezTo>
                    <a:cubicBezTo>
                      <a:pt x="34106" y="61972"/>
                      <a:pt x="1" y="157007"/>
                      <a:pt x="1" y="157007"/>
                    </a:cubicBezTo>
                    <a:cubicBezTo>
                      <a:pt x="17192" y="145500"/>
                      <a:pt x="34660" y="129696"/>
                      <a:pt x="50534" y="1119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36"/>
              <p:cNvSpPr/>
              <p:nvPr/>
            </p:nvSpPr>
            <p:spPr>
              <a:xfrm>
                <a:off x="1896775" y="3166825"/>
                <a:ext cx="3757100" cy="2252875"/>
              </a:xfrm>
              <a:custGeom>
                <a:avLst/>
                <a:gdLst/>
                <a:ahLst/>
                <a:cxnLst/>
                <a:rect l="l" t="t" r="r" b="b"/>
                <a:pathLst>
                  <a:path w="150284" h="90115" extrusionOk="0">
                    <a:moveTo>
                      <a:pt x="85609" y="8527"/>
                    </a:moveTo>
                    <a:lnTo>
                      <a:pt x="73478" y="27866"/>
                    </a:lnTo>
                    <a:lnTo>
                      <a:pt x="76598" y="11715"/>
                    </a:lnTo>
                    <a:cubicBezTo>
                      <a:pt x="64675" y="16429"/>
                      <a:pt x="53376" y="22875"/>
                      <a:pt x="43256" y="30708"/>
                    </a:cubicBezTo>
                    <a:lnTo>
                      <a:pt x="34591" y="47068"/>
                    </a:lnTo>
                    <a:lnTo>
                      <a:pt x="35769" y="36947"/>
                    </a:lnTo>
                    <a:cubicBezTo>
                      <a:pt x="19757" y="51504"/>
                      <a:pt x="7487" y="69735"/>
                      <a:pt x="1" y="90114"/>
                    </a:cubicBezTo>
                    <a:lnTo>
                      <a:pt x="56703" y="51019"/>
                    </a:lnTo>
                    <a:lnTo>
                      <a:pt x="150283" y="3328"/>
                    </a:lnTo>
                    <a:cubicBezTo>
                      <a:pt x="130250" y="0"/>
                      <a:pt x="107514" y="1456"/>
                      <a:pt x="85609" y="85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36"/>
              <p:cNvSpPr/>
              <p:nvPr/>
            </p:nvSpPr>
            <p:spPr>
              <a:xfrm>
                <a:off x="1896775" y="3250000"/>
                <a:ext cx="3757100" cy="2169700"/>
              </a:xfrm>
              <a:custGeom>
                <a:avLst/>
                <a:gdLst/>
                <a:ahLst/>
                <a:cxnLst/>
                <a:rect l="l" t="t" r="r" b="b"/>
                <a:pathLst>
                  <a:path w="150284" h="86788" extrusionOk="0">
                    <a:moveTo>
                      <a:pt x="49009" y="63774"/>
                    </a:moveTo>
                    <a:lnTo>
                      <a:pt x="64120" y="65576"/>
                    </a:lnTo>
                    <a:cubicBezTo>
                      <a:pt x="70775" y="62457"/>
                      <a:pt x="77360" y="59060"/>
                      <a:pt x="83807" y="55456"/>
                    </a:cubicBezTo>
                    <a:lnTo>
                      <a:pt x="66408" y="46305"/>
                    </a:lnTo>
                    <a:lnTo>
                      <a:pt x="93858" y="49563"/>
                    </a:lnTo>
                    <a:cubicBezTo>
                      <a:pt x="100166" y="45751"/>
                      <a:pt x="106266" y="41661"/>
                      <a:pt x="112020" y="37502"/>
                    </a:cubicBezTo>
                    <a:lnTo>
                      <a:pt x="97047" y="30154"/>
                    </a:lnTo>
                    <a:lnTo>
                      <a:pt x="119159" y="32095"/>
                    </a:lnTo>
                    <a:cubicBezTo>
                      <a:pt x="132330" y="21697"/>
                      <a:pt x="143213" y="10814"/>
                      <a:pt x="150283" y="1"/>
                    </a:cubicBezTo>
                    <a:cubicBezTo>
                      <a:pt x="62734" y="21628"/>
                      <a:pt x="1" y="86787"/>
                      <a:pt x="1" y="86787"/>
                    </a:cubicBezTo>
                    <a:cubicBezTo>
                      <a:pt x="18301" y="83599"/>
                      <a:pt x="38334" y="77083"/>
                      <a:pt x="57882" y="684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" name="Google Shape;3599;p36"/>
            <p:cNvGrpSpPr/>
            <p:nvPr/>
          </p:nvGrpSpPr>
          <p:grpSpPr>
            <a:xfrm>
              <a:off x="8116303" y="2823503"/>
              <a:ext cx="1599852" cy="2777222"/>
              <a:chOff x="2572475" y="982424"/>
              <a:chExt cx="3092100" cy="5367650"/>
            </a:xfrm>
          </p:grpSpPr>
          <p:sp>
            <p:nvSpPr>
              <p:cNvPr id="3600" name="Google Shape;3600;p36"/>
              <p:cNvSpPr/>
              <p:nvPr/>
            </p:nvSpPr>
            <p:spPr>
              <a:xfrm>
                <a:off x="3530509" y="982424"/>
                <a:ext cx="1815779" cy="3462720"/>
              </a:xfrm>
              <a:custGeom>
                <a:avLst/>
                <a:gdLst/>
                <a:ahLst/>
                <a:cxnLst/>
                <a:rect l="l" t="t" r="r" b="b"/>
                <a:pathLst>
                  <a:path w="88241" h="168277" extrusionOk="0">
                    <a:moveTo>
                      <a:pt x="54920" y="43534"/>
                    </a:moveTo>
                    <a:lnTo>
                      <a:pt x="54250" y="68148"/>
                    </a:lnTo>
                    <a:lnTo>
                      <a:pt x="61032" y="51822"/>
                    </a:lnTo>
                    <a:cubicBezTo>
                      <a:pt x="68901" y="63208"/>
                      <a:pt x="75180" y="75766"/>
                      <a:pt x="79617" y="88994"/>
                    </a:cubicBezTo>
                    <a:lnTo>
                      <a:pt x="77524" y="108835"/>
                    </a:lnTo>
                    <a:lnTo>
                      <a:pt x="82464" y="99040"/>
                    </a:lnTo>
                    <a:cubicBezTo>
                      <a:pt x="88157" y="121728"/>
                      <a:pt x="88240" y="145505"/>
                      <a:pt x="82715" y="168276"/>
                    </a:cubicBezTo>
                    <a:lnTo>
                      <a:pt x="55255" y="99208"/>
                    </a:lnTo>
                    <a:lnTo>
                      <a:pt x="0" y="0"/>
                    </a:lnTo>
                    <a:cubicBezTo>
                      <a:pt x="19926" y="9042"/>
                      <a:pt x="39432" y="24028"/>
                      <a:pt x="54920" y="435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36"/>
              <p:cNvSpPr/>
              <p:nvPr/>
            </p:nvSpPr>
            <p:spPr>
              <a:xfrm>
                <a:off x="3527052" y="982424"/>
                <a:ext cx="1705525" cy="3460991"/>
              </a:xfrm>
              <a:custGeom>
                <a:avLst/>
                <a:gdLst/>
                <a:ahLst/>
                <a:cxnLst/>
                <a:rect l="l" t="t" r="r" b="b"/>
                <a:pathLst>
                  <a:path w="82883" h="168193" extrusionOk="0">
                    <a:moveTo>
                      <a:pt x="52744" y="118128"/>
                    </a:moveTo>
                    <a:lnTo>
                      <a:pt x="38093" y="110677"/>
                    </a:lnTo>
                    <a:cubicBezTo>
                      <a:pt x="33991" y="103812"/>
                      <a:pt x="30056" y="96864"/>
                      <a:pt x="26456" y="89747"/>
                    </a:cubicBezTo>
                    <a:lnTo>
                      <a:pt x="47637" y="91924"/>
                    </a:lnTo>
                    <a:lnTo>
                      <a:pt x="21014" y="78445"/>
                    </a:lnTo>
                    <a:cubicBezTo>
                      <a:pt x="17666" y="71162"/>
                      <a:pt x="14568" y="63878"/>
                      <a:pt x="11973" y="56678"/>
                    </a:cubicBezTo>
                    <a:lnTo>
                      <a:pt x="29889" y="59106"/>
                    </a:lnTo>
                    <a:lnTo>
                      <a:pt x="8791" y="47553"/>
                    </a:lnTo>
                    <a:cubicBezTo>
                      <a:pt x="3182" y="30390"/>
                      <a:pt x="1" y="13981"/>
                      <a:pt x="168" y="0"/>
                    </a:cubicBezTo>
                    <a:cubicBezTo>
                      <a:pt x="65721" y="71999"/>
                      <a:pt x="82883" y="168193"/>
                      <a:pt x="82883" y="168193"/>
                    </a:cubicBezTo>
                    <a:cubicBezTo>
                      <a:pt x="68316" y="154379"/>
                      <a:pt x="54251" y="136463"/>
                      <a:pt x="41944" y="1169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36"/>
              <p:cNvSpPr/>
              <p:nvPr/>
            </p:nvSpPr>
            <p:spPr>
              <a:xfrm>
                <a:off x="2572475" y="2558874"/>
                <a:ext cx="2955300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8212" h="145757" extrusionOk="0">
                    <a:moveTo>
                      <a:pt x="63208" y="30307"/>
                    </a:moveTo>
                    <a:lnTo>
                      <a:pt x="67896" y="54586"/>
                    </a:lnTo>
                    <a:lnTo>
                      <a:pt x="70994" y="37088"/>
                    </a:lnTo>
                    <a:cubicBezTo>
                      <a:pt x="81208" y="46465"/>
                      <a:pt x="90082" y="57265"/>
                      <a:pt x="97366" y="69153"/>
                    </a:cubicBezTo>
                    <a:lnTo>
                      <a:pt x="99710" y="88995"/>
                    </a:lnTo>
                    <a:lnTo>
                      <a:pt x="102389" y="78362"/>
                    </a:lnTo>
                    <a:cubicBezTo>
                      <a:pt x="112937" y="99208"/>
                      <a:pt x="118212" y="122399"/>
                      <a:pt x="117877" y="145756"/>
                    </a:cubicBezTo>
                    <a:lnTo>
                      <a:pt x="75850" y="84474"/>
                    </a:lnTo>
                    <a:lnTo>
                      <a:pt x="0" y="1"/>
                    </a:lnTo>
                    <a:cubicBezTo>
                      <a:pt x="21432" y="4438"/>
                      <a:pt x="43785" y="14735"/>
                      <a:pt x="63208" y="303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36"/>
              <p:cNvSpPr/>
              <p:nvPr/>
            </p:nvSpPr>
            <p:spPr>
              <a:xfrm>
                <a:off x="2719750" y="2706149"/>
                <a:ext cx="2944825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7793" h="145757" extrusionOk="0">
                    <a:moveTo>
                      <a:pt x="77357" y="103645"/>
                    </a:moveTo>
                    <a:lnTo>
                      <a:pt x="61450" y="99627"/>
                    </a:lnTo>
                    <a:cubicBezTo>
                      <a:pt x="55924" y="93850"/>
                      <a:pt x="50566" y="87822"/>
                      <a:pt x="45543" y="81795"/>
                    </a:cubicBezTo>
                    <a:lnTo>
                      <a:pt x="66641" y="79283"/>
                    </a:lnTo>
                    <a:lnTo>
                      <a:pt x="37674" y="71999"/>
                    </a:lnTo>
                    <a:cubicBezTo>
                      <a:pt x="32734" y="65637"/>
                      <a:pt x="28213" y="59190"/>
                      <a:pt x="24027" y="52744"/>
                    </a:cubicBezTo>
                    <a:lnTo>
                      <a:pt x="42027" y="51153"/>
                    </a:lnTo>
                    <a:lnTo>
                      <a:pt x="18921" y="44539"/>
                    </a:lnTo>
                    <a:cubicBezTo>
                      <a:pt x="9711" y="28968"/>
                      <a:pt x="2930" y="13647"/>
                      <a:pt x="0" y="1"/>
                    </a:cubicBezTo>
                    <a:cubicBezTo>
                      <a:pt x="79868" y="55758"/>
                      <a:pt x="117793" y="145756"/>
                      <a:pt x="117793" y="145756"/>
                    </a:cubicBezTo>
                    <a:cubicBezTo>
                      <a:pt x="100631" y="135543"/>
                      <a:pt x="82882" y="121227"/>
                      <a:pt x="66641" y="104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" name="Google Shape;3604;p36"/>
            <p:cNvGrpSpPr/>
            <p:nvPr/>
          </p:nvGrpSpPr>
          <p:grpSpPr>
            <a:xfrm rot="5400000">
              <a:off x="7573204" y="3061803"/>
              <a:ext cx="1614778" cy="3578179"/>
              <a:chOff x="3604925" y="237775"/>
              <a:chExt cx="2352875" cy="5213725"/>
            </a:xfrm>
          </p:grpSpPr>
          <p:sp>
            <p:nvSpPr>
              <p:cNvPr id="3605" name="Google Shape;3605;p36"/>
              <p:cNvSpPr/>
              <p:nvPr/>
            </p:nvSpPr>
            <p:spPr>
              <a:xfrm>
                <a:off x="4470375" y="4072300"/>
                <a:ext cx="192000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7110" extrusionOk="0">
                    <a:moveTo>
                      <a:pt x="3841" y="0"/>
                    </a:moveTo>
                    <a:cubicBezTo>
                      <a:pt x="3106" y="0"/>
                      <a:pt x="2371" y="962"/>
                      <a:pt x="3493" y="2887"/>
                    </a:cubicBezTo>
                    <a:cubicBezTo>
                      <a:pt x="2826" y="1759"/>
                      <a:pt x="2131" y="1363"/>
                      <a:pt x="1600" y="1363"/>
                    </a:cubicBezTo>
                    <a:cubicBezTo>
                      <a:pt x="342" y="1363"/>
                      <a:pt x="0" y="3582"/>
                      <a:pt x="3119" y="3582"/>
                    </a:cubicBezTo>
                    <a:cubicBezTo>
                      <a:pt x="13" y="3582"/>
                      <a:pt x="339" y="5782"/>
                      <a:pt x="1584" y="5782"/>
                    </a:cubicBezTo>
                    <a:cubicBezTo>
                      <a:pt x="2117" y="5782"/>
                      <a:pt x="2820" y="5378"/>
                      <a:pt x="3493" y="4223"/>
                    </a:cubicBezTo>
                    <a:lnTo>
                      <a:pt x="3493" y="4223"/>
                    </a:lnTo>
                    <a:cubicBezTo>
                      <a:pt x="2371" y="6148"/>
                      <a:pt x="3106" y="7110"/>
                      <a:pt x="3841" y="7110"/>
                    </a:cubicBezTo>
                    <a:cubicBezTo>
                      <a:pt x="4576" y="7110"/>
                      <a:pt x="5311" y="6148"/>
                      <a:pt x="4188" y="4223"/>
                    </a:cubicBezTo>
                    <a:lnTo>
                      <a:pt x="4188" y="4223"/>
                    </a:lnTo>
                    <a:cubicBezTo>
                      <a:pt x="4861" y="5360"/>
                      <a:pt x="5562" y="5758"/>
                      <a:pt x="6096" y="5758"/>
                    </a:cubicBezTo>
                    <a:cubicBezTo>
                      <a:pt x="7342" y="5758"/>
                      <a:pt x="7670" y="3582"/>
                      <a:pt x="4563" y="3582"/>
                    </a:cubicBezTo>
                    <a:cubicBezTo>
                      <a:pt x="7679" y="3582"/>
                      <a:pt x="7341" y="1339"/>
                      <a:pt x="6085" y="1339"/>
                    </a:cubicBezTo>
                    <a:cubicBezTo>
                      <a:pt x="5553" y="1339"/>
                      <a:pt x="4856" y="1742"/>
                      <a:pt x="4188" y="2887"/>
                    </a:cubicBezTo>
                    <a:cubicBezTo>
                      <a:pt x="5311" y="962"/>
                      <a:pt x="4576" y="0"/>
                      <a:pt x="38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36"/>
              <p:cNvSpPr/>
              <p:nvPr/>
            </p:nvSpPr>
            <p:spPr>
              <a:xfrm>
                <a:off x="4543000" y="4145800"/>
                <a:ext cx="387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20" extrusionOk="0">
                    <a:moveTo>
                      <a:pt x="909" y="0"/>
                    </a:moveTo>
                    <a:cubicBezTo>
                      <a:pt x="321" y="0"/>
                      <a:pt x="0" y="695"/>
                      <a:pt x="428" y="1123"/>
                    </a:cubicBezTo>
                    <a:cubicBezTo>
                      <a:pt x="564" y="1259"/>
                      <a:pt x="727" y="1319"/>
                      <a:pt x="887" y="1319"/>
                    </a:cubicBezTo>
                    <a:cubicBezTo>
                      <a:pt x="1228" y="1319"/>
                      <a:pt x="1551" y="1043"/>
                      <a:pt x="1551" y="642"/>
                    </a:cubicBezTo>
                    <a:cubicBezTo>
                      <a:pt x="1551" y="267"/>
                      <a:pt x="1283" y="0"/>
                      <a:pt x="9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36"/>
              <p:cNvSpPr/>
              <p:nvPr/>
            </p:nvSpPr>
            <p:spPr>
              <a:xfrm>
                <a:off x="5523650" y="5333875"/>
                <a:ext cx="1288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4705" extrusionOk="0">
                    <a:moveTo>
                      <a:pt x="2571" y="0"/>
                    </a:moveTo>
                    <a:cubicBezTo>
                      <a:pt x="2070" y="0"/>
                      <a:pt x="1562" y="642"/>
                      <a:pt x="2310" y="1925"/>
                    </a:cubicBezTo>
                    <a:cubicBezTo>
                      <a:pt x="1861" y="1155"/>
                      <a:pt x="1393" y="885"/>
                      <a:pt x="1038" y="885"/>
                    </a:cubicBezTo>
                    <a:cubicBezTo>
                      <a:pt x="210" y="885"/>
                      <a:pt x="1" y="2352"/>
                      <a:pt x="2096" y="2352"/>
                    </a:cubicBezTo>
                    <a:cubicBezTo>
                      <a:pt x="1" y="2352"/>
                      <a:pt x="210" y="3819"/>
                      <a:pt x="1038" y="3819"/>
                    </a:cubicBezTo>
                    <a:cubicBezTo>
                      <a:pt x="1393" y="3819"/>
                      <a:pt x="1861" y="3550"/>
                      <a:pt x="2310" y="2780"/>
                    </a:cubicBezTo>
                    <a:lnTo>
                      <a:pt x="2310" y="2780"/>
                    </a:lnTo>
                    <a:cubicBezTo>
                      <a:pt x="1562" y="4063"/>
                      <a:pt x="2056" y="4704"/>
                      <a:pt x="2551" y="4704"/>
                    </a:cubicBezTo>
                    <a:cubicBezTo>
                      <a:pt x="3045" y="4704"/>
                      <a:pt x="3540" y="4063"/>
                      <a:pt x="2791" y="2780"/>
                    </a:cubicBezTo>
                    <a:lnTo>
                      <a:pt x="2791" y="2780"/>
                    </a:lnTo>
                    <a:cubicBezTo>
                      <a:pt x="3240" y="3550"/>
                      <a:pt x="3713" y="3819"/>
                      <a:pt x="4075" y="3819"/>
                    </a:cubicBezTo>
                    <a:cubicBezTo>
                      <a:pt x="4918" y="3819"/>
                      <a:pt x="5154" y="2352"/>
                      <a:pt x="3059" y="2352"/>
                    </a:cubicBezTo>
                    <a:cubicBezTo>
                      <a:pt x="5154" y="2352"/>
                      <a:pt x="4918" y="885"/>
                      <a:pt x="4075" y="885"/>
                    </a:cubicBezTo>
                    <a:cubicBezTo>
                      <a:pt x="3723" y="885"/>
                      <a:pt x="3264" y="1141"/>
                      <a:pt x="2825" y="1867"/>
                    </a:cubicBezTo>
                    <a:lnTo>
                      <a:pt x="2825" y="1867"/>
                    </a:lnTo>
                    <a:cubicBezTo>
                      <a:pt x="3552" y="622"/>
                      <a:pt x="3064" y="0"/>
                      <a:pt x="2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36"/>
              <p:cNvSpPr/>
              <p:nvPr/>
            </p:nvSpPr>
            <p:spPr>
              <a:xfrm>
                <a:off x="5574700" y="5381975"/>
                <a:ext cx="241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856" extrusionOk="0">
                    <a:moveTo>
                      <a:pt x="535" y="1"/>
                    </a:moveTo>
                    <a:cubicBezTo>
                      <a:pt x="1" y="54"/>
                      <a:pt x="1" y="802"/>
                      <a:pt x="535" y="856"/>
                    </a:cubicBezTo>
                    <a:cubicBezTo>
                      <a:pt x="749" y="856"/>
                      <a:pt x="963" y="696"/>
                      <a:pt x="963" y="428"/>
                    </a:cubicBezTo>
                    <a:cubicBezTo>
                      <a:pt x="963" y="214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36"/>
              <p:cNvSpPr/>
              <p:nvPr/>
            </p:nvSpPr>
            <p:spPr>
              <a:xfrm>
                <a:off x="5379800" y="2459225"/>
                <a:ext cx="11855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4331" extrusionOk="0">
                    <a:moveTo>
                      <a:pt x="2398" y="1"/>
                    </a:moveTo>
                    <a:cubicBezTo>
                      <a:pt x="1957" y="1"/>
                      <a:pt x="1516" y="589"/>
                      <a:pt x="2184" y="1765"/>
                    </a:cubicBezTo>
                    <a:cubicBezTo>
                      <a:pt x="1765" y="1056"/>
                      <a:pt x="1327" y="809"/>
                      <a:pt x="993" y="809"/>
                    </a:cubicBezTo>
                    <a:cubicBezTo>
                      <a:pt x="221" y="809"/>
                      <a:pt x="12" y="2139"/>
                      <a:pt x="1917" y="2139"/>
                    </a:cubicBezTo>
                    <a:cubicBezTo>
                      <a:pt x="1" y="2139"/>
                      <a:pt x="250" y="3512"/>
                      <a:pt x="1031" y="3512"/>
                    </a:cubicBezTo>
                    <a:cubicBezTo>
                      <a:pt x="1352" y="3512"/>
                      <a:pt x="1763" y="3280"/>
                      <a:pt x="2150" y="2625"/>
                    </a:cubicBezTo>
                    <a:lnTo>
                      <a:pt x="2150" y="2625"/>
                    </a:lnTo>
                    <a:cubicBezTo>
                      <a:pt x="1504" y="3762"/>
                      <a:pt x="1937" y="4331"/>
                      <a:pt x="2378" y="4331"/>
                    </a:cubicBezTo>
                    <a:cubicBezTo>
                      <a:pt x="2825" y="4331"/>
                      <a:pt x="3280" y="3743"/>
                      <a:pt x="2612" y="2567"/>
                    </a:cubicBezTo>
                    <a:lnTo>
                      <a:pt x="2612" y="2567"/>
                    </a:lnTo>
                    <a:cubicBezTo>
                      <a:pt x="3009" y="3266"/>
                      <a:pt x="3430" y="3512"/>
                      <a:pt x="3754" y="3512"/>
                    </a:cubicBezTo>
                    <a:cubicBezTo>
                      <a:pt x="4519" y="3512"/>
                      <a:pt x="4741" y="2139"/>
                      <a:pt x="2825" y="2139"/>
                    </a:cubicBezTo>
                    <a:cubicBezTo>
                      <a:pt x="4730" y="2139"/>
                      <a:pt x="4521" y="809"/>
                      <a:pt x="3767" y="809"/>
                    </a:cubicBezTo>
                    <a:cubicBezTo>
                      <a:pt x="3441" y="809"/>
                      <a:pt x="3014" y="1056"/>
                      <a:pt x="2612" y="1765"/>
                    </a:cubicBezTo>
                    <a:cubicBezTo>
                      <a:pt x="3280" y="589"/>
                      <a:pt x="2839" y="1"/>
                      <a:pt x="2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36"/>
              <p:cNvSpPr/>
              <p:nvPr/>
            </p:nvSpPr>
            <p:spPr>
              <a:xfrm>
                <a:off x="5426375" y="2503325"/>
                <a:ext cx="227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03" extrusionOk="0">
                    <a:moveTo>
                      <a:pt x="535" y="1"/>
                    </a:moveTo>
                    <a:cubicBezTo>
                      <a:pt x="0" y="1"/>
                      <a:pt x="0" y="803"/>
                      <a:pt x="535" y="803"/>
                    </a:cubicBezTo>
                    <a:cubicBezTo>
                      <a:pt x="749" y="803"/>
                      <a:pt x="909" y="589"/>
                      <a:pt x="909" y="375"/>
                    </a:cubicBezTo>
                    <a:cubicBezTo>
                      <a:pt x="909" y="161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36"/>
              <p:cNvSpPr/>
              <p:nvPr/>
            </p:nvSpPr>
            <p:spPr>
              <a:xfrm>
                <a:off x="4454625" y="1661400"/>
                <a:ext cx="191425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7057" extrusionOk="0">
                    <a:moveTo>
                      <a:pt x="3829" y="0"/>
                    </a:moveTo>
                    <a:cubicBezTo>
                      <a:pt x="3094" y="0"/>
                      <a:pt x="2359" y="963"/>
                      <a:pt x="3482" y="2887"/>
                    </a:cubicBezTo>
                    <a:cubicBezTo>
                      <a:pt x="2809" y="1750"/>
                      <a:pt x="2108" y="1352"/>
                      <a:pt x="1575" y="1352"/>
                    </a:cubicBezTo>
                    <a:cubicBezTo>
                      <a:pt x="328" y="1352"/>
                      <a:pt x="0" y="3528"/>
                      <a:pt x="3108" y="3528"/>
                    </a:cubicBezTo>
                    <a:cubicBezTo>
                      <a:pt x="2" y="3528"/>
                      <a:pt x="328" y="5729"/>
                      <a:pt x="1572" y="5729"/>
                    </a:cubicBezTo>
                    <a:cubicBezTo>
                      <a:pt x="2106" y="5729"/>
                      <a:pt x="2808" y="5325"/>
                      <a:pt x="3482" y="4170"/>
                    </a:cubicBezTo>
                    <a:lnTo>
                      <a:pt x="3482" y="4170"/>
                    </a:lnTo>
                    <a:cubicBezTo>
                      <a:pt x="2359" y="6094"/>
                      <a:pt x="3094" y="7057"/>
                      <a:pt x="3829" y="7057"/>
                    </a:cubicBezTo>
                    <a:cubicBezTo>
                      <a:pt x="4564" y="7057"/>
                      <a:pt x="5299" y="6094"/>
                      <a:pt x="4177" y="4170"/>
                    </a:cubicBezTo>
                    <a:lnTo>
                      <a:pt x="4177" y="4170"/>
                    </a:lnTo>
                    <a:cubicBezTo>
                      <a:pt x="4851" y="5325"/>
                      <a:pt x="5553" y="5729"/>
                      <a:pt x="6086" y="5729"/>
                    </a:cubicBezTo>
                    <a:cubicBezTo>
                      <a:pt x="7331" y="5729"/>
                      <a:pt x="7657" y="3528"/>
                      <a:pt x="4551" y="3528"/>
                    </a:cubicBezTo>
                    <a:cubicBezTo>
                      <a:pt x="7657" y="3528"/>
                      <a:pt x="7331" y="1328"/>
                      <a:pt x="6086" y="1328"/>
                    </a:cubicBezTo>
                    <a:cubicBezTo>
                      <a:pt x="5553" y="1328"/>
                      <a:pt x="4850" y="1732"/>
                      <a:pt x="4177" y="2887"/>
                    </a:cubicBezTo>
                    <a:cubicBezTo>
                      <a:pt x="5300" y="963"/>
                      <a:pt x="4564" y="0"/>
                      <a:pt x="3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36"/>
              <p:cNvSpPr/>
              <p:nvPr/>
            </p:nvSpPr>
            <p:spPr>
              <a:xfrm>
                <a:off x="4530938" y="1732950"/>
                <a:ext cx="388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332" extrusionOk="0">
                    <a:moveTo>
                      <a:pt x="910" y="1"/>
                    </a:moveTo>
                    <a:cubicBezTo>
                      <a:pt x="322" y="1"/>
                      <a:pt x="1" y="696"/>
                      <a:pt x="429" y="1124"/>
                    </a:cubicBezTo>
                    <a:cubicBezTo>
                      <a:pt x="571" y="1266"/>
                      <a:pt x="743" y="1331"/>
                      <a:pt x="910" y="1331"/>
                    </a:cubicBezTo>
                    <a:cubicBezTo>
                      <a:pt x="1242" y="1331"/>
                      <a:pt x="1551" y="1070"/>
                      <a:pt x="1551" y="642"/>
                    </a:cubicBezTo>
                    <a:cubicBezTo>
                      <a:pt x="1551" y="268"/>
                      <a:pt x="1284" y="1"/>
                      <a:pt x="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36"/>
              <p:cNvSpPr/>
              <p:nvPr/>
            </p:nvSpPr>
            <p:spPr>
              <a:xfrm>
                <a:off x="3663725" y="2872850"/>
                <a:ext cx="1027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3743" extrusionOk="0">
                    <a:moveTo>
                      <a:pt x="2035" y="1"/>
                    </a:moveTo>
                    <a:cubicBezTo>
                      <a:pt x="1641" y="1"/>
                      <a:pt x="1253" y="509"/>
                      <a:pt x="1868" y="1524"/>
                    </a:cubicBezTo>
                    <a:cubicBezTo>
                      <a:pt x="1497" y="912"/>
                      <a:pt x="1117" y="698"/>
                      <a:pt x="831" y="698"/>
                    </a:cubicBezTo>
                    <a:cubicBezTo>
                      <a:pt x="168" y="698"/>
                      <a:pt x="11" y="1845"/>
                      <a:pt x="1654" y="1845"/>
                    </a:cubicBezTo>
                    <a:cubicBezTo>
                      <a:pt x="0" y="1845"/>
                      <a:pt x="170" y="3034"/>
                      <a:pt x="844" y="3034"/>
                    </a:cubicBezTo>
                    <a:cubicBezTo>
                      <a:pt x="1129" y="3034"/>
                      <a:pt x="1503" y="2822"/>
                      <a:pt x="1868" y="2219"/>
                    </a:cubicBezTo>
                    <a:lnTo>
                      <a:pt x="1868" y="2219"/>
                    </a:lnTo>
                    <a:cubicBezTo>
                      <a:pt x="1253" y="3235"/>
                      <a:pt x="1641" y="3743"/>
                      <a:pt x="2035" y="3743"/>
                    </a:cubicBezTo>
                    <a:cubicBezTo>
                      <a:pt x="2429" y="3743"/>
                      <a:pt x="2830" y="3235"/>
                      <a:pt x="2242" y="2219"/>
                    </a:cubicBezTo>
                    <a:lnTo>
                      <a:pt x="2242" y="2219"/>
                    </a:lnTo>
                    <a:cubicBezTo>
                      <a:pt x="2591" y="2822"/>
                      <a:pt x="2959" y="3034"/>
                      <a:pt x="3243" y="3034"/>
                    </a:cubicBezTo>
                    <a:cubicBezTo>
                      <a:pt x="3914" y="3034"/>
                      <a:pt x="4110" y="1845"/>
                      <a:pt x="2456" y="1845"/>
                    </a:cubicBezTo>
                    <a:cubicBezTo>
                      <a:pt x="4099" y="1845"/>
                      <a:pt x="3916" y="698"/>
                      <a:pt x="3256" y="698"/>
                    </a:cubicBezTo>
                    <a:cubicBezTo>
                      <a:pt x="2971" y="698"/>
                      <a:pt x="2597" y="912"/>
                      <a:pt x="2242" y="1524"/>
                    </a:cubicBezTo>
                    <a:cubicBezTo>
                      <a:pt x="2830" y="509"/>
                      <a:pt x="2429" y="1"/>
                      <a:pt x="2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36"/>
              <p:cNvSpPr/>
              <p:nvPr/>
            </p:nvSpPr>
            <p:spPr>
              <a:xfrm>
                <a:off x="3706400" y="2910950"/>
                <a:ext cx="174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42" extrusionOk="0">
                    <a:moveTo>
                      <a:pt x="321" y="0"/>
                    </a:moveTo>
                    <a:cubicBezTo>
                      <a:pt x="161" y="0"/>
                      <a:pt x="1" y="107"/>
                      <a:pt x="1" y="321"/>
                    </a:cubicBezTo>
                    <a:cubicBezTo>
                      <a:pt x="1" y="481"/>
                      <a:pt x="161" y="642"/>
                      <a:pt x="321" y="642"/>
                    </a:cubicBezTo>
                    <a:cubicBezTo>
                      <a:pt x="535" y="642"/>
                      <a:pt x="696" y="481"/>
                      <a:pt x="696" y="321"/>
                    </a:cubicBezTo>
                    <a:cubicBezTo>
                      <a:pt x="696" y="107"/>
                      <a:pt x="535" y="0"/>
                      <a:pt x="321" y="0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36"/>
              <p:cNvSpPr/>
              <p:nvPr/>
            </p:nvSpPr>
            <p:spPr>
              <a:xfrm>
                <a:off x="5686025" y="3720475"/>
                <a:ext cx="10212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770" extrusionOk="0">
                    <a:moveTo>
                      <a:pt x="2043" y="1"/>
                    </a:moveTo>
                    <a:cubicBezTo>
                      <a:pt x="1655" y="1"/>
                      <a:pt x="1268" y="522"/>
                      <a:pt x="1856" y="1564"/>
                    </a:cubicBezTo>
                    <a:cubicBezTo>
                      <a:pt x="1500" y="934"/>
                      <a:pt x="1125" y="714"/>
                      <a:pt x="840" y="714"/>
                    </a:cubicBezTo>
                    <a:cubicBezTo>
                      <a:pt x="181" y="714"/>
                      <a:pt x="1" y="1885"/>
                      <a:pt x="1642" y="1885"/>
                    </a:cubicBezTo>
                    <a:cubicBezTo>
                      <a:pt x="1" y="1885"/>
                      <a:pt x="181" y="3056"/>
                      <a:pt x="840" y="3056"/>
                    </a:cubicBezTo>
                    <a:cubicBezTo>
                      <a:pt x="1125" y="3056"/>
                      <a:pt x="1500" y="2836"/>
                      <a:pt x="1856" y="2206"/>
                    </a:cubicBezTo>
                    <a:lnTo>
                      <a:pt x="1856" y="2206"/>
                    </a:lnTo>
                    <a:cubicBezTo>
                      <a:pt x="1268" y="3248"/>
                      <a:pt x="1655" y="3769"/>
                      <a:pt x="2043" y="3769"/>
                    </a:cubicBezTo>
                    <a:cubicBezTo>
                      <a:pt x="2430" y="3769"/>
                      <a:pt x="2818" y="3248"/>
                      <a:pt x="2230" y="2206"/>
                    </a:cubicBezTo>
                    <a:lnTo>
                      <a:pt x="2230" y="2206"/>
                    </a:lnTo>
                    <a:cubicBezTo>
                      <a:pt x="2586" y="2836"/>
                      <a:pt x="2961" y="3056"/>
                      <a:pt x="3246" y="3056"/>
                    </a:cubicBezTo>
                    <a:cubicBezTo>
                      <a:pt x="3904" y="3056"/>
                      <a:pt x="4085" y="1885"/>
                      <a:pt x="2444" y="1885"/>
                    </a:cubicBezTo>
                    <a:cubicBezTo>
                      <a:pt x="4085" y="1885"/>
                      <a:pt x="3904" y="714"/>
                      <a:pt x="3246" y="714"/>
                    </a:cubicBezTo>
                    <a:cubicBezTo>
                      <a:pt x="2961" y="714"/>
                      <a:pt x="2586" y="934"/>
                      <a:pt x="2230" y="1564"/>
                    </a:cubicBezTo>
                    <a:cubicBezTo>
                      <a:pt x="2818" y="522"/>
                      <a:pt x="2430" y="1"/>
                      <a:pt x="20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36"/>
              <p:cNvSpPr/>
              <p:nvPr/>
            </p:nvSpPr>
            <p:spPr>
              <a:xfrm>
                <a:off x="5727725" y="3760575"/>
                <a:ext cx="187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562" extrusionOk="0">
                    <a:moveTo>
                      <a:pt x="375" y="0"/>
                    </a:moveTo>
                    <a:cubicBezTo>
                      <a:pt x="188" y="0"/>
                      <a:pt x="1" y="94"/>
                      <a:pt x="27" y="281"/>
                    </a:cubicBezTo>
                    <a:cubicBezTo>
                      <a:pt x="1" y="468"/>
                      <a:pt x="188" y="562"/>
                      <a:pt x="375" y="562"/>
                    </a:cubicBezTo>
                    <a:cubicBezTo>
                      <a:pt x="562" y="562"/>
                      <a:pt x="749" y="468"/>
                      <a:pt x="722" y="281"/>
                    </a:cubicBezTo>
                    <a:cubicBezTo>
                      <a:pt x="749" y="94"/>
                      <a:pt x="562" y="0"/>
                      <a:pt x="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36"/>
              <p:cNvSpPr/>
              <p:nvPr/>
            </p:nvSpPr>
            <p:spPr>
              <a:xfrm>
                <a:off x="3805775" y="5356250"/>
                <a:ext cx="10330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3783" extrusionOk="0">
                    <a:moveTo>
                      <a:pt x="2060" y="1"/>
                    </a:moveTo>
                    <a:cubicBezTo>
                      <a:pt x="1665" y="1"/>
                      <a:pt x="1264" y="522"/>
                      <a:pt x="1852" y="1564"/>
                    </a:cubicBezTo>
                    <a:cubicBezTo>
                      <a:pt x="1497" y="934"/>
                      <a:pt x="1122" y="714"/>
                      <a:pt x="838" y="714"/>
                    </a:cubicBezTo>
                    <a:cubicBezTo>
                      <a:pt x="183" y="714"/>
                      <a:pt x="14" y="1885"/>
                      <a:pt x="1692" y="1885"/>
                    </a:cubicBezTo>
                    <a:cubicBezTo>
                      <a:pt x="1" y="1885"/>
                      <a:pt x="186" y="3074"/>
                      <a:pt x="853" y="3074"/>
                    </a:cubicBezTo>
                    <a:cubicBezTo>
                      <a:pt x="1135" y="3074"/>
                      <a:pt x="1503" y="2862"/>
                      <a:pt x="1852" y="2259"/>
                    </a:cubicBezTo>
                    <a:lnTo>
                      <a:pt x="1852" y="2259"/>
                    </a:lnTo>
                    <a:cubicBezTo>
                      <a:pt x="1264" y="3275"/>
                      <a:pt x="1665" y="3783"/>
                      <a:pt x="2060" y="3783"/>
                    </a:cubicBezTo>
                    <a:cubicBezTo>
                      <a:pt x="2454" y="3783"/>
                      <a:pt x="2841" y="3275"/>
                      <a:pt x="2227" y="2259"/>
                    </a:cubicBezTo>
                    <a:lnTo>
                      <a:pt x="2227" y="2259"/>
                    </a:lnTo>
                    <a:cubicBezTo>
                      <a:pt x="2592" y="2862"/>
                      <a:pt x="2971" y="3074"/>
                      <a:pt x="3261" y="3074"/>
                    </a:cubicBezTo>
                    <a:cubicBezTo>
                      <a:pt x="3947" y="3074"/>
                      <a:pt x="4132" y="1885"/>
                      <a:pt x="2440" y="1885"/>
                    </a:cubicBezTo>
                    <a:cubicBezTo>
                      <a:pt x="4119" y="1885"/>
                      <a:pt x="3950" y="714"/>
                      <a:pt x="3276" y="714"/>
                    </a:cubicBezTo>
                    <a:cubicBezTo>
                      <a:pt x="2985" y="714"/>
                      <a:pt x="2598" y="934"/>
                      <a:pt x="2227" y="1564"/>
                    </a:cubicBezTo>
                    <a:cubicBezTo>
                      <a:pt x="2841" y="522"/>
                      <a:pt x="2454" y="1"/>
                      <a:pt x="20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36"/>
              <p:cNvSpPr/>
              <p:nvPr/>
            </p:nvSpPr>
            <p:spPr>
              <a:xfrm>
                <a:off x="3839181" y="5395351"/>
                <a:ext cx="26264" cy="20071"/>
              </a:xfrm>
              <a:custGeom>
                <a:avLst/>
                <a:gdLst/>
                <a:ahLst/>
                <a:cxnLst/>
                <a:rect l="l" t="t" r="r" b="b"/>
                <a:pathLst>
                  <a:path w="729" h="497" extrusionOk="0">
                    <a:moveTo>
                      <a:pt x="408" y="0"/>
                    </a:moveTo>
                    <a:cubicBezTo>
                      <a:pt x="1" y="0"/>
                      <a:pt x="400" y="497"/>
                      <a:pt x="614" y="497"/>
                    </a:cubicBezTo>
                    <a:cubicBezTo>
                      <a:pt x="680" y="497"/>
                      <a:pt x="729" y="448"/>
                      <a:pt x="729" y="321"/>
                    </a:cubicBezTo>
                    <a:cubicBezTo>
                      <a:pt x="729" y="161"/>
                      <a:pt x="569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36"/>
              <p:cNvSpPr/>
              <p:nvPr/>
            </p:nvSpPr>
            <p:spPr>
              <a:xfrm>
                <a:off x="5855025" y="1037463"/>
                <a:ext cx="10277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3743" extrusionOk="0">
                    <a:moveTo>
                      <a:pt x="2076" y="0"/>
                    </a:moveTo>
                    <a:cubicBezTo>
                      <a:pt x="1681" y="0"/>
                      <a:pt x="1280" y="508"/>
                      <a:pt x="1868" y="1524"/>
                    </a:cubicBezTo>
                    <a:cubicBezTo>
                      <a:pt x="1519" y="921"/>
                      <a:pt x="1151" y="709"/>
                      <a:pt x="868" y="709"/>
                    </a:cubicBezTo>
                    <a:cubicBezTo>
                      <a:pt x="197" y="709"/>
                      <a:pt x="1" y="1898"/>
                      <a:pt x="1655" y="1898"/>
                    </a:cubicBezTo>
                    <a:cubicBezTo>
                      <a:pt x="12" y="1898"/>
                      <a:pt x="194" y="3045"/>
                      <a:pt x="855" y="3045"/>
                    </a:cubicBezTo>
                    <a:cubicBezTo>
                      <a:pt x="1131" y="3045"/>
                      <a:pt x="1490" y="2845"/>
                      <a:pt x="1834" y="2276"/>
                    </a:cubicBezTo>
                    <a:lnTo>
                      <a:pt x="1834" y="2276"/>
                    </a:lnTo>
                    <a:cubicBezTo>
                      <a:pt x="1269" y="3254"/>
                      <a:pt x="1649" y="3742"/>
                      <a:pt x="2036" y="3742"/>
                    </a:cubicBezTo>
                    <a:cubicBezTo>
                      <a:pt x="2430" y="3742"/>
                      <a:pt x="2831" y="3234"/>
                      <a:pt x="2243" y="2219"/>
                    </a:cubicBezTo>
                    <a:lnTo>
                      <a:pt x="2243" y="2219"/>
                    </a:lnTo>
                    <a:cubicBezTo>
                      <a:pt x="2613" y="2831"/>
                      <a:pt x="2994" y="3045"/>
                      <a:pt x="3280" y="3045"/>
                    </a:cubicBezTo>
                    <a:cubicBezTo>
                      <a:pt x="3943" y="3045"/>
                      <a:pt x="4099" y="1898"/>
                      <a:pt x="2457" y="1898"/>
                    </a:cubicBezTo>
                    <a:cubicBezTo>
                      <a:pt x="4110" y="1898"/>
                      <a:pt x="3914" y="709"/>
                      <a:pt x="3243" y="709"/>
                    </a:cubicBezTo>
                    <a:cubicBezTo>
                      <a:pt x="2969" y="709"/>
                      <a:pt x="2616" y="907"/>
                      <a:pt x="2277" y="1467"/>
                    </a:cubicBezTo>
                    <a:lnTo>
                      <a:pt x="2277" y="1467"/>
                    </a:lnTo>
                    <a:cubicBezTo>
                      <a:pt x="2843" y="489"/>
                      <a:pt x="2462" y="0"/>
                      <a:pt x="2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0" name="Google Shape;3620;p36"/>
              <p:cNvSpPr/>
              <p:nvPr/>
            </p:nvSpPr>
            <p:spPr>
              <a:xfrm>
                <a:off x="5935900" y="1045300"/>
                <a:ext cx="197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44" extrusionOk="0">
                    <a:moveTo>
                      <a:pt x="414" y="1"/>
                    </a:moveTo>
                    <a:cubicBezTo>
                      <a:pt x="1" y="1"/>
                      <a:pt x="450" y="543"/>
                      <a:pt x="675" y="543"/>
                    </a:cubicBezTo>
                    <a:cubicBezTo>
                      <a:pt x="741" y="543"/>
                      <a:pt x="788" y="496"/>
                      <a:pt x="788" y="375"/>
                    </a:cubicBezTo>
                    <a:cubicBezTo>
                      <a:pt x="788" y="161"/>
                      <a:pt x="628" y="1"/>
                      <a:pt x="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1" name="Google Shape;3621;p36"/>
              <p:cNvSpPr/>
              <p:nvPr/>
            </p:nvSpPr>
            <p:spPr>
              <a:xfrm>
                <a:off x="3604925" y="237775"/>
                <a:ext cx="102425" cy="944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777" extrusionOk="0">
                    <a:moveTo>
                      <a:pt x="2055" y="1"/>
                    </a:moveTo>
                    <a:cubicBezTo>
                      <a:pt x="1667" y="1"/>
                      <a:pt x="1280" y="522"/>
                      <a:pt x="1868" y="1564"/>
                    </a:cubicBezTo>
                    <a:cubicBezTo>
                      <a:pt x="1496" y="934"/>
                      <a:pt x="1115" y="714"/>
                      <a:pt x="828" y="714"/>
                    </a:cubicBezTo>
                    <a:cubicBezTo>
                      <a:pt x="167" y="714"/>
                      <a:pt x="13" y="1885"/>
                      <a:pt x="1654" y="1885"/>
                    </a:cubicBezTo>
                    <a:cubicBezTo>
                      <a:pt x="0" y="1885"/>
                      <a:pt x="196" y="3074"/>
                      <a:pt x="867" y="3074"/>
                    </a:cubicBezTo>
                    <a:cubicBezTo>
                      <a:pt x="1151" y="3074"/>
                      <a:pt x="1519" y="2862"/>
                      <a:pt x="1868" y="2259"/>
                    </a:cubicBezTo>
                    <a:lnTo>
                      <a:pt x="1868" y="2259"/>
                    </a:lnTo>
                    <a:cubicBezTo>
                      <a:pt x="1284" y="3268"/>
                      <a:pt x="1662" y="3776"/>
                      <a:pt x="2047" y="3776"/>
                    </a:cubicBezTo>
                    <a:cubicBezTo>
                      <a:pt x="2437" y="3776"/>
                      <a:pt x="2834" y="3255"/>
                      <a:pt x="2242" y="2206"/>
                    </a:cubicBezTo>
                    <a:lnTo>
                      <a:pt x="2242" y="2206"/>
                    </a:lnTo>
                    <a:cubicBezTo>
                      <a:pt x="2598" y="2836"/>
                      <a:pt x="2973" y="3056"/>
                      <a:pt x="3258" y="3056"/>
                    </a:cubicBezTo>
                    <a:cubicBezTo>
                      <a:pt x="3917" y="3056"/>
                      <a:pt x="4097" y="1885"/>
                      <a:pt x="2456" y="1885"/>
                    </a:cubicBezTo>
                    <a:cubicBezTo>
                      <a:pt x="4097" y="1885"/>
                      <a:pt x="3917" y="714"/>
                      <a:pt x="3258" y="714"/>
                    </a:cubicBezTo>
                    <a:cubicBezTo>
                      <a:pt x="2973" y="714"/>
                      <a:pt x="2598" y="934"/>
                      <a:pt x="2242" y="1564"/>
                    </a:cubicBezTo>
                    <a:cubicBezTo>
                      <a:pt x="2830" y="522"/>
                      <a:pt x="2443" y="1"/>
                      <a:pt x="2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36"/>
              <p:cNvSpPr/>
              <p:nvPr/>
            </p:nvSpPr>
            <p:spPr>
              <a:xfrm>
                <a:off x="3604925" y="307113"/>
                <a:ext cx="195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497" extrusionOk="0">
                    <a:moveTo>
                      <a:pt x="408" y="0"/>
                    </a:moveTo>
                    <a:cubicBezTo>
                      <a:pt x="1" y="0"/>
                      <a:pt x="432" y="497"/>
                      <a:pt x="660" y="497"/>
                    </a:cubicBezTo>
                    <a:cubicBezTo>
                      <a:pt x="731" y="497"/>
                      <a:pt x="782" y="448"/>
                      <a:pt x="782" y="321"/>
                    </a:cubicBezTo>
                    <a:cubicBezTo>
                      <a:pt x="782" y="161"/>
                      <a:pt x="622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" name="Google Shape;3623;p36"/>
            <p:cNvGrpSpPr/>
            <p:nvPr/>
          </p:nvGrpSpPr>
          <p:grpSpPr>
            <a:xfrm>
              <a:off x="1770498" y="4288941"/>
              <a:ext cx="467831" cy="482531"/>
              <a:chOff x="1129991" y="3111493"/>
              <a:chExt cx="346029" cy="356875"/>
            </a:xfrm>
          </p:grpSpPr>
          <p:sp>
            <p:nvSpPr>
              <p:cNvPr id="3624" name="Google Shape;3624;p36"/>
              <p:cNvSpPr/>
              <p:nvPr/>
            </p:nvSpPr>
            <p:spPr>
              <a:xfrm>
                <a:off x="1129991" y="3148836"/>
                <a:ext cx="346029" cy="319532"/>
              </a:xfrm>
              <a:custGeom>
                <a:avLst/>
                <a:gdLst/>
                <a:ahLst/>
                <a:cxnLst/>
                <a:rect l="l" t="t" r="r" b="b"/>
                <a:pathLst>
                  <a:path w="30467" h="28134" extrusionOk="0">
                    <a:moveTo>
                      <a:pt x="15667" y="0"/>
                    </a:moveTo>
                    <a:cubicBezTo>
                      <a:pt x="13313" y="0"/>
                      <a:pt x="10932" y="589"/>
                      <a:pt x="8743" y="1813"/>
                    </a:cubicBezTo>
                    <a:cubicBezTo>
                      <a:pt x="2650" y="5323"/>
                      <a:pt x="1" y="12740"/>
                      <a:pt x="2650" y="19297"/>
                    </a:cubicBezTo>
                    <a:cubicBezTo>
                      <a:pt x="4801" y="24703"/>
                      <a:pt x="10032" y="28134"/>
                      <a:pt x="15661" y="28134"/>
                    </a:cubicBezTo>
                    <a:cubicBezTo>
                      <a:pt x="16790" y="28134"/>
                      <a:pt x="17935" y="27996"/>
                      <a:pt x="19075" y="27708"/>
                    </a:cubicBezTo>
                    <a:cubicBezTo>
                      <a:pt x="25896" y="26052"/>
                      <a:pt x="30466" y="19562"/>
                      <a:pt x="29671" y="12542"/>
                    </a:cubicBezTo>
                    <a:lnTo>
                      <a:pt x="29671" y="12542"/>
                    </a:lnTo>
                    <a:lnTo>
                      <a:pt x="29671" y="12608"/>
                    </a:lnTo>
                    <a:lnTo>
                      <a:pt x="16624" y="13403"/>
                    </a:lnTo>
                    <a:lnTo>
                      <a:pt x="16624" y="13403"/>
                    </a:lnTo>
                    <a:lnTo>
                      <a:pt x="26890" y="5521"/>
                    </a:lnTo>
                    <a:cubicBezTo>
                      <a:pt x="24115" y="1935"/>
                      <a:pt x="19936" y="0"/>
                      <a:pt x="1566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36"/>
              <p:cNvSpPr/>
              <p:nvPr/>
            </p:nvSpPr>
            <p:spPr>
              <a:xfrm>
                <a:off x="1137510" y="3111493"/>
                <a:ext cx="338510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30798" extrusionOk="0">
                    <a:moveTo>
                      <a:pt x="29539" y="15234"/>
                    </a:moveTo>
                    <a:lnTo>
                      <a:pt x="16492" y="15167"/>
                    </a:lnTo>
                    <a:lnTo>
                      <a:pt x="27287" y="8015"/>
                    </a:lnTo>
                    <a:cubicBezTo>
                      <a:pt x="23446" y="2120"/>
                      <a:pt x="15830" y="1"/>
                      <a:pt x="9472" y="2981"/>
                    </a:cubicBezTo>
                    <a:cubicBezTo>
                      <a:pt x="3114" y="6028"/>
                      <a:pt x="1" y="13247"/>
                      <a:pt x="2120" y="19936"/>
                    </a:cubicBezTo>
                    <a:cubicBezTo>
                      <a:pt x="4240" y="26691"/>
                      <a:pt x="10995" y="30798"/>
                      <a:pt x="17883" y="29605"/>
                    </a:cubicBezTo>
                    <a:cubicBezTo>
                      <a:pt x="24837" y="28413"/>
                      <a:pt x="29804" y="22254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36"/>
              <p:cNvSpPr/>
              <p:nvPr/>
            </p:nvSpPr>
            <p:spPr>
              <a:xfrm>
                <a:off x="1160838" y="3283752"/>
                <a:ext cx="315182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499" extrusionOk="0">
                    <a:moveTo>
                      <a:pt x="27485" y="67"/>
                    </a:moveTo>
                    <a:lnTo>
                      <a:pt x="14438" y="0"/>
                    </a:lnTo>
                    <a:lnTo>
                      <a:pt x="0" y="4372"/>
                    </a:lnTo>
                    <a:cubicBezTo>
                      <a:pt x="1921" y="11193"/>
                      <a:pt x="8676" y="15498"/>
                      <a:pt x="15696" y="14438"/>
                    </a:cubicBezTo>
                    <a:cubicBezTo>
                      <a:pt x="22651" y="13313"/>
                      <a:pt x="27750" y="7153"/>
                      <a:pt x="27551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" name="Google Shape;3627;p36"/>
            <p:cNvGrpSpPr/>
            <p:nvPr/>
          </p:nvGrpSpPr>
          <p:grpSpPr>
            <a:xfrm rot="-5400000">
              <a:off x="4921506" y="5131165"/>
              <a:ext cx="750893" cy="775551"/>
              <a:chOff x="1181145" y="2013279"/>
              <a:chExt cx="346018" cy="357364"/>
            </a:xfrm>
          </p:grpSpPr>
          <p:sp>
            <p:nvSpPr>
              <p:cNvPr id="3628" name="Google Shape;3628;p36"/>
              <p:cNvSpPr/>
              <p:nvPr/>
            </p:nvSpPr>
            <p:spPr>
              <a:xfrm>
                <a:off x="1181145" y="2050657"/>
                <a:ext cx="346018" cy="319986"/>
              </a:xfrm>
              <a:custGeom>
                <a:avLst/>
                <a:gdLst/>
                <a:ahLst/>
                <a:cxnLst/>
                <a:rect l="l" t="t" r="r" b="b"/>
                <a:pathLst>
                  <a:path w="30466" h="28174" extrusionOk="0">
                    <a:moveTo>
                      <a:pt x="15665" y="0"/>
                    </a:moveTo>
                    <a:cubicBezTo>
                      <a:pt x="13309" y="0"/>
                      <a:pt x="10926" y="589"/>
                      <a:pt x="8743" y="1809"/>
                    </a:cubicBezTo>
                    <a:cubicBezTo>
                      <a:pt x="2649" y="5320"/>
                      <a:pt x="0" y="12737"/>
                      <a:pt x="2649" y="19294"/>
                    </a:cubicBezTo>
                    <a:cubicBezTo>
                      <a:pt x="4809" y="24775"/>
                      <a:pt x="10069" y="28174"/>
                      <a:pt x="15722" y="28174"/>
                    </a:cubicBezTo>
                    <a:cubicBezTo>
                      <a:pt x="16831" y="28174"/>
                      <a:pt x="17955" y="28043"/>
                      <a:pt x="19074" y="27771"/>
                    </a:cubicBezTo>
                    <a:cubicBezTo>
                      <a:pt x="25896" y="26049"/>
                      <a:pt x="30466" y="19559"/>
                      <a:pt x="29671" y="12605"/>
                    </a:cubicBezTo>
                    <a:lnTo>
                      <a:pt x="29671" y="12605"/>
                    </a:lnTo>
                    <a:lnTo>
                      <a:pt x="16624" y="13466"/>
                    </a:lnTo>
                    <a:lnTo>
                      <a:pt x="26889" y="5585"/>
                    </a:lnTo>
                    <a:cubicBezTo>
                      <a:pt x="24153" y="1951"/>
                      <a:pt x="19955" y="0"/>
                      <a:pt x="1566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36"/>
              <p:cNvSpPr/>
              <p:nvPr/>
            </p:nvSpPr>
            <p:spPr>
              <a:xfrm>
                <a:off x="1187914" y="2013279"/>
                <a:ext cx="339249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70" h="30798" extrusionOk="0">
                    <a:moveTo>
                      <a:pt x="29605" y="15234"/>
                    </a:moveTo>
                    <a:lnTo>
                      <a:pt x="16491" y="15167"/>
                    </a:lnTo>
                    <a:lnTo>
                      <a:pt x="27353" y="8015"/>
                    </a:lnTo>
                    <a:cubicBezTo>
                      <a:pt x="23512" y="2120"/>
                      <a:pt x="15895" y="1"/>
                      <a:pt x="9537" y="3047"/>
                    </a:cubicBezTo>
                    <a:cubicBezTo>
                      <a:pt x="3179" y="6028"/>
                      <a:pt x="0" y="13247"/>
                      <a:pt x="2120" y="20002"/>
                    </a:cubicBezTo>
                    <a:cubicBezTo>
                      <a:pt x="4239" y="26691"/>
                      <a:pt x="10994" y="30798"/>
                      <a:pt x="17948" y="29605"/>
                    </a:cubicBezTo>
                    <a:cubicBezTo>
                      <a:pt x="24903" y="28413"/>
                      <a:pt x="29870" y="22320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36"/>
              <p:cNvSpPr/>
              <p:nvPr/>
            </p:nvSpPr>
            <p:spPr>
              <a:xfrm>
                <a:off x="1211981" y="2185538"/>
                <a:ext cx="315182" cy="176779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565" extrusionOk="0">
                    <a:moveTo>
                      <a:pt x="27486" y="67"/>
                    </a:moveTo>
                    <a:lnTo>
                      <a:pt x="14372" y="0"/>
                    </a:lnTo>
                    <a:lnTo>
                      <a:pt x="1" y="4372"/>
                    </a:lnTo>
                    <a:cubicBezTo>
                      <a:pt x="1921" y="11193"/>
                      <a:pt x="8610" y="15564"/>
                      <a:pt x="15631" y="14438"/>
                    </a:cubicBezTo>
                    <a:cubicBezTo>
                      <a:pt x="22651" y="13312"/>
                      <a:pt x="27751" y="7153"/>
                      <a:pt x="27486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" name="Google Shape;3631;p36"/>
            <p:cNvGrpSpPr/>
            <p:nvPr/>
          </p:nvGrpSpPr>
          <p:grpSpPr>
            <a:xfrm rot="7199957">
              <a:off x="1210677" y="4853427"/>
              <a:ext cx="467841" cy="482506"/>
              <a:chOff x="1129991" y="3111493"/>
              <a:chExt cx="346029" cy="356875"/>
            </a:xfrm>
          </p:grpSpPr>
          <p:sp>
            <p:nvSpPr>
              <p:cNvPr id="3632" name="Google Shape;3632;p36"/>
              <p:cNvSpPr/>
              <p:nvPr/>
            </p:nvSpPr>
            <p:spPr>
              <a:xfrm>
                <a:off x="1129991" y="3148836"/>
                <a:ext cx="346029" cy="319532"/>
              </a:xfrm>
              <a:custGeom>
                <a:avLst/>
                <a:gdLst/>
                <a:ahLst/>
                <a:cxnLst/>
                <a:rect l="l" t="t" r="r" b="b"/>
                <a:pathLst>
                  <a:path w="30467" h="28134" extrusionOk="0">
                    <a:moveTo>
                      <a:pt x="15667" y="0"/>
                    </a:moveTo>
                    <a:cubicBezTo>
                      <a:pt x="13313" y="0"/>
                      <a:pt x="10932" y="589"/>
                      <a:pt x="8743" y="1813"/>
                    </a:cubicBezTo>
                    <a:cubicBezTo>
                      <a:pt x="2650" y="5323"/>
                      <a:pt x="1" y="12740"/>
                      <a:pt x="2650" y="19297"/>
                    </a:cubicBezTo>
                    <a:cubicBezTo>
                      <a:pt x="4801" y="24703"/>
                      <a:pt x="10032" y="28134"/>
                      <a:pt x="15661" y="28134"/>
                    </a:cubicBezTo>
                    <a:cubicBezTo>
                      <a:pt x="16790" y="28134"/>
                      <a:pt x="17935" y="27996"/>
                      <a:pt x="19075" y="27708"/>
                    </a:cubicBezTo>
                    <a:cubicBezTo>
                      <a:pt x="25896" y="26052"/>
                      <a:pt x="30466" y="19562"/>
                      <a:pt x="29671" y="12542"/>
                    </a:cubicBezTo>
                    <a:lnTo>
                      <a:pt x="29671" y="12542"/>
                    </a:lnTo>
                    <a:lnTo>
                      <a:pt x="29671" y="12608"/>
                    </a:lnTo>
                    <a:lnTo>
                      <a:pt x="16624" y="13403"/>
                    </a:lnTo>
                    <a:lnTo>
                      <a:pt x="16624" y="13403"/>
                    </a:lnTo>
                    <a:lnTo>
                      <a:pt x="26890" y="5521"/>
                    </a:lnTo>
                    <a:cubicBezTo>
                      <a:pt x="24115" y="1935"/>
                      <a:pt x="19936" y="0"/>
                      <a:pt x="1566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36"/>
              <p:cNvSpPr/>
              <p:nvPr/>
            </p:nvSpPr>
            <p:spPr>
              <a:xfrm>
                <a:off x="1137510" y="3111493"/>
                <a:ext cx="338510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30798" extrusionOk="0">
                    <a:moveTo>
                      <a:pt x="29539" y="15234"/>
                    </a:moveTo>
                    <a:lnTo>
                      <a:pt x="16492" y="15167"/>
                    </a:lnTo>
                    <a:lnTo>
                      <a:pt x="27287" y="8015"/>
                    </a:lnTo>
                    <a:cubicBezTo>
                      <a:pt x="23446" y="2120"/>
                      <a:pt x="15830" y="1"/>
                      <a:pt x="9472" y="2981"/>
                    </a:cubicBezTo>
                    <a:cubicBezTo>
                      <a:pt x="3114" y="6028"/>
                      <a:pt x="1" y="13247"/>
                      <a:pt x="2120" y="19936"/>
                    </a:cubicBezTo>
                    <a:cubicBezTo>
                      <a:pt x="4240" y="26691"/>
                      <a:pt x="10995" y="30798"/>
                      <a:pt x="17883" y="29605"/>
                    </a:cubicBezTo>
                    <a:cubicBezTo>
                      <a:pt x="24837" y="28413"/>
                      <a:pt x="29804" y="22254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36"/>
              <p:cNvSpPr/>
              <p:nvPr/>
            </p:nvSpPr>
            <p:spPr>
              <a:xfrm>
                <a:off x="1160838" y="3283752"/>
                <a:ext cx="315182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499" extrusionOk="0">
                    <a:moveTo>
                      <a:pt x="27485" y="67"/>
                    </a:moveTo>
                    <a:lnTo>
                      <a:pt x="14438" y="0"/>
                    </a:lnTo>
                    <a:lnTo>
                      <a:pt x="0" y="4372"/>
                    </a:lnTo>
                    <a:cubicBezTo>
                      <a:pt x="1921" y="11193"/>
                      <a:pt x="8676" y="15498"/>
                      <a:pt x="15696" y="14438"/>
                    </a:cubicBezTo>
                    <a:cubicBezTo>
                      <a:pt x="22651" y="13313"/>
                      <a:pt x="27750" y="7153"/>
                      <a:pt x="27551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" name="Google Shape;3635;p36"/>
            <p:cNvGrpSpPr/>
            <p:nvPr/>
          </p:nvGrpSpPr>
          <p:grpSpPr>
            <a:xfrm rot="-5400000" flipH="1">
              <a:off x="3668642" y="3214203"/>
              <a:ext cx="1614778" cy="3578179"/>
              <a:chOff x="3604925" y="237775"/>
              <a:chExt cx="2352875" cy="5213725"/>
            </a:xfrm>
          </p:grpSpPr>
          <p:sp>
            <p:nvSpPr>
              <p:cNvPr id="3636" name="Google Shape;3636;p36"/>
              <p:cNvSpPr/>
              <p:nvPr/>
            </p:nvSpPr>
            <p:spPr>
              <a:xfrm>
                <a:off x="4470375" y="4072300"/>
                <a:ext cx="192000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7110" extrusionOk="0">
                    <a:moveTo>
                      <a:pt x="3841" y="0"/>
                    </a:moveTo>
                    <a:cubicBezTo>
                      <a:pt x="3106" y="0"/>
                      <a:pt x="2371" y="962"/>
                      <a:pt x="3493" y="2887"/>
                    </a:cubicBezTo>
                    <a:cubicBezTo>
                      <a:pt x="2826" y="1759"/>
                      <a:pt x="2131" y="1363"/>
                      <a:pt x="1600" y="1363"/>
                    </a:cubicBezTo>
                    <a:cubicBezTo>
                      <a:pt x="342" y="1363"/>
                      <a:pt x="0" y="3582"/>
                      <a:pt x="3119" y="3582"/>
                    </a:cubicBezTo>
                    <a:cubicBezTo>
                      <a:pt x="13" y="3582"/>
                      <a:pt x="339" y="5782"/>
                      <a:pt x="1584" y="5782"/>
                    </a:cubicBezTo>
                    <a:cubicBezTo>
                      <a:pt x="2117" y="5782"/>
                      <a:pt x="2820" y="5378"/>
                      <a:pt x="3493" y="4223"/>
                    </a:cubicBezTo>
                    <a:lnTo>
                      <a:pt x="3493" y="4223"/>
                    </a:lnTo>
                    <a:cubicBezTo>
                      <a:pt x="2371" y="6148"/>
                      <a:pt x="3106" y="7110"/>
                      <a:pt x="3841" y="7110"/>
                    </a:cubicBezTo>
                    <a:cubicBezTo>
                      <a:pt x="4576" y="7110"/>
                      <a:pt x="5311" y="6148"/>
                      <a:pt x="4188" y="4223"/>
                    </a:cubicBezTo>
                    <a:lnTo>
                      <a:pt x="4188" y="4223"/>
                    </a:lnTo>
                    <a:cubicBezTo>
                      <a:pt x="4861" y="5360"/>
                      <a:pt x="5562" y="5758"/>
                      <a:pt x="6096" y="5758"/>
                    </a:cubicBezTo>
                    <a:cubicBezTo>
                      <a:pt x="7342" y="5758"/>
                      <a:pt x="7670" y="3582"/>
                      <a:pt x="4563" y="3582"/>
                    </a:cubicBezTo>
                    <a:cubicBezTo>
                      <a:pt x="7679" y="3582"/>
                      <a:pt x="7341" y="1339"/>
                      <a:pt x="6085" y="1339"/>
                    </a:cubicBezTo>
                    <a:cubicBezTo>
                      <a:pt x="5553" y="1339"/>
                      <a:pt x="4856" y="1742"/>
                      <a:pt x="4188" y="2887"/>
                    </a:cubicBezTo>
                    <a:cubicBezTo>
                      <a:pt x="5311" y="962"/>
                      <a:pt x="4576" y="0"/>
                      <a:pt x="38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36"/>
              <p:cNvSpPr/>
              <p:nvPr/>
            </p:nvSpPr>
            <p:spPr>
              <a:xfrm>
                <a:off x="4543000" y="4145800"/>
                <a:ext cx="387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20" extrusionOk="0">
                    <a:moveTo>
                      <a:pt x="909" y="0"/>
                    </a:moveTo>
                    <a:cubicBezTo>
                      <a:pt x="321" y="0"/>
                      <a:pt x="0" y="695"/>
                      <a:pt x="428" y="1123"/>
                    </a:cubicBezTo>
                    <a:cubicBezTo>
                      <a:pt x="564" y="1259"/>
                      <a:pt x="727" y="1319"/>
                      <a:pt x="887" y="1319"/>
                    </a:cubicBezTo>
                    <a:cubicBezTo>
                      <a:pt x="1228" y="1319"/>
                      <a:pt x="1551" y="1043"/>
                      <a:pt x="1551" y="642"/>
                    </a:cubicBezTo>
                    <a:cubicBezTo>
                      <a:pt x="1551" y="267"/>
                      <a:pt x="1283" y="0"/>
                      <a:pt x="9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36"/>
              <p:cNvSpPr/>
              <p:nvPr/>
            </p:nvSpPr>
            <p:spPr>
              <a:xfrm>
                <a:off x="5523650" y="5333875"/>
                <a:ext cx="1288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4705" extrusionOk="0">
                    <a:moveTo>
                      <a:pt x="2571" y="0"/>
                    </a:moveTo>
                    <a:cubicBezTo>
                      <a:pt x="2070" y="0"/>
                      <a:pt x="1562" y="642"/>
                      <a:pt x="2310" y="1925"/>
                    </a:cubicBezTo>
                    <a:cubicBezTo>
                      <a:pt x="1861" y="1155"/>
                      <a:pt x="1393" y="885"/>
                      <a:pt x="1038" y="885"/>
                    </a:cubicBezTo>
                    <a:cubicBezTo>
                      <a:pt x="210" y="885"/>
                      <a:pt x="1" y="2352"/>
                      <a:pt x="2096" y="2352"/>
                    </a:cubicBezTo>
                    <a:cubicBezTo>
                      <a:pt x="1" y="2352"/>
                      <a:pt x="210" y="3819"/>
                      <a:pt x="1038" y="3819"/>
                    </a:cubicBezTo>
                    <a:cubicBezTo>
                      <a:pt x="1393" y="3819"/>
                      <a:pt x="1861" y="3550"/>
                      <a:pt x="2310" y="2780"/>
                    </a:cubicBezTo>
                    <a:lnTo>
                      <a:pt x="2310" y="2780"/>
                    </a:lnTo>
                    <a:cubicBezTo>
                      <a:pt x="1562" y="4063"/>
                      <a:pt x="2056" y="4704"/>
                      <a:pt x="2551" y="4704"/>
                    </a:cubicBezTo>
                    <a:cubicBezTo>
                      <a:pt x="3045" y="4704"/>
                      <a:pt x="3540" y="4063"/>
                      <a:pt x="2791" y="2780"/>
                    </a:cubicBezTo>
                    <a:lnTo>
                      <a:pt x="2791" y="2780"/>
                    </a:lnTo>
                    <a:cubicBezTo>
                      <a:pt x="3240" y="3550"/>
                      <a:pt x="3713" y="3819"/>
                      <a:pt x="4075" y="3819"/>
                    </a:cubicBezTo>
                    <a:cubicBezTo>
                      <a:pt x="4918" y="3819"/>
                      <a:pt x="5154" y="2352"/>
                      <a:pt x="3059" y="2352"/>
                    </a:cubicBezTo>
                    <a:cubicBezTo>
                      <a:pt x="5154" y="2352"/>
                      <a:pt x="4918" y="885"/>
                      <a:pt x="4075" y="885"/>
                    </a:cubicBezTo>
                    <a:cubicBezTo>
                      <a:pt x="3723" y="885"/>
                      <a:pt x="3264" y="1141"/>
                      <a:pt x="2825" y="1867"/>
                    </a:cubicBezTo>
                    <a:lnTo>
                      <a:pt x="2825" y="1867"/>
                    </a:lnTo>
                    <a:cubicBezTo>
                      <a:pt x="3552" y="622"/>
                      <a:pt x="3064" y="0"/>
                      <a:pt x="2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36"/>
              <p:cNvSpPr/>
              <p:nvPr/>
            </p:nvSpPr>
            <p:spPr>
              <a:xfrm>
                <a:off x="5574700" y="5381975"/>
                <a:ext cx="241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856" extrusionOk="0">
                    <a:moveTo>
                      <a:pt x="535" y="1"/>
                    </a:moveTo>
                    <a:cubicBezTo>
                      <a:pt x="1" y="54"/>
                      <a:pt x="1" y="802"/>
                      <a:pt x="535" y="856"/>
                    </a:cubicBezTo>
                    <a:cubicBezTo>
                      <a:pt x="749" y="856"/>
                      <a:pt x="963" y="696"/>
                      <a:pt x="963" y="428"/>
                    </a:cubicBezTo>
                    <a:cubicBezTo>
                      <a:pt x="963" y="214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36"/>
              <p:cNvSpPr/>
              <p:nvPr/>
            </p:nvSpPr>
            <p:spPr>
              <a:xfrm>
                <a:off x="5379800" y="2459225"/>
                <a:ext cx="11855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4331" extrusionOk="0">
                    <a:moveTo>
                      <a:pt x="2398" y="1"/>
                    </a:moveTo>
                    <a:cubicBezTo>
                      <a:pt x="1957" y="1"/>
                      <a:pt x="1516" y="589"/>
                      <a:pt x="2184" y="1765"/>
                    </a:cubicBezTo>
                    <a:cubicBezTo>
                      <a:pt x="1765" y="1056"/>
                      <a:pt x="1327" y="809"/>
                      <a:pt x="993" y="809"/>
                    </a:cubicBezTo>
                    <a:cubicBezTo>
                      <a:pt x="221" y="809"/>
                      <a:pt x="12" y="2139"/>
                      <a:pt x="1917" y="2139"/>
                    </a:cubicBezTo>
                    <a:cubicBezTo>
                      <a:pt x="1" y="2139"/>
                      <a:pt x="250" y="3512"/>
                      <a:pt x="1031" y="3512"/>
                    </a:cubicBezTo>
                    <a:cubicBezTo>
                      <a:pt x="1352" y="3512"/>
                      <a:pt x="1763" y="3280"/>
                      <a:pt x="2150" y="2625"/>
                    </a:cubicBezTo>
                    <a:lnTo>
                      <a:pt x="2150" y="2625"/>
                    </a:lnTo>
                    <a:cubicBezTo>
                      <a:pt x="1504" y="3762"/>
                      <a:pt x="1937" y="4331"/>
                      <a:pt x="2378" y="4331"/>
                    </a:cubicBezTo>
                    <a:cubicBezTo>
                      <a:pt x="2825" y="4331"/>
                      <a:pt x="3280" y="3743"/>
                      <a:pt x="2612" y="2567"/>
                    </a:cubicBezTo>
                    <a:lnTo>
                      <a:pt x="2612" y="2567"/>
                    </a:lnTo>
                    <a:cubicBezTo>
                      <a:pt x="3009" y="3266"/>
                      <a:pt x="3430" y="3512"/>
                      <a:pt x="3754" y="3512"/>
                    </a:cubicBezTo>
                    <a:cubicBezTo>
                      <a:pt x="4519" y="3512"/>
                      <a:pt x="4741" y="2139"/>
                      <a:pt x="2825" y="2139"/>
                    </a:cubicBezTo>
                    <a:cubicBezTo>
                      <a:pt x="4730" y="2139"/>
                      <a:pt x="4521" y="809"/>
                      <a:pt x="3767" y="809"/>
                    </a:cubicBezTo>
                    <a:cubicBezTo>
                      <a:pt x="3441" y="809"/>
                      <a:pt x="3014" y="1056"/>
                      <a:pt x="2612" y="1765"/>
                    </a:cubicBezTo>
                    <a:cubicBezTo>
                      <a:pt x="3280" y="589"/>
                      <a:pt x="2839" y="1"/>
                      <a:pt x="2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36"/>
              <p:cNvSpPr/>
              <p:nvPr/>
            </p:nvSpPr>
            <p:spPr>
              <a:xfrm>
                <a:off x="5426375" y="2503325"/>
                <a:ext cx="227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03" extrusionOk="0">
                    <a:moveTo>
                      <a:pt x="535" y="1"/>
                    </a:moveTo>
                    <a:cubicBezTo>
                      <a:pt x="0" y="1"/>
                      <a:pt x="0" y="803"/>
                      <a:pt x="535" y="803"/>
                    </a:cubicBezTo>
                    <a:cubicBezTo>
                      <a:pt x="749" y="803"/>
                      <a:pt x="909" y="589"/>
                      <a:pt x="909" y="375"/>
                    </a:cubicBezTo>
                    <a:cubicBezTo>
                      <a:pt x="909" y="161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36"/>
              <p:cNvSpPr/>
              <p:nvPr/>
            </p:nvSpPr>
            <p:spPr>
              <a:xfrm>
                <a:off x="4454625" y="1661400"/>
                <a:ext cx="191425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7057" extrusionOk="0">
                    <a:moveTo>
                      <a:pt x="3829" y="0"/>
                    </a:moveTo>
                    <a:cubicBezTo>
                      <a:pt x="3094" y="0"/>
                      <a:pt x="2359" y="963"/>
                      <a:pt x="3482" y="2887"/>
                    </a:cubicBezTo>
                    <a:cubicBezTo>
                      <a:pt x="2809" y="1750"/>
                      <a:pt x="2108" y="1352"/>
                      <a:pt x="1575" y="1352"/>
                    </a:cubicBezTo>
                    <a:cubicBezTo>
                      <a:pt x="328" y="1352"/>
                      <a:pt x="0" y="3528"/>
                      <a:pt x="3108" y="3528"/>
                    </a:cubicBezTo>
                    <a:cubicBezTo>
                      <a:pt x="2" y="3528"/>
                      <a:pt x="328" y="5729"/>
                      <a:pt x="1572" y="5729"/>
                    </a:cubicBezTo>
                    <a:cubicBezTo>
                      <a:pt x="2106" y="5729"/>
                      <a:pt x="2808" y="5325"/>
                      <a:pt x="3482" y="4170"/>
                    </a:cubicBezTo>
                    <a:lnTo>
                      <a:pt x="3482" y="4170"/>
                    </a:lnTo>
                    <a:cubicBezTo>
                      <a:pt x="2359" y="6094"/>
                      <a:pt x="3094" y="7057"/>
                      <a:pt x="3829" y="7057"/>
                    </a:cubicBezTo>
                    <a:cubicBezTo>
                      <a:pt x="4564" y="7057"/>
                      <a:pt x="5299" y="6094"/>
                      <a:pt x="4177" y="4170"/>
                    </a:cubicBezTo>
                    <a:lnTo>
                      <a:pt x="4177" y="4170"/>
                    </a:lnTo>
                    <a:cubicBezTo>
                      <a:pt x="4851" y="5325"/>
                      <a:pt x="5553" y="5729"/>
                      <a:pt x="6086" y="5729"/>
                    </a:cubicBezTo>
                    <a:cubicBezTo>
                      <a:pt x="7331" y="5729"/>
                      <a:pt x="7657" y="3528"/>
                      <a:pt x="4551" y="3528"/>
                    </a:cubicBezTo>
                    <a:cubicBezTo>
                      <a:pt x="7657" y="3528"/>
                      <a:pt x="7331" y="1328"/>
                      <a:pt x="6086" y="1328"/>
                    </a:cubicBezTo>
                    <a:cubicBezTo>
                      <a:pt x="5553" y="1328"/>
                      <a:pt x="4850" y="1732"/>
                      <a:pt x="4177" y="2887"/>
                    </a:cubicBezTo>
                    <a:cubicBezTo>
                      <a:pt x="5300" y="963"/>
                      <a:pt x="4564" y="0"/>
                      <a:pt x="3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36"/>
              <p:cNvSpPr/>
              <p:nvPr/>
            </p:nvSpPr>
            <p:spPr>
              <a:xfrm>
                <a:off x="4530938" y="1732950"/>
                <a:ext cx="388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332" extrusionOk="0">
                    <a:moveTo>
                      <a:pt x="910" y="1"/>
                    </a:moveTo>
                    <a:cubicBezTo>
                      <a:pt x="322" y="1"/>
                      <a:pt x="1" y="696"/>
                      <a:pt x="429" y="1124"/>
                    </a:cubicBezTo>
                    <a:cubicBezTo>
                      <a:pt x="571" y="1266"/>
                      <a:pt x="743" y="1331"/>
                      <a:pt x="910" y="1331"/>
                    </a:cubicBezTo>
                    <a:cubicBezTo>
                      <a:pt x="1242" y="1331"/>
                      <a:pt x="1551" y="1070"/>
                      <a:pt x="1551" y="642"/>
                    </a:cubicBezTo>
                    <a:cubicBezTo>
                      <a:pt x="1551" y="268"/>
                      <a:pt x="1284" y="1"/>
                      <a:pt x="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36"/>
              <p:cNvSpPr/>
              <p:nvPr/>
            </p:nvSpPr>
            <p:spPr>
              <a:xfrm>
                <a:off x="3663725" y="2872850"/>
                <a:ext cx="1027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3743" extrusionOk="0">
                    <a:moveTo>
                      <a:pt x="2035" y="1"/>
                    </a:moveTo>
                    <a:cubicBezTo>
                      <a:pt x="1641" y="1"/>
                      <a:pt x="1253" y="509"/>
                      <a:pt x="1868" y="1524"/>
                    </a:cubicBezTo>
                    <a:cubicBezTo>
                      <a:pt x="1497" y="912"/>
                      <a:pt x="1117" y="698"/>
                      <a:pt x="831" y="698"/>
                    </a:cubicBezTo>
                    <a:cubicBezTo>
                      <a:pt x="168" y="698"/>
                      <a:pt x="11" y="1845"/>
                      <a:pt x="1654" y="1845"/>
                    </a:cubicBezTo>
                    <a:cubicBezTo>
                      <a:pt x="0" y="1845"/>
                      <a:pt x="170" y="3034"/>
                      <a:pt x="844" y="3034"/>
                    </a:cubicBezTo>
                    <a:cubicBezTo>
                      <a:pt x="1129" y="3034"/>
                      <a:pt x="1503" y="2822"/>
                      <a:pt x="1868" y="2219"/>
                    </a:cubicBezTo>
                    <a:lnTo>
                      <a:pt x="1868" y="2219"/>
                    </a:lnTo>
                    <a:cubicBezTo>
                      <a:pt x="1253" y="3235"/>
                      <a:pt x="1641" y="3743"/>
                      <a:pt x="2035" y="3743"/>
                    </a:cubicBezTo>
                    <a:cubicBezTo>
                      <a:pt x="2429" y="3743"/>
                      <a:pt x="2830" y="3235"/>
                      <a:pt x="2242" y="2219"/>
                    </a:cubicBezTo>
                    <a:lnTo>
                      <a:pt x="2242" y="2219"/>
                    </a:lnTo>
                    <a:cubicBezTo>
                      <a:pt x="2591" y="2822"/>
                      <a:pt x="2959" y="3034"/>
                      <a:pt x="3243" y="3034"/>
                    </a:cubicBezTo>
                    <a:cubicBezTo>
                      <a:pt x="3914" y="3034"/>
                      <a:pt x="4110" y="1845"/>
                      <a:pt x="2456" y="1845"/>
                    </a:cubicBezTo>
                    <a:cubicBezTo>
                      <a:pt x="4099" y="1845"/>
                      <a:pt x="3916" y="698"/>
                      <a:pt x="3256" y="698"/>
                    </a:cubicBezTo>
                    <a:cubicBezTo>
                      <a:pt x="2971" y="698"/>
                      <a:pt x="2597" y="912"/>
                      <a:pt x="2242" y="1524"/>
                    </a:cubicBezTo>
                    <a:cubicBezTo>
                      <a:pt x="2830" y="509"/>
                      <a:pt x="2429" y="1"/>
                      <a:pt x="2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5" name="Google Shape;3645;p36"/>
              <p:cNvSpPr/>
              <p:nvPr/>
            </p:nvSpPr>
            <p:spPr>
              <a:xfrm>
                <a:off x="3706400" y="2910950"/>
                <a:ext cx="174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42" extrusionOk="0">
                    <a:moveTo>
                      <a:pt x="321" y="0"/>
                    </a:moveTo>
                    <a:cubicBezTo>
                      <a:pt x="161" y="0"/>
                      <a:pt x="1" y="107"/>
                      <a:pt x="1" y="321"/>
                    </a:cubicBezTo>
                    <a:cubicBezTo>
                      <a:pt x="1" y="481"/>
                      <a:pt x="161" y="642"/>
                      <a:pt x="321" y="642"/>
                    </a:cubicBezTo>
                    <a:cubicBezTo>
                      <a:pt x="535" y="642"/>
                      <a:pt x="696" y="481"/>
                      <a:pt x="696" y="321"/>
                    </a:cubicBezTo>
                    <a:cubicBezTo>
                      <a:pt x="696" y="107"/>
                      <a:pt x="535" y="0"/>
                      <a:pt x="321" y="0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36"/>
              <p:cNvSpPr/>
              <p:nvPr/>
            </p:nvSpPr>
            <p:spPr>
              <a:xfrm>
                <a:off x="5686025" y="3720475"/>
                <a:ext cx="10212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770" extrusionOk="0">
                    <a:moveTo>
                      <a:pt x="2043" y="1"/>
                    </a:moveTo>
                    <a:cubicBezTo>
                      <a:pt x="1655" y="1"/>
                      <a:pt x="1268" y="522"/>
                      <a:pt x="1856" y="1564"/>
                    </a:cubicBezTo>
                    <a:cubicBezTo>
                      <a:pt x="1500" y="934"/>
                      <a:pt x="1125" y="714"/>
                      <a:pt x="840" y="714"/>
                    </a:cubicBezTo>
                    <a:cubicBezTo>
                      <a:pt x="181" y="714"/>
                      <a:pt x="1" y="1885"/>
                      <a:pt x="1642" y="1885"/>
                    </a:cubicBezTo>
                    <a:cubicBezTo>
                      <a:pt x="1" y="1885"/>
                      <a:pt x="181" y="3056"/>
                      <a:pt x="840" y="3056"/>
                    </a:cubicBezTo>
                    <a:cubicBezTo>
                      <a:pt x="1125" y="3056"/>
                      <a:pt x="1500" y="2836"/>
                      <a:pt x="1856" y="2206"/>
                    </a:cubicBezTo>
                    <a:lnTo>
                      <a:pt x="1856" y="2206"/>
                    </a:lnTo>
                    <a:cubicBezTo>
                      <a:pt x="1268" y="3248"/>
                      <a:pt x="1655" y="3769"/>
                      <a:pt x="2043" y="3769"/>
                    </a:cubicBezTo>
                    <a:cubicBezTo>
                      <a:pt x="2430" y="3769"/>
                      <a:pt x="2818" y="3248"/>
                      <a:pt x="2230" y="2206"/>
                    </a:cubicBezTo>
                    <a:lnTo>
                      <a:pt x="2230" y="2206"/>
                    </a:lnTo>
                    <a:cubicBezTo>
                      <a:pt x="2586" y="2836"/>
                      <a:pt x="2961" y="3056"/>
                      <a:pt x="3246" y="3056"/>
                    </a:cubicBezTo>
                    <a:cubicBezTo>
                      <a:pt x="3904" y="3056"/>
                      <a:pt x="4085" y="1885"/>
                      <a:pt x="2444" y="1885"/>
                    </a:cubicBezTo>
                    <a:cubicBezTo>
                      <a:pt x="4085" y="1885"/>
                      <a:pt x="3904" y="714"/>
                      <a:pt x="3246" y="714"/>
                    </a:cubicBezTo>
                    <a:cubicBezTo>
                      <a:pt x="2961" y="714"/>
                      <a:pt x="2586" y="934"/>
                      <a:pt x="2230" y="1564"/>
                    </a:cubicBezTo>
                    <a:cubicBezTo>
                      <a:pt x="2818" y="522"/>
                      <a:pt x="2430" y="1"/>
                      <a:pt x="20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36"/>
              <p:cNvSpPr/>
              <p:nvPr/>
            </p:nvSpPr>
            <p:spPr>
              <a:xfrm>
                <a:off x="5727725" y="3760575"/>
                <a:ext cx="187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562" extrusionOk="0">
                    <a:moveTo>
                      <a:pt x="375" y="0"/>
                    </a:moveTo>
                    <a:cubicBezTo>
                      <a:pt x="188" y="0"/>
                      <a:pt x="1" y="94"/>
                      <a:pt x="27" y="281"/>
                    </a:cubicBezTo>
                    <a:cubicBezTo>
                      <a:pt x="1" y="468"/>
                      <a:pt x="188" y="562"/>
                      <a:pt x="375" y="562"/>
                    </a:cubicBezTo>
                    <a:cubicBezTo>
                      <a:pt x="562" y="562"/>
                      <a:pt x="749" y="468"/>
                      <a:pt x="722" y="281"/>
                    </a:cubicBezTo>
                    <a:cubicBezTo>
                      <a:pt x="749" y="94"/>
                      <a:pt x="562" y="0"/>
                      <a:pt x="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36"/>
              <p:cNvSpPr/>
              <p:nvPr/>
            </p:nvSpPr>
            <p:spPr>
              <a:xfrm>
                <a:off x="3805775" y="5356250"/>
                <a:ext cx="10330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3783" extrusionOk="0">
                    <a:moveTo>
                      <a:pt x="2060" y="1"/>
                    </a:moveTo>
                    <a:cubicBezTo>
                      <a:pt x="1665" y="1"/>
                      <a:pt x="1264" y="522"/>
                      <a:pt x="1852" y="1564"/>
                    </a:cubicBezTo>
                    <a:cubicBezTo>
                      <a:pt x="1497" y="934"/>
                      <a:pt x="1122" y="714"/>
                      <a:pt x="838" y="714"/>
                    </a:cubicBezTo>
                    <a:cubicBezTo>
                      <a:pt x="183" y="714"/>
                      <a:pt x="14" y="1885"/>
                      <a:pt x="1692" y="1885"/>
                    </a:cubicBezTo>
                    <a:cubicBezTo>
                      <a:pt x="1" y="1885"/>
                      <a:pt x="186" y="3074"/>
                      <a:pt x="853" y="3074"/>
                    </a:cubicBezTo>
                    <a:cubicBezTo>
                      <a:pt x="1135" y="3074"/>
                      <a:pt x="1503" y="2862"/>
                      <a:pt x="1852" y="2259"/>
                    </a:cubicBezTo>
                    <a:lnTo>
                      <a:pt x="1852" y="2259"/>
                    </a:lnTo>
                    <a:cubicBezTo>
                      <a:pt x="1264" y="3275"/>
                      <a:pt x="1665" y="3783"/>
                      <a:pt x="2060" y="3783"/>
                    </a:cubicBezTo>
                    <a:cubicBezTo>
                      <a:pt x="2454" y="3783"/>
                      <a:pt x="2841" y="3275"/>
                      <a:pt x="2227" y="2259"/>
                    </a:cubicBezTo>
                    <a:lnTo>
                      <a:pt x="2227" y="2259"/>
                    </a:lnTo>
                    <a:cubicBezTo>
                      <a:pt x="2592" y="2862"/>
                      <a:pt x="2971" y="3074"/>
                      <a:pt x="3261" y="3074"/>
                    </a:cubicBezTo>
                    <a:cubicBezTo>
                      <a:pt x="3947" y="3074"/>
                      <a:pt x="4132" y="1885"/>
                      <a:pt x="2440" y="1885"/>
                    </a:cubicBezTo>
                    <a:cubicBezTo>
                      <a:pt x="4119" y="1885"/>
                      <a:pt x="3950" y="714"/>
                      <a:pt x="3276" y="714"/>
                    </a:cubicBezTo>
                    <a:cubicBezTo>
                      <a:pt x="2985" y="714"/>
                      <a:pt x="2598" y="934"/>
                      <a:pt x="2227" y="1564"/>
                    </a:cubicBezTo>
                    <a:cubicBezTo>
                      <a:pt x="2841" y="522"/>
                      <a:pt x="2454" y="1"/>
                      <a:pt x="20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9" name="Google Shape;3649;p36"/>
              <p:cNvSpPr/>
              <p:nvPr/>
            </p:nvSpPr>
            <p:spPr>
              <a:xfrm>
                <a:off x="3839181" y="5395351"/>
                <a:ext cx="26264" cy="20071"/>
              </a:xfrm>
              <a:custGeom>
                <a:avLst/>
                <a:gdLst/>
                <a:ahLst/>
                <a:cxnLst/>
                <a:rect l="l" t="t" r="r" b="b"/>
                <a:pathLst>
                  <a:path w="729" h="497" extrusionOk="0">
                    <a:moveTo>
                      <a:pt x="408" y="0"/>
                    </a:moveTo>
                    <a:cubicBezTo>
                      <a:pt x="1" y="0"/>
                      <a:pt x="400" y="497"/>
                      <a:pt x="614" y="497"/>
                    </a:cubicBezTo>
                    <a:cubicBezTo>
                      <a:pt x="680" y="497"/>
                      <a:pt x="729" y="448"/>
                      <a:pt x="729" y="321"/>
                    </a:cubicBezTo>
                    <a:cubicBezTo>
                      <a:pt x="729" y="161"/>
                      <a:pt x="569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0" name="Google Shape;3650;p36"/>
              <p:cNvSpPr/>
              <p:nvPr/>
            </p:nvSpPr>
            <p:spPr>
              <a:xfrm>
                <a:off x="5855025" y="1037463"/>
                <a:ext cx="10277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3743" extrusionOk="0">
                    <a:moveTo>
                      <a:pt x="2076" y="0"/>
                    </a:moveTo>
                    <a:cubicBezTo>
                      <a:pt x="1681" y="0"/>
                      <a:pt x="1280" y="508"/>
                      <a:pt x="1868" y="1524"/>
                    </a:cubicBezTo>
                    <a:cubicBezTo>
                      <a:pt x="1519" y="921"/>
                      <a:pt x="1151" y="709"/>
                      <a:pt x="868" y="709"/>
                    </a:cubicBezTo>
                    <a:cubicBezTo>
                      <a:pt x="197" y="709"/>
                      <a:pt x="1" y="1898"/>
                      <a:pt x="1655" y="1898"/>
                    </a:cubicBezTo>
                    <a:cubicBezTo>
                      <a:pt x="12" y="1898"/>
                      <a:pt x="194" y="3045"/>
                      <a:pt x="855" y="3045"/>
                    </a:cubicBezTo>
                    <a:cubicBezTo>
                      <a:pt x="1131" y="3045"/>
                      <a:pt x="1490" y="2845"/>
                      <a:pt x="1834" y="2276"/>
                    </a:cubicBezTo>
                    <a:lnTo>
                      <a:pt x="1834" y="2276"/>
                    </a:lnTo>
                    <a:cubicBezTo>
                      <a:pt x="1269" y="3254"/>
                      <a:pt x="1649" y="3742"/>
                      <a:pt x="2036" y="3742"/>
                    </a:cubicBezTo>
                    <a:cubicBezTo>
                      <a:pt x="2430" y="3742"/>
                      <a:pt x="2831" y="3234"/>
                      <a:pt x="2243" y="2219"/>
                    </a:cubicBezTo>
                    <a:lnTo>
                      <a:pt x="2243" y="2219"/>
                    </a:lnTo>
                    <a:cubicBezTo>
                      <a:pt x="2613" y="2831"/>
                      <a:pt x="2994" y="3045"/>
                      <a:pt x="3280" y="3045"/>
                    </a:cubicBezTo>
                    <a:cubicBezTo>
                      <a:pt x="3943" y="3045"/>
                      <a:pt x="4099" y="1898"/>
                      <a:pt x="2457" y="1898"/>
                    </a:cubicBezTo>
                    <a:cubicBezTo>
                      <a:pt x="4110" y="1898"/>
                      <a:pt x="3914" y="709"/>
                      <a:pt x="3243" y="709"/>
                    </a:cubicBezTo>
                    <a:cubicBezTo>
                      <a:pt x="2969" y="709"/>
                      <a:pt x="2616" y="907"/>
                      <a:pt x="2277" y="1467"/>
                    </a:cubicBezTo>
                    <a:lnTo>
                      <a:pt x="2277" y="1467"/>
                    </a:lnTo>
                    <a:cubicBezTo>
                      <a:pt x="2843" y="489"/>
                      <a:pt x="2462" y="0"/>
                      <a:pt x="2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1" name="Google Shape;3651;p36"/>
              <p:cNvSpPr/>
              <p:nvPr/>
            </p:nvSpPr>
            <p:spPr>
              <a:xfrm>
                <a:off x="5935900" y="1045300"/>
                <a:ext cx="197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44" extrusionOk="0">
                    <a:moveTo>
                      <a:pt x="414" y="1"/>
                    </a:moveTo>
                    <a:cubicBezTo>
                      <a:pt x="1" y="1"/>
                      <a:pt x="450" y="543"/>
                      <a:pt x="675" y="543"/>
                    </a:cubicBezTo>
                    <a:cubicBezTo>
                      <a:pt x="741" y="543"/>
                      <a:pt x="788" y="496"/>
                      <a:pt x="788" y="375"/>
                    </a:cubicBezTo>
                    <a:cubicBezTo>
                      <a:pt x="788" y="161"/>
                      <a:pt x="628" y="1"/>
                      <a:pt x="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36"/>
              <p:cNvSpPr/>
              <p:nvPr/>
            </p:nvSpPr>
            <p:spPr>
              <a:xfrm>
                <a:off x="3604925" y="237775"/>
                <a:ext cx="102425" cy="944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777" extrusionOk="0">
                    <a:moveTo>
                      <a:pt x="2055" y="1"/>
                    </a:moveTo>
                    <a:cubicBezTo>
                      <a:pt x="1667" y="1"/>
                      <a:pt x="1280" y="522"/>
                      <a:pt x="1868" y="1564"/>
                    </a:cubicBezTo>
                    <a:cubicBezTo>
                      <a:pt x="1496" y="934"/>
                      <a:pt x="1115" y="714"/>
                      <a:pt x="828" y="714"/>
                    </a:cubicBezTo>
                    <a:cubicBezTo>
                      <a:pt x="167" y="714"/>
                      <a:pt x="13" y="1885"/>
                      <a:pt x="1654" y="1885"/>
                    </a:cubicBezTo>
                    <a:cubicBezTo>
                      <a:pt x="0" y="1885"/>
                      <a:pt x="196" y="3074"/>
                      <a:pt x="867" y="3074"/>
                    </a:cubicBezTo>
                    <a:cubicBezTo>
                      <a:pt x="1151" y="3074"/>
                      <a:pt x="1519" y="2862"/>
                      <a:pt x="1868" y="2259"/>
                    </a:cubicBezTo>
                    <a:lnTo>
                      <a:pt x="1868" y="2259"/>
                    </a:lnTo>
                    <a:cubicBezTo>
                      <a:pt x="1284" y="3268"/>
                      <a:pt x="1662" y="3776"/>
                      <a:pt x="2047" y="3776"/>
                    </a:cubicBezTo>
                    <a:cubicBezTo>
                      <a:pt x="2437" y="3776"/>
                      <a:pt x="2834" y="3255"/>
                      <a:pt x="2242" y="2206"/>
                    </a:cubicBezTo>
                    <a:lnTo>
                      <a:pt x="2242" y="2206"/>
                    </a:lnTo>
                    <a:cubicBezTo>
                      <a:pt x="2598" y="2836"/>
                      <a:pt x="2973" y="3056"/>
                      <a:pt x="3258" y="3056"/>
                    </a:cubicBezTo>
                    <a:cubicBezTo>
                      <a:pt x="3917" y="3056"/>
                      <a:pt x="4097" y="1885"/>
                      <a:pt x="2456" y="1885"/>
                    </a:cubicBezTo>
                    <a:cubicBezTo>
                      <a:pt x="4097" y="1885"/>
                      <a:pt x="3917" y="714"/>
                      <a:pt x="3258" y="714"/>
                    </a:cubicBezTo>
                    <a:cubicBezTo>
                      <a:pt x="2973" y="714"/>
                      <a:pt x="2598" y="934"/>
                      <a:pt x="2242" y="1564"/>
                    </a:cubicBezTo>
                    <a:cubicBezTo>
                      <a:pt x="2830" y="522"/>
                      <a:pt x="2443" y="1"/>
                      <a:pt x="2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36"/>
              <p:cNvSpPr/>
              <p:nvPr/>
            </p:nvSpPr>
            <p:spPr>
              <a:xfrm>
                <a:off x="3604925" y="307113"/>
                <a:ext cx="195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497" extrusionOk="0">
                    <a:moveTo>
                      <a:pt x="408" y="0"/>
                    </a:moveTo>
                    <a:cubicBezTo>
                      <a:pt x="1" y="0"/>
                      <a:pt x="432" y="497"/>
                      <a:pt x="660" y="497"/>
                    </a:cubicBezTo>
                    <a:cubicBezTo>
                      <a:pt x="731" y="497"/>
                      <a:pt x="782" y="448"/>
                      <a:pt x="782" y="321"/>
                    </a:cubicBezTo>
                    <a:cubicBezTo>
                      <a:pt x="782" y="161"/>
                      <a:pt x="622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654" name="Google Shape;3654;p36"/>
          <p:cNvSpPr/>
          <p:nvPr/>
        </p:nvSpPr>
        <p:spPr>
          <a:xfrm rot="5400000">
            <a:off x="1709172" y="-58455"/>
            <a:ext cx="17157" cy="12857"/>
          </a:xfrm>
          <a:custGeom>
            <a:avLst/>
            <a:gdLst/>
            <a:ahLst/>
            <a:cxnLst/>
            <a:rect l="l" t="t" r="r" b="b"/>
            <a:pathLst>
              <a:path w="750" h="562" extrusionOk="0">
                <a:moveTo>
                  <a:pt x="375" y="0"/>
                </a:moveTo>
                <a:cubicBezTo>
                  <a:pt x="188" y="0"/>
                  <a:pt x="1" y="94"/>
                  <a:pt x="27" y="281"/>
                </a:cubicBezTo>
                <a:cubicBezTo>
                  <a:pt x="1" y="468"/>
                  <a:pt x="188" y="562"/>
                  <a:pt x="375" y="562"/>
                </a:cubicBezTo>
                <a:cubicBezTo>
                  <a:pt x="562" y="562"/>
                  <a:pt x="749" y="468"/>
                  <a:pt x="722" y="281"/>
                </a:cubicBezTo>
                <a:cubicBezTo>
                  <a:pt x="749" y="94"/>
                  <a:pt x="562" y="0"/>
                  <a:pt x="3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5" name="Google Shape;3655;p36"/>
          <p:cNvSpPr/>
          <p:nvPr/>
        </p:nvSpPr>
        <p:spPr>
          <a:xfrm rot="145005">
            <a:off x="-485397" y="-1631951"/>
            <a:ext cx="14892808" cy="2981129"/>
          </a:xfrm>
          <a:custGeom>
            <a:avLst/>
            <a:gdLst/>
            <a:ahLst/>
            <a:cxnLst/>
            <a:rect l="l" t="t" r="r" b="b"/>
            <a:pathLst>
              <a:path w="238480" h="208966" extrusionOk="0">
                <a:moveTo>
                  <a:pt x="0" y="0"/>
                </a:moveTo>
                <a:lnTo>
                  <a:pt x="0" y="204280"/>
                </a:lnTo>
                <a:cubicBezTo>
                  <a:pt x="4796" y="207539"/>
                  <a:pt x="10349" y="208966"/>
                  <a:pt x="16050" y="208966"/>
                </a:cubicBezTo>
                <a:cubicBezTo>
                  <a:pt x="25307" y="208966"/>
                  <a:pt x="34952" y="205204"/>
                  <a:pt x="42372" y="199414"/>
                </a:cubicBezTo>
                <a:cubicBezTo>
                  <a:pt x="54364" y="190058"/>
                  <a:pt x="62187" y="176507"/>
                  <a:pt x="70818" y="163978"/>
                </a:cubicBezTo>
                <a:cubicBezTo>
                  <a:pt x="79448" y="151449"/>
                  <a:pt x="89934" y="139082"/>
                  <a:pt x="104399" y="134296"/>
                </a:cubicBezTo>
                <a:cubicBezTo>
                  <a:pt x="109554" y="132592"/>
                  <a:pt x="114843" y="131962"/>
                  <a:pt x="120202" y="131962"/>
                </a:cubicBezTo>
                <a:cubicBezTo>
                  <a:pt x="131334" y="131962"/>
                  <a:pt x="142770" y="134681"/>
                  <a:pt x="153950" y="136151"/>
                </a:cubicBezTo>
                <a:cubicBezTo>
                  <a:pt x="157557" y="136631"/>
                  <a:pt x="161312" y="136911"/>
                  <a:pt x="165074" y="136911"/>
                </a:cubicBezTo>
                <a:cubicBezTo>
                  <a:pt x="178587" y="136911"/>
                  <a:pt x="192195" y="133300"/>
                  <a:pt x="199387" y="122385"/>
                </a:cubicBezTo>
                <a:cubicBezTo>
                  <a:pt x="208851" y="108001"/>
                  <a:pt x="202398" y="89100"/>
                  <a:pt x="201403" y="71920"/>
                </a:cubicBezTo>
                <a:cubicBezTo>
                  <a:pt x="199763" y="44228"/>
                  <a:pt x="214631" y="16185"/>
                  <a:pt x="238479" y="201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dk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6" name="Google Shape;3656;p36"/>
          <p:cNvSpPr/>
          <p:nvPr/>
        </p:nvSpPr>
        <p:spPr>
          <a:xfrm rot="5400000">
            <a:off x="1671025" y="-95161"/>
            <a:ext cx="93451" cy="86245"/>
          </a:xfrm>
          <a:custGeom>
            <a:avLst/>
            <a:gdLst/>
            <a:ahLst/>
            <a:cxnLst/>
            <a:rect l="l" t="t" r="r" b="b"/>
            <a:pathLst>
              <a:path w="4085" h="3770" extrusionOk="0">
                <a:moveTo>
                  <a:pt x="2043" y="1"/>
                </a:moveTo>
                <a:cubicBezTo>
                  <a:pt x="1655" y="1"/>
                  <a:pt x="1268" y="522"/>
                  <a:pt x="1856" y="1564"/>
                </a:cubicBezTo>
                <a:cubicBezTo>
                  <a:pt x="1500" y="934"/>
                  <a:pt x="1125" y="714"/>
                  <a:pt x="840" y="714"/>
                </a:cubicBezTo>
                <a:cubicBezTo>
                  <a:pt x="181" y="714"/>
                  <a:pt x="1" y="1885"/>
                  <a:pt x="1642" y="1885"/>
                </a:cubicBezTo>
                <a:cubicBezTo>
                  <a:pt x="1" y="1885"/>
                  <a:pt x="181" y="3056"/>
                  <a:pt x="840" y="3056"/>
                </a:cubicBezTo>
                <a:cubicBezTo>
                  <a:pt x="1125" y="3056"/>
                  <a:pt x="1500" y="2836"/>
                  <a:pt x="1856" y="2206"/>
                </a:cubicBezTo>
                <a:lnTo>
                  <a:pt x="1856" y="2206"/>
                </a:lnTo>
                <a:cubicBezTo>
                  <a:pt x="1268" y="3248"/>
                  <a:pt x="1655" y="3769"/>
                  <a:pt x="2043" y="3769"/>
                </a:cubicBezTo>
                <a:cubicBezTo>
                  <a:pt x="2430" y="3769"/>
                  <a:pt x="2818" y="3248"/>
                  <a:pt x="2230" y="2206"/>
                </a:cubicBezTo>
                <a:lnTo>
                  <a:pt x="2230" y="2206"/>
                </a:lnTo>
                <a:cubicBezTo>
                  <a:pt x="2586" y="2836"/>
                  <a:pt x="2961" y="3056"/>
                  <a:pt x="3246" y="3056"/>
                </a:cubicBezTo>
                <a:cubicBezTo>
                  <a:pt x="3904" y="3056"/>
                  <a:pt x="4085" y="1885"/>
                  <a:pt x="2444" y="1885"/>
                </a:cubicBezTo>
                <a:cubicBezTo>
                  <a:pt x="4085" y="1885"/>
                  <a:pt x="3904" y="714"/>
                  <a:pt x="3246" y="714"/>
                </a:cubicBezTo>
                <a:cubicBezTo>
                  <a:pt x="2961" y="714"/>
                  <a:pt x="2586" y="934"/>
                  <a:pt x="2230" y="1564"/>
                </a:cubicBezTo>
                <a:cubicBezTo>
                  <a:pt x="2818" y="522"/>
                  <a:pt x="2430" y="1"/>
                  <a:pt x="20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7" name="Google Shape;3657;p36"/>
          <p:cNvSpPr/>
          <p:nvPr/>
        </p:nvSpPr>
        <p:spPr>
          <a:xfrm rot="5400000">
            <a:off x="9726711" y="-233349"/>
            <a:ext cx="93725" cy="86405"/>
          </a:xfrm>
          <a:custGeom>
            <a:avLst/>
            <a:gdLst/>
            <a:ahLst/>
            <a:cxnLst/>
            <a:rect l="l" t="t" r="r" b="b"/>
            <a:pathLst>
              <a:path w="4097" h="3777" extrusionOk="0">
                <a:moveTo>
                  <a:pt x="2055" y="1"/>
                </a:moveTo>
                <a:cubicBezTo>
                  <a:pt x="1667" y="1"/>
                  <a:pt x="1280" y="522"/>
                  <a:pt x="1868" y="1564"/>
                </a:cubicBezTo>
                <a:cubicBezTo>
                  <a:pt x="1496" y="934"/>
                  <a:pt x="1115" y="714"/>
                  <a:pt x="828" y="714"/>
                </a:cubicBezTo>
                <a:cubicBezTo>
                  <a:pt x="167" y="714"/>
                  <a:pt x="13" y="1885"/>
                  <a:pt x="1654" y="1885"/>
                </a:cubicBezTo>
                <a:cubicBezTo>
                  <a:pt x="0" y="1885"/>
                  <a:pt x="196" y="3074"/>
                  <a:pt x="867" y="3074"/>
                </a:cubicBezTo>
                <a:cubicBezTo>
                  <a:pt x="1151" y="3074"/>
                  <a:pt x="1519" y="2862"/>
                  <a:pt x="1868" y="2259"/>
                </a:cubicBezTo>
                <a:lnTo>
                  <a:pt x="1868" y="2259"/>
                </a:lnTo>
                <a:cubicBezTo>
                  <a:pt x="1284" y="3268"/>
                  <a:pt x="1662" y="3776"/>
                  <a:pt x="2047" y="3776"/>
                </a:cubicBezTo>
                <a:cubicBezTo>
                  <a:pt x="2437" y="3776"/>
                  <a:pt x="2834" y="3255"/>
                  <a:pt x="2242" y="2206"/>
                </a:cubicBezTo>
                <a:lnTo>
                  <a:pt x="2242" y="2206"/>
                </a:lnTo>
                <a:cubicBezTo>
                  <a:pt x="2598" y="2836"/>
                  <a:pt x="2973" y="3056"/>
                  <a:pt x="3258" y="3056"/>
                </a:cubicBezTo>
                <a:cubicBezTo>
                  <a:pt x="3917" y="3056"/>
                  <a:pt x="4097" y="1885"/>
                  <a:pt x="2456" y="1885"/>
                </a:cubicBezTo>
                <a:cubicBezTo>
                  <a:pt x="4097" y="1885"/>
                  <a:pt x="3917" y="714"/>
                  <a:pt x="3258" y="714"/>
                </a:cubicBezTo>
                <a:cubicBezTo>
                  <a:pt x="2973" y="714"/>
                  <a:pt x="2598" y="934"/>
                  <a:pt x="2242" y="1564"/>
                </a:cubicBezTo>
                <a:cubicBezTo>
                  <a:pt x="2830" y="522"/>
                  <a:pt x="2443" y="1"/>
                  <a:pt x="205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8" name="Google Shape;3658;p36"/>
          <p:cNvSpPr/>
          <p:nvPr/>
        </p:nvSpPr>
        <p:spPr>
          <a:xfrm rot="5400000">
            <a:off x="9738687" y="-233738"/>
            <a:ext cx="17912" cy="11369"/>
          </a:xfrm>
          <a:custGeom>
            <a:avLst/>
            <a:gdLst/>
            <a:ahLst/>
            <a:cxnLst/>
            <a:rect l="l" t="t" r="r" b="b"/>
            <a:pathLst>
              <a:path w="783" h="497" extrusionOk="0">
                <a:moveTo>
                  <a:pt x="408" y="0"/>
                </a:moveTo>
                <a:cubicBezTo>
                  <a:pt x="1" y="0"/>
                  <a:pt x="432" y="497"/>
                  <a:pt x="660" y="497"/>
                </a:cubicBezTo>
                <a:cubicBezTo>
                  <a:pt x="731" y="497"/>
                  <a:pt x="782" y="448"/>
                  <a:pt x="782" y="321"/>
                </a:cubicBezTo>
                <a:cubicBezTo>
                  <a:pt x="782" y="161"/>
                  <a:pt x="622" y="0"/>
                  <a:pt x="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3659;p36"/>
          <p:cNvGrpSpPr/>
          <p:nvPr/>
        </p:nvGrpSpPr>
        <p:grpSpPr>
          <a:xfrm>
            <a:off x="-488199" y="-760058"/>
            <a:ext cx="2697576" cy="3470443"/>
            <a:chOff x="1501399" y="238125"/>
            <a:chExt cx="4036676" cy="5193200"/>
          </a:xfrm>
        </p:grpSpPr>
        <p:sp>
          <p:nvSpPr>
            <p:cNvPr id="3660" name="Google Shape;3660;p36"/>
            <p:cNvSpPr/>
            <p:nvPr/>
          </p:nvSpPr>
          <p:spPr>
            <a:xfrm>
              <a:off x="3206875" y="1660200"/>
              <a:ext cx="2331200" cy="1925200"/>
            </a:xfrm>
            <a:custGeom>
              <a:avLst/>
              <a:gdLst/>
              <a:ahLst/>
              <a:cxnLst/>
              <a:rect l="l" t="t" r="r" b="b"/>
              <a:pathLst>
                <a:path w="93248" h="77008" extrusionOk="0">
                  <a:moveTo>
                    <a:pt x="93248" y="77007"/>
                  </a:moveTo>
                  <a:cubicBezTo>
                    <a:pt x="93248" y="77007"/>
                    <a:pt x="87227" y="18618"/>
                    <a:pt x="50070" y="1"/>
                  </a:cubicBezTo>
                  <a:lnTo>
                    <a:pt x="1" y="10617"/>
                  </a:lnTo>
                  <a:cubicBezTo>
                    <a:pt x="1" y="10617"/>
                    <a:pt x="55854" y="14419"/>
                    <a:pt x="93248" y="7700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1" name="Google Shape;3661;p36"/>
            <p:cNvSpPr/>
            <p:nvPr/>
          </p:nvSpPr>
          <p:spPr>
            <a:xfrm>
              <a:off x="2079925" y="2937700"/>
              <a:ext cx="2572825" cy="2398575"/>
            </a:xfrm>
            <a:custGeom>
              <a:avLst/>
              <a:gdLst/>
              <a:ahLst/>
              <a:cxnLst/>
              <a:rect l="l" t="t" r="r" b="b"/>
              <a:pathLst>
                <a:path w="102913" h="95943" extrusionOk="0">
                  <a:moveTo>
                    <a:pt x="0" y="95942"/>
                  </a:moveTo>
                  <a:cubicBezTo>
                    <a:pt x="0" y="95942"/>
                    <a:pt x="59498" y="51972"/>
                    <a:pt x="102912" y="1"/>
                  </a:cubicBezTo>
                  <a:cubicBezTo>
                    <a:pt x="102912" y="1"/>
                    <a:pt x="48010" y="159"/>
                    <a:pt x="0" y="534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2" name="Google Shape;3662;p36"/>
            <p:cNvSpPr/>
            <p:nvPr/>
          </p:nvSpPr>
          <p:spPr>
            <a:xfrm>
              <a:off x="2079925" y="1468075"/>
              <a:ext cx="2378725" cy="3963250"/>
            </a:xfrm>
            <a:custGeom>
              <a:avLst/>
              <a:gdLst/>
              <a:ahLst/>
              <a:cxnLst/>
              <a:rect l="l" t="t" r="r" b="b"/>
              <a:pathLst>
                <a:path w="95149" h="158530" extrusionOk="0">
                  <a:moveTo>
                    <a:pt x="0" y="158530"/>
                  </a:moveTo>
                  <a:cubicBezTo>
                    <a:pt x="0" y="158530"/>
                    <a:pt x="17509" y="72808"/>
                    <a:pt x="95148" y="7686"/>
                  </a:cubicBezTo>
                  <a:cubicBezTo>
                    <a:pt x="95148" y="7686"/>
                    <a:pt x="69401" y="1"/>
                    <a:pt x="39771" y="16400"/>
                  </a:cubicBezTo>
                  <a:cubicBezTo>
                    <a:pt x="39771" y="16400"/>
                    <a:pt x="11725" y="36920"/>
                    <a:pt x="0" y="6330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3" name="Google Shape;3663;p36"/>
            <p:cNvSpPr/>
            <p:nvPr/>
          </p:nvSpPr>
          <p:spPr>
            <a:xfrm>
              <a:off x="2079925" y="238125"/>
              <a:ext cx="2208400" cy="3182875"/>
            </a:xfrm>
            <a:custGeom>
              <a:avLst/>
              <a:gdLst/>
              <a:ahLst/>
              <a:cxnLst/>
              <a:rect l="l" t="t" r="r" b="b"/>
              <a:pathLst>
                <a:path w="88336" h="127315" extrusionOk="0">
                  <a:moveTo>
                    <a:pt x="0" y="127315"/>
                  </a:moveTo>
                  <a:cubicBezTo>
                    <a:pt x="0" y="127315"/>
                    <a:pt x="35572" y="40563"/>
                    <a:pt x="88335" y="0"/>
                  </a:cubicBezTo>
                  <a:cubicBezTo>
                    <a:pt x="88335" y="0"/>
                    <a:pt x="32086" y="13310"/>
                    <a:pt x="0" y="7906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4" name="Google Shape;3664;p36"/>
            <p:cNvSpPr/>
            <p:nvPr/>
          </p:nvSpPr>
          <p:spPr>
            <a:xfrm rot="600857">
              <a:off x="1645576" y="3333542"/>
              <a:ext cx="2505591" cy="1877743"/>
            </a:xfrm>
            <a:custGeom>
              <a:avLst/>
              <a:gdLst/>
              <a:ahLst/>
              <a:cxnLst/>
              <a:rect l="l" t="t" r="r" b="b"/>
              <a:pathLst>
                <a:path w="100220" h="75107" extrusionOk="0">
                  <a:moveTo>
                    <a:pt x="99506" y="1"/>
                  </a:moveTo>
                  <a:cubicBezTo>
                    <a:pt x="99189" y="318"/>
                    <a:pt x="98793" y="635"/>
                    <a:pt x="98318" y="872"/>
                  </a:cubicBezTo>
                  <a:cubicBezTo>
                    <a:pt x="97209" y="1506"/>
                    <a:pt x="95941" y="2061"/>
                    <a:pt x="94674" y="2457"/>
                  </a:cubicBezTo>
                  <a:lnTo>
                    <a:pt x="88890" y="4596"/>
                  </a:lnTo>
                  <a:cubicBezTo>
                    <a:pt x="86751" y="5626"/>
                    <a:pt x="84295" y="6735"/>
                    <a:pt x="81602" y="7844"/>
                  </a:cubicBezTo>
                  <a:cubicBezTo>
                    <a:pt x="78829" y="8953"/>
                    <a:pt x="76056" y="10459"/>
                    <a:pt x="73045" y="11964"/>
                  </a:cubicBezTo>
                  <a:cubicBezTo>
                    <a:pt x="71540" y="12756"/>
                    <a:pt x="70035" y="13548"/>
                    <a:pt x="68450" y="14420"/>
                  </a:cubicBezTo>
                  <a:lnTo>
                    <a:pt x="63855" y="17193"/>
                  </a:lnTo>
                  <a:cubicBezTo>
                    <a:pt x="62271" y="18143"/>
                    <a:pt x="60607" y="19094"/>
                    <a:pt x="59102" y="20124"/>
                  </a:cubicBezTo>
                  <a:lnTo>
                    <a:pt x="54348" y="23372"/>
                  </a:lnTo>
                  <a:cubicBezTo>
                    <a:pt x="51100" y="25511"/>
                    <a:pt x="48010" y="27888"/>
                    <a:pt x="44842" y="30186"/>
                  </a:cubicBezTo>
                  <a:lnTo>
                    <a:pt x="42544" y="32008"/>
                  </a:lnTo>
                  <a:lnTo>
                    <a:pt x="40247" y="33830"/>
                  </a:lnTo>
                  <a:lnTo>
                    <a:pt x="35731" y="37474"/>
                  </a:lnTo>
                  <a:cubicBezTo>
                    <a:pt x="32799" y="40009"/>
                    <a:pt x="29947" y="42465"/>
                    <a:pt x="27174" y="44921"/>
                  </a:cubicBezTo>
                  <a:cubicBezTo>
                    <a:pt x="24481" y="47457"/>
                    <a:pt x="21866" y="49833"/>
                    <a:pt x="19569" y="52289"/>
                  </a:cubicBezTo>
                  <a:lnTo>
                    <a:pt x="16083" y="55696"/>
                  </a:lnTo>
                  <a:lnTo>
                    <a:pt x="12914" y="58944"/>
                  </a:lnTo>
                  <a:cubicBezTo>
                    <a:pt x="10854" y="61083"/>
                    <a:pt x="9032" y="63143"/>
                    <a:pt x="7527" y="64886"/>
                  </a:cubicBezTo>
                  <a:cubicBezTo>
                    <a:pt x="5942" y="66708"/>
                    <a:pt x="4596" y="68293"/>
                    <a:pt x="3486" y="69560"/>
                  </a:cubicBezTo>
                  <a:cubicBezTo>
                    <a:pt x="2377" y="70907"/>
                    <a:pt x="1506" y="71937"/>
                    <a:pt x="951" y="72650"/>
                  </a:cubicBezTo>
                  <a:lnTo>
                    <a:pt x="1" y="73759"/>
                  </a:lnTo>
                  <a:lnTo>
                    <a:pt x="1743" y="75106"/>
                  </a:lnTo>
                  <a:lnTo>
                    <a:pt x="2615" y="74076"/>
                  </a:lnTo>
                  <a:cubicBezTo>
                    <a:pt x="3169" y="73363"/>
                    <a:pt x="4041" y="72333"/>
                    <a:pt x="5150" y="71066"/>
                  </a:cubicBezTo>
                  <a:cubicBezTo>
                    <a:pt x="6259" y="69798"/>
                    <a:pt x="7606" y="68214"/>
                    <a:pt x="9191" y="66471"/>
                  </a:cubicBezTo>
                  <a:cubicBezTo>
                    <a:pt x="10854" y="64728"/>
                    <a:pt x="12597" y="62747"/>
                    <a:pt x="14657" y="60687"/>
                  </a:cubicBezTo>
                  <a:lnTo>
                    <a:pt x="17826" y="57439"/>
                  </a:lnTo>
                  <a:lnTo>
                    <a:pt x="21312" y="54032"/>
                  </a:lnTo>
                  <a:cubicBezTo>
                    <a:pt x="23609" y="51656"/>
                    <a:pt x="26224" y="49279"/>
                    <a:pt x="28917" y="46823"/>
                  </a:cubicBezTo>
                  <a:cubicBezTo>
                    <a:pt x="31611" y="44446"/>
                    <a:pt x="34463" y="41990"/>
                    <a:pt x="37315" y="39455"/>
                  </a:cubicBezTo>
                  <a:lnTo>
                    <a:pt x="41831" y="35811"/>
                  </a:lnTo>
                  <a:lnTo>
                    <a:pt x="44049" y="33909"/>
                  </a:lnTo>
                  <a:lnTo>
                    <a:pt x="46347" y="32166"/>
                  </a:lnTo>
                  <a:cubicBezTo>
                    <a:pt x="49437" y="29869"/>
                    <a:pt x="52526" y="27492"/>
                    <a:pt x="55695" y="25353"/>
                  </a:cubicBezTo>
                  <a:lnTo>
                    <a:pt x="60370" y="22105"/>
                  </a:lnTo>
                  <a:cubicBezTo>
                    <a:pt x="61954" y="21075"/>
                    <a:pt x="63538" y="20124"/>
                    <a:pt x="65044" y="19173"/>
                  </a:cubicBezTo>
                  <a:lnTo>
                    <a:pt x="69560" y="16321"/>
                  </a:lnTo>
                  <a:cubicBezTo>
                    <a:pt x="71065" y="15370"/>
                    <a:pt x="72570" y="14578"/>
                    <a:pt x="73996" y="13707"/>
                  </a:cubicBezTo>
                  <a:cubicBezTo>
                    <a:pt x="76927" y="12122"/>
                    <a:pt x="79621" y="10459"/>
                    <a:pt x="82235" y="9191"/>
                  </a:cubicBezTo>
                  <a:cubicBezTo>
                    <a:pt x="84850" y="7923"/>
                    <a:pt x="87227" y="6656"/>
                    <a:pt x="89366" y="5705"/>
                  </a:cubicBezTo>
                  <a:lnTo>
                    <a:pt x="95070" y="3408"/>
                  </a:lnTo>
                  <a:cubicBezTo>
                    <a:pt x="96258" y="2853"/>
                    <a:pt x="97526" y="2457"/>
                    <a:pt x="98793" y="2219"/>
                  </a:cubicBezTo>
                  <a:cubicBezTo>
                    <a:pt x="99269" y="2061"/>
                    <a:pt x="99744" y="2061"/>
                    <a:pt x="100219" y="2061"/>
                  </a:cubicBezTo>
                  <a:lnTo>
                    <a:pt x="995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5" name="Google Shape;3665;p36"/>
            <p:cNvSpPr/>
            <p:nvPr/>
          </p:nvSpPr>
          <p:spPr>
            <a:xfrm rot="600857">
              <a:off x="3524376" y="3807708"/>
              <a:ext cx="651674" cy="103029"/>
            </a:xfrm>
            <a:custGeom>
              <a:avLst/>
              <a:gdLst/>
              <a:ahLst/>
              <a:cxnLst/>
              <a:rect l="l" t="t" r="r" b="b"/>
              <a:pathLst>
                <a:path w="26066" h="4121" extrusionOk="0">
                  <a:moveTo>
                    <a:pt x="4120" y="1"/>
                  </a:moveTo>
                  <a:cubicBezTo>
                    <a:pt x="2932" y="80"/>
                    <a:pt x="1902" y="80"/>
                    <a:pt x="1110" y="80"/>
                  </a:cubicBezTo>
                  <a:lnTo>
                    <a:pt x="1" y="80"/>
                  </a:lnTo>
                  <a:lnTo>
                    <a:pt x="317" y="2298"/>
                  </a:lnTo>
                  <a:cubicBezTo>
                    <a:pt x="317" y="2298"/>
                    <a:pt x="714" y="2219"/>
                    <a:pt x="1347" y="2060"/>
                  </a:cubicBezTo>
                  <a:cubicBezTo>
                    <a:pt x="2060" y="1902"/>
                    <a:pt x="3011" y="1744"/>
                    <a:pt x="4199" y="1664"/>
                  </a:cubicBezTo>
                  <a:cubicBezTo>
                    <a:pt x="5388" y="1585"/>
                    <a:pt x="6814" y="1427"/>
                    <a:pt x="8319" y="1427"/>
                  </a:cubicBezTo>
                  <a:lnTo>
                    <a:pt x="10696" y="1427"/>
                  </a:lnTo>
                  <a:cubicBezTo>
                    <a:pt x="11409" y="1427"/>
                    <a:pt x="12280" y="1506"/>
                    <a:pt x="13073" y="1506"/>
                  </a:cubicBezTo>
                  <a:lnTo>
                    <a:pt x="15449" y="1664"/>
                  </a:lnTo>
                  <a:lnTo>
                    <a:pt x="17747" y="1981"/>
                  </a:lnTo>
                  <a:lnTo>
                    <a:pt x="19886" y="2298"/>
                  </a:lnTo>
                  <a:cubicBezTo>
                    <a:pt x="20520" y="2377"/>
                    <a:pt x="21153" y="2457"/>
                    <a:pt x="21787" y="2615"/>
                  </a:cubicBezTo>
                  <a:cubicBezTo>
                    <a:pt x="22738" y="2853"/>
                    <a:pt x="23689" y="3170"/>
                    <a:pt x="24560" y="3566"/>
                  </a:cubicBezTo>
                  <a:cubicBezTo>
                    <a:pt x="24877" y="3724"/>
                    <a:pt x="25194" y="3883"/>
                    <a:pt x="25511" y="4120"/>
                  </a:cubicBezTo>
                  <a:lnTo>
                    <a:pt x="26065" y="1981"/>
                  </a:lnTo>
                  <a:lnTo>
                    <a:pt x="26065" y="1981"/>
                  </a:lnTo>
                  <a:cubicBezTo>
                    <a:pt x="25669" y="2060"/>
                    <a:pt x="25273" y="2060"/>
                    <a:pt x="24877" y="2060"/>
                  </a:cubicBezTo>
                  <a:cubicBezTo>
                    <a:pt x="23847" y="2060"/>
                    <a:pt x="22896" y="1981"/>
                    <a:pt x="21867" y="1823"/>
                  </a:cubicBezTo>
                  <a:cubicBezTo>
                    <a:pt x="21233" y="1744"/>
                    <a:pt x="20599" y="1506"/>
                    <a:pt x="19886" y="1427"/>
                  </a:cubicBezTo>
                  <a:lnTo>
                    <a:pt x="17747" y="1110"/>
                  </a:lnTo>
                  <a:lnTo>
                    <a:pt x="15449" y="793"/>
                  </a:lnTo>
                  <a:lnTo>
                    <a:pt x="13073" y="555"/>
                  </a:lnTo>
                  <a:cubicBezTo>
                    <a:pt x="12201" y="476"/>
                    <a:pt x="11409" y="318"/>
                    <a:pt x="10617" y="318"/>
                  </a:cubicBezTo>
                  <a:lnTo>
                    <a:pt x="8319" y="159"/>
                  </a:lnTo>
                  <a:cubicBezTo>
                    <a:pt x="7527" y="80"/>
                    <a:pt x="6814" y="80"/>
                    <a:pt x="6101" y="80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6" name="Google Shape;3666;p36"/>
            <p:cNvSpPr/>
            <p:nvPr/>
          </p:nvSpPr>
          <p:spPr>
            <a:xfrm rot="600857">
              <a:off x="4108617" y="3893413"/>
              <a:ext cx="236559" cy="134880"/>
            </a:xfrm>
            <a:custGeom>
              <a:avLst/>
              <a:gdLst/>
              <a:ahLst/>
              <a:cxnLst/>
              <a:rect l="l" t="t" r="r" b="b"/>
              <a:pathLst>
                <a:path w="9462" h="5395" extrusionOk="0">
                  <a:moveTo>
                    <a:pt x="4418" y="1"/>
                  </a:moveTo>
                  <a:cubicBezTo>
                    <a:pt x="2726" y="1"/>
                    <a:pt x="744" y="348"/>
                    <a:pt x="475" y="1315"/>
                  </a:cubicBezTo>
                  <a:cubicBezTo>
                    <a:pt x="0" y="2662"/>
                    <a:pt x="3565" y="4881"/>
                    <a:pt x="4991" y="5277"/>
                  </a:cubicBezTo>
                  <a:cubicBezTo>
                    <a:pt x="5274" y="5358"/>
                    <a:pt x="5543" y="5395"/>
                    <a:pt x="5797" y="5395"/>
                  </a:cubicBezTo>
                  <a:cubicBezTo>
                    <a:pt x="8527" y="5395"/>
                    <a:pt x="9462" y="1076"/>
                    <a:pt x="6417" y="206"/>
                  </a:cubicBezTo>
                  <a:cubicBezTo>
                    <a:pt x="5958" y="79"/>
                    <a:pt x="5221" y="1"/>
                    <a:pt x="4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7" name="Google Shape;3667;p36"/>
            <p:cNvSpPr/>
            <p:nvPr/>
          </p:nvSpPr>
          <p:spPr>
            <a:xfrm rot="600857">
              <a:off x="4247281" y="3518904"/>
              <a:ext cx="234183" cy="133255"/>
            </a:xfrm>
            <a:custGeom>
              <a:avLst/>
              <a:gdLst/>
              <a:ahLst/>
              <a:cxnLst/>
              <a:rect l="l" t="t" r="r" b="b"/>
              <a:pathLst>
                <a:path w="9367" h="5330" extrusionOk="0">
                  <a:moveTo>
                    <a:pt x="5700" y="1"/>
                  </a:moveTo>
                  <a:cubicBezTo>
                    <a:pt x="5500" y="1"/>
                    <a:pt x="5290" y="22"/>
                    <a:pt x="5071" y="68"/>
                  </a:cubicBezTo>
                  <a:cubicBezTo>
                    <a:pt x="3645" y="385"/>
                    <a:pt x="0" y="2287"/>
                    <a:pt x="317" y="3713"/>
                  </a:cubicBezTo>
                  <a:cubicBezTo>
                    <a:pt x="562" y="4876"/>
                    <a:pt x="3077" y="5329"/>
                    <a:pt x="4866" y="5329"/>
                  </a:cubicBezTo>
                  <a:cubicBezTo>
                    <a:pt x="5392" y="5329"/>
                    <a:pt x="5855" y="5290"/>
                    <a:pt x="6180" y="5218"/>
                  </a:cubicBezTo>
                  <a:cubicBezTo>
                    <a:pt x="9367" y="4551"/>
                    <a:pt x="8601" y="1"/>
                    <a:pt x="57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8" name="Google Shape;3668;p36"/>
            <p:cNvSpPr/>
            <p:nvPr/>
          </p:nvSpPr>
          <p:spPr>
            <a:xfrm rot="600857">
              <a:off x="3718387" y="3181741"/>
              <a:ext cx="330787" cy="576396"/>
            </a:xfrm>
            <a:custGeom>
              <a:avLst/>
              <a:gdLst/>
              <a:ahLst/>
              <a:cxnLst/>
              <a:rect l="l" t="t" r="r" b="b"/>
              <a:pathLst>
                <a:path w="13231" h="23055" extrusionOk="0">
                  <a:moveTo>
                    <a:pt x="11171" y="1"/>
                  </a:moveTo>
                  <a:cubicBezTo>
                    <a:pt x="11171" y="397"/>
                    <a:pt x="11171" y="714"/>
                    <a:pt x="11171" y="1110"/>
                  </a:cubicBezTo>
                  <a:cubicBezTo>
                    <a:pt x="11092" y="2060"/>
                    <a:pt x="10854" y="3011"/>
                    <a:pt x="10537" y="3962"/>
                  </a:cubicBezTo>
                  <a:cubicBezTo>
                    <a:pt x="10379" y="4516"/>
                    <a:pt x="10141" y="5150"/>
                    <a:pt x="9903" y="5784"/>
                  </a:cubicBezTo>
                  <a:lnTo>
                    <a:pt x="9032" y="7765"/>
                  </a:lnTo>
                  <a:lnTo>
                    <a:pt x="8161" y="9904"/>
                  </a:lnTo>
                  <a:lnTo>
                    <a:pt x="7051" y="12043"/>
                  </a:lnTo>
                  <a:cubicBezTo>
                    <a:pt x="6734" y="12756"/>
                    <a:pt x="6338" y="13469"/>
                    <a:pt x="5942" y="14182"/>
                  </a:cubicBezTo>
                  <a:lnTo>
                    <a:pt x="4754" y="16162"/>
                  </a:lnTo>
                  <a:cubicBezTo>
                    <a:pt x="4041" y="17430"/>
                    <a:pt x="3169" y="18539"/>
                    <a:pt x="2536" y="19490"/>
                  </a:cubicBezTo>
                  <a:cubicBezTo>
                    <a:pt x="1823" y="20520"/>
                    <a:pt x="1189" y="21312"/>
                    <a:pt x="713" y="21787"/>
                  </a:cubicBezTo>
                  <a:cubicBezTo>
                    <a:pt x="317" y="22263"/>
                    <a:pt x="0" y="22580"/>
                    <a:pt x="0" y="22580"/>
                  </a:cubicBezTo>
                  <a:lnTo>
                    <a:pt x="634" y="23055"/>
                  </a:lnTo>
                  <a:lnTo>
                    <a:pt x="2852" y="22025"/>
                  </a:lnTo>
                  <a:cubicBezTo>
                    <a:pt x="3169" y="21550"/>
                    <a:pt x="3486" y="20995"/>
                    <a:pt x="3882" y="20441"/>
                  </a:cubicBezTo>
                  <a:lnTo>
                    <a:pt x="4833" y="18698"/>
                  </a:lnTo>
                  <a:cubicBezTo>
                    <a:pt x="5229" y="18064"/>
                    <a:pt x="5546" y="17430"/>
                    <a:pt x="5942" y="16796"/>
                  </a:cubicBezTo>
                  <a:lnTo>
                    <a:pt x="6972" y="14657"/>
                  </a:lnTo>
                  <a:cubicBezTo>
                    <a:pt x="7368" y="13944"/>
                    <a:pt x="7606" y="13231"/>
                    <a:pt x="8002" y="12518"/>
                  </a:cubicBezTo>
                  <a:lnTo>
                    <a:pt x="8953" y="10300"/>
                  </a:lnTo>
                  <a:cubicBezTo>
                    <a:pt x="9270" y="9587"/>
                    <a:pt x="9507" y="8795"/>
                    <a:pt x="9824" y="8081"/>
                  </a:cubicBezTo>
                  <a:cubicBezTo>
                    <a:pt x="10062" y="7448"/>
                    <a:pt x="10379" y="6735"/>
                    <a:pt x="10616" y="6101"/>
                  </a:cubicBezTo>
                  <a:cubicBezTo>
                    <a:pt x="10933" y="5546"/>
                    <a:pt x="11092" y="4833"/>
                    <a:pt x="11329" y="4279"/>
                  </a:cubicBezTo>
                  <a:cubicBezTo>
                    <a:pt x="11646" y="3328"/>
                    <a:pt x="12043" y="2457"/>
                    <a:pt x="12597" y="1585"/>
                  </a:cubicBezTo>
                  <a:cubicBezTo>
                    <a:pt x="12756" y="1268"/>
                    <a:pt x="12993" y="951"/>
                    <a:pt x="13231" y="634"/>
                  </a:cubicBezTo>
                  <a:lnTo>
                    <a:pt x="111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9" name="Google Shape;3669;p36"/>
            <p:cNvSpPr/>
            <p:nvPr/>
          </p:nvSpPr>
          <p:spPr>
            <a:xfrm rot="600857">
              <a:off x="4037064" y="3044186"/>
              <a:ext cx="149655" cy="198807"/>
            </a:xfrm>
            <a:custGeom>
              <a:avLst/>
              <a:gdLst/>
              <a:ahLst/>
              <a:cxnLst/>
              <a:rect l="l" t="t" r="r" b="b"/>
              <a:pathLst>
                <a:path w="5986" h="7952" extrusionOk="0">
                  <a:moveTo>
                    <a:pt x="2846" y="1"/>
                  </a:moveTo>
                  <a:cubicBezTo>
                    <a:pt x="1790" y="1"/>
                    <a:pt x="749" y="601"/>
                    <a:pt x="396" y="1980"/>
                  </a:cubicBezTo>
                  <a:cubicBezTo>
                    <a:pt x="0" y="3326"/>
                    <a:pt x="159" y="7525"/>
                    <a:pt x="1585" y="7921"/>
                  </a:cubicBezTo>
                  <a:cubicBezTo>
                    <a:pt x="1653" y="7942"/>
                    <a:pt x="1724" y="7951"/>
                    <a:pt x="1797" y="7951"/>
                  </a:cubicBezTo>
                  <a:cubicBezTo>
                    <a:pt x="3145" y="7951"/>
                    <a:pt x="5091" y="4604"/>
                    <a:pt x="5467" y="3326"/>
                  </a:cubicBezTo>
                  <a:cubicBezTo>
                    <a:pt x="5985" y="1299"/>
                    <a:pt x="4399" y="1"/>
                    <a:pt x="2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36"/>
            <p:cNvSpPr/>
            <p:nvPr/>
          </p:nvSpPr>
          <p:spPr>
            <a:xfrm rot="600857">
              <a:off x="3379225" y="3272164"/>
              <a:ext cx="253559" cy="608097"/>
            </a:xfrm>
            <a:custGeom>
              <a:avLst/>
              <a:gdLst/>
              <a:ahLst/>
              <a:cxnLst/>
              <a:rect l="l" t="t" r="r" b="b"/>
              <a:pathLst>
                <a:path w="10142" h="24323" extrusionOk="0">
                  <a:moveTo>
                    <a:pt x="8002" y="0"/>
                  </a:moveTo>
                  <a:lnTo>
                    <a:pt x="8002" y="0"/>
                  </a:lnTo>
                  <a:cubicBezTo>
                    <a:pt x="8082" y="396"/>
                    <a:pt x="8082" y="792"/>
                    <a:pt x="8082" y="1109"/>
                  </a:cubicBezTo>
                  <a:cubicBezTo>
                    <a:pt x="8161" y="2139"/>
                    <a:pt x="8082" y="3090"/>
                    <a:pt x="7923" y="4041"/>
                  </a:cubicBezTo>
                  <a:cubicBezTo>
                    <a:pt x="7765" y="4595"/>
                    <a:pt x="7685" y="5308"/>
                    <a:pt x="7527" y="5942"/>
                  </a:cubicBezTo>
                  <a:cubicBezTo>
                    <a:pt x="7289" y="6576"/>
                    <a:pt x="7131" y="7289"/>
                    <a:pt x="6893" y="8002"/>
                  </a:cubicBezTo>
                  <a:lnTo>
                    <a:pt x="6339" y="10220"/>
                  </a:lnTo>
                  <a:lnTo>
                    <a:pt x="5546" y="12518"/>
                  </a:lnTo>
                  <a:cubicBezTo>
                    <a:pt x="5309" y="13231"/>
                    <a:pt x="4992" y="14023"/>
                    <a:pt x="4675" y="14736"/>
                  </a:cubicBezTo>
                  <a:cubicBezTo>
                    <a:pt x="4358" y="15449"/>
                    <a:pt x="4120" y="16162"/>
                    <a:pt x="3803" y="16875"/>
                  </a:cubicBezTo>
                  <a:cubicBezTo>
                    <a:pt x="3249" y="18222"/>
                    <a:pt x="2615" y="19489"/>
                    <a:pt x="2061" y="20519"/>
                  </a:cubicBezTo>
                  <a:cubicBezTo>
                    <a:pt x="1506" y="21628"/>
                    <a:pt x="951" y="22500"/>
                    <a:pt x="555" y="22975"/>
                  </a:cubicBezTo>
                  <a:cubicBezTo>
                    <a:pt x="159" y="23530"/>
                    <a:pt x="1" y="23926"/>
                    <a:pt x="1" y="23926"/>
                  </a:cubicBezTo>
                  <a:lnTo>
                    <a:pt x="635" y="24322"/>
                  </a:lnTo>
                  <a:lnTo>
                    <a:pt x="2853" y="22975"/>
                  </a:lnTo>
                  <a:cubicBezTo>
                    <a:pt x="3011" y="22421"/>
                    <a:pt x="3249" y="21866"/>
                    <a:pt x="3566" y="21312"/>
                  </a:cubicBezTo>
                  <a:cubicBezTo>
                    <a:pt x="3803" y="20678"/>
                    <a:pt x="4041" y="20123"/>
                    <a:pt x="4279" y="19410"/>
                  </a:cubicBezTo>
                  <a:cubicBezTo>
                    <a:pt x="4517" y="18776"/>
                    <a:pt x="4754" y="18063"/>
                    <a:pt x="4992" y="17350"/>
                  </a:cubicBezTo>
                  <a:lnTo>
                    <a:pt x="5784" y="15132"/>
                  </a:lnTo>
                  <a:cubicBezTo>
                    <a:pt x="6101" y="14419"/>
                    <a:pt x="6259" y="13627"/>
                    <a:pt x="6497" y="12835"/>
                  </a:cubicBezTo>
                  <a:lnTo>
                    <a:pt x="7210" y="10537"/>
                  </a:lnTo>
                  <a:cubicBezTo>
                    <a:pt x="7369" y="9745"/>
                    <a:pt x="7606" y="8953"/>
                    <a:pt x="7765" y="8239"/>
                  </a:cubicBezTo>
                  <a:cubicBezTo>
                    <a:pt x="7923" y="7526"/>
                    <a:pt x="8161" y="6813"/>
                    <a:pt x="8319" y="6100"/>
                  </a:cubicBezTo>
                  <a:cubicBezTo>
                    <a:pt x="8478" y="5467"/>
                    <a:pt x="8557" y="4833"/>
                    <a:pt x="8715" y="4199"/>
                  </a:cubicBezTo>
                  <a:cubicBezTo>
                    <a:pt x="8874" y="3248"/>
                    <a:pt x="9191" y="2298"/>
                    <a:pt x="9587" y="1426"/>
                  </a:cubicBezTo>
                  <a:cubicBezTo>
                    <a:pt x="9745" y="1030"/>
                    <a:pt x="9904" y="713"/>
                    <a:pt x="10141" y="317"/>
                  </a:cubicBezTo>
                  <a:lnTo>
                    <a:pt x="80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36"/>
            <p:cNvSpPr/>
            <p:nvPr/>
          </p:nvSpPr>
          <p:spPr>
            <a:xfrm rot="600857">
              <a:off x="3615288" y="3119139"/>
              <a:ext cx="140105" cy="200732"/>
            </a:xfrm>
            <a:custGeom>
              <a:avLst/>
              <a:gdLst/>
              <a:ahLst/>
              <a:cxnLst/>
              <a:rect l="l" t="t" r="r" b="b"/>
              <a:pathLst>
                <a:path w="5604" h="8029" extrusionOk="0">
                  <a:moveTo>
                    <a:pt x="2748" y="0"/>
                  </a:moveTo>
                  <a:cubicBezTo>
                    <a:pt x="1559" y="0"/>
                    <a:pt x="375" y="734"/>
                    <a:pt x="159" y="2319"/>
                  </a:cubicBezTo>
                  <a:cubicBezTo>
                    <a:pt x="1" y="3745"/>
                    <a:pt x="714" y="7865"/>
                    <a:pt x="2140" y="8024"/>
                  </a:cubicBezTo>
                  <a:cubicBezTo>
                    <a:pt x="2170" y="8027"/>
                    <a:pt x="2201" y="8028"/>
                    <a:pt x="2232" y="8028"/>
                  </a:cubicBezTo>
                  <a:cubicBezTo>
                    <a:pt x="3709" y="8028"/>
                    <a:pt x="5233" y="4350"/>
                    <a:pt x="5388" y="2953"/>
                  </a:cubicBezTo>
                  <a:cubicBezTo>
                    <a:pt x="5604" y="1053"/>
                    <a:pt x="4172" y="0"/>
                    <a:pt x="2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36"/>
            <p:cNvSpPr/>
            <p:nvPr/>
          </p:nvSpPr>
          <p:spPr>
            <a:xfrm rot="600857">
              <a:off x="3016464" y="3407954"/>
              <a:ext cx="192157" cy="623923"/>
            </a:xfrm>
            <a:custGeom>
              <a:avLst/>
              <a:gdLst/>
              <a:ahLst/>
              <a:cxnLst/>
              <a:rect l="l" t="t" r="r" b="b"/>
              <a:pathLst>
                <a:path w="7686" h="24956" extrusionOk="0">
                  <a:moveTo>
                    <a:pt x="5467" y="0"/>
                  </a:moveTo>
                  <a:lnTo>
                    <a:pt x="5467" y="0"/>
                  </a:lnTo>
                  <a:cubicBezTo>
                    <a:pt x="5626" y="317"/>
                    <a:pt x="5705" y="713"/>
                    <a:pt x="5784" y="1109"/>
                  </a:cubicBezTo>
                  <a:cubicBezTo>
                    <a:pt x="5942" y="2060"/>
                    <a:pt x="5942" y="3090"/>
                    <a:pt x="5863" y="4041"/>
                  </a:cubicBezTo>
                  <a:cubicBezTo>
                    <a:pt x="5784" y="4674"/>
                    <a:pt x="5784" y="5308"/>
                    <a:pt x="5626" y="5942"/>
                  </a:cubicBezTo>
                  <a:cubicBezTo>
                    <a:pt x="5546" y="6655"/>
                    <a:pt x="5388" y="7368"/>
                    <a:pt x="5309" y="8081"/>
                  </a:cubicBezTo>
                  <a:cubicBezTo>
                    <a:pt x="5150" y="8873"/>
                    <a:pt x="5071" y="9586"/>
                    <a:pt x="4912" y="10379"/>
                  </a:cubicBezTo>
                  <a:cubicBezTo>
                    <a:pt x="4754" y="11171"/>
                    <a:pt x="4596" y="11963"/>
                    <a:pt x="4358" y="12676"/>
                  </a:cubicBezTo>
                  <a:cubicBezTo>
                    <a:pt x="4199" y="13468"/>
                    <a:pt x="4041" y="14261"/>
                    <a:pt x="3803" y="15053"/>
                  </a:cubicBezTo>
                  <a:cubicBezTo>
                    <a:pt x="3566" y="15766"/>
                    <a:pt x="3328" y="16479"/>
                    <a:pt x="3090" y="17192"/>
                  </a:cubicBezTo>
                  <a:cubicBezTo>
                    <a:pt x="2694" y="18618"/>
                    <a:pt x="2140" y="19965"/>
                    <a:pt x="1744" y="21074"/>
                  </a:cubicBezTo>
                  <a:cubicBezTo>
                    <a:pt x="1347" y="22183"/>
                    <a:pt x="872" y="23054"/>
                    <a:pt x="555" y="23688"/>
                  </a:cubicBezTo>
                  <a:cubicBezTo>
                    <a:pt x="238" y="24243"/>
                    <a:pt x="1" y="24639"/>
                    <a:pt x="1" y="24639"/>
                  </a:cubicBezTo>
                  <a:lnTo>
                    <a:pt x="714" y="24956"/>
                  </a:lnTo>
                  <a:lnTo>
                    <a:pt x="2694" y="23371"/>
                  </a:lnTo>
                  <a:cubicBezTo>
                    <a:pt x="2853" y="22817"/>
                    <a:pt x="3011" y="22262"/>
                    <a:pt x="3249" y="21628"/>
                  </a:cubicBezTo>
                  <a:cubicBezTo>
                    <a:pt x="3407" y="20995"/>
                    <a:pt x="3566" y="20361"/>
                    <a:pt x="3724" y="19727"/>
                  </a:cubicBezTo>
                  <a:cubicBezTo>
                    <a:pt x="3962" y="19014"/>
                    <a:pt x="4199" y="18301"/>
                    <a:pt x="4358" y="17588"/>
                  </a:cubicBezTo>
                  <a:cubicBezTo>
                    <a:pt x="4437" y="16875"/>
                    <a:pt x="4675" y="16083"/>
                    <a:pt x="4833" y="15290"/>
                  </a:cubicBezTo>
                  <a:cubicBezTo>
                    <a:pt x="5071" y="14498"/>
                    <a:pt x="5150" y="13706"/>
                    <a:pt x="5309" y="12914"/>
                  </a:cubicBezTo>
                  <a:cubicBezTo>
                    <a:pt x="5467" y="12121"/>
                    <a:pt x="5626" y="11329"/>
                    <a:pt x="5784" y="10537"/>
                  </a:cubicBezTo>
                  <a:cubicBezTo>
                    <a:pt x="5942" y="9745"/>
                    <a:pt x="6022" y="8952"/>
                    <a:pt x="6101" y="8239"/>
                  </a:cubicBezTo>
                  <a:cubicBezTo>
                    <a:pt x="6259" y="7526"/>
                    <a:pt x="6339" y="6734"/>
                    <a:pt x="6418" y="6100"/>
                  </a:cubicBezTo>
                  <a:cubicBezTo>
                    <a:pt x="6576" y="5387"/>
                    <a:pt x="6576" y="4754"/>
                    <a:pt x="6655" y="4120"/>
                  </a:cubicBezTo>
                  <a:cubicBezTo>
                    <a:pt x="6735" y="3090"/>
                    <a:pt x="6972" y="2139"/>
                    <a:pt x="7210" y="1188"/>
                  </a:cubicBezTo>
                  <a:cubicBezTo>
                    <a:pt x="7368" y="792"/>
                    <a:pt x="7527" y="396"/>
                    <a:pt x="7685" y="79"/>
                  </a:cubicBezTo>
                  <a:lnTo>
                    <a:pt x="54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36"/>
            <p:cNvSpPr/>
            <p:nvPr/>
          </p:nvSpPr>
          <p:spPr>
            <a:xfrm rot="600857">
              <a:off x="3182470" y="3247544"/>
              <a:ext cx="130755" cy="198107"/>
            </a:xfrm>
            <a:custGeom>
              <a:avLst/>
              <a:gdLst/>
              <a:ahLst/>
              <a:cxnLst/>
              <a:rect l="l" t="t" r="r" b="b"/>
              <a:pathLst>
                <a:path w="5230" h="7924" extrusionOk="0">
                  <a:moveTo>
                    <a:pt x="2600" y="0"/>
                  </a:moveTo>
                  <a:cubicBezTo>
                    <a:pt x="1357" y="0"/>
                    <a:pt x="118" y="813"/>
                    <a:pt x="1" y="2457"/>
                  </a:cubicBezTo>
                  <a:cubicBezTo>
                    <a:pt x="1" y="3883"/>
                    <a:pt x="1031" y="7923"/>
                    <a:pt x="2536" y="7923"/>
                  </a:cubicBezTo>
                  <a:cubicBezTo>
                    <a:pt x="3962" y="7923"/>
                    <a:pt x="5230" y="3962"/>
                    <a:pt x="5230" y="2536"/>
                  </a:cubicBezTo>
                  <a:cubicBezTo>
                    <a:pt x="5149" y="852"/>
                    <a:pt x="3873" y="0"/>
                    <a:pt x="2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36"/>
            <p:cNvSpPr/>
            <p:nvPr/>
          </p:nvSpPr>
          <p:spPr>
            <a:xfrm rot="600857">
              <a:off x="2575090" y="3639920"/>
              <a:ext cx="194132" cy="625923"/>
            </a:xfrm>
            <a:custGeom>
              <a:avLst/>
              <a:gdLst/>
              <a:ahLst/>
              <a:cxnLst/>
              <a:rect l="l" t="t" r="r" b="b"/>
              <a:pathLst>
                <a:path w="7765" h="25036" extrusionOk="0">
                  <a:moveTo>
                    <a:pt x="5547" y="1"/>
                  </a:moveTo>
                  <a:cubicBezTo>
                    <a:pt x="5626" y="397"/>
                    <a:pt x="5705" y="714"/>
                    <a:pt x="5784" y="1110"/>
                  </a:cubicBezTo>
                  <a:cubicBezTo>
                    <a:pt x="5943" y="2061"/>
                    <a:pt x="5943" y="3090"/>
                    <a:pt x="5864" y="4041"/>
                  </a:cubicBezTo>
                  <a:cubicBezTo>
                    <a:pt x="5784" y="4675"/>
                    <a:pt x="5784" y="5388"/>
                    <a:pt x="5626" y="6022"/>
                  </a:cubicBezTo>
                  <a:cubicBezTo>
                    <a:pt x="5547" y="6735"/>
                    <a:pt x="5467" y="7369"/>
                    <a:pt x="5309" y="8161"/>
                  </a:cubicBezTo>
                  <a:cubicBezTo>
                    <a:pt x="5230" y="8874"/>
                    <a:pt x="5071" y="9666"/>
                    <a:pt x="4913" y="10458"/>
                  </a:cubicBezTo>
                  <a:cubicBezTo>
                    <a:pt x="4834" y="11171"/>
                    <a:pt x="4596" y="11964"/>
                    <a:pt x="4358" y="12756"/>
                  </a:cubicBezTo>
                  <a:cubicBezTo>
                    <a:pt x="4200" y="13548"/>
                    <a:pt x="4041" y="14340"/>
                    <a:pt x="3804" y="15053"/>
                  </a:cubicBezTo>
                  <a:cubicBezTo>
                    <a:pt x="3566" y="15846"/>
                    <a:pt x="3328" y="16559"/>
                    <a:pt x="3091" y="17272"/>
                  </a:cubicBezTo>
                  <a:cubicBezTo>
                    <a:pt x="2695" y="18698"/>
                    <a:pt x="2140" y="19965"/>
                    <a:pt x="1744" y="21075"/>
                  </a:cubicBezTo>
                  <a:cubicBezTo>
                    <a:pt x="1348" y="22184"/>
                    <a:pt x="872" y="23055"/>
                    <a:pt x="555" y="23689"/>
                  </a:cubicBezTo>
                  <a:cubicBezTo>
                    <a:pt x="239" y="24323"/>
                    <a:pt x="1" y="24719"/>
                    <a:pt x="1" y="24719"/>
                  </a:cubicBezTo>
                  <a:lnTo>
                    <a:pt x="714" y="25036"/>
                  </a:lnTo>
                  <a:lnTo>
                    <a:pt x="2774" y="23372"/>
                  </a:lnTo>
                  <a:cubicBezTo>
                    <a:pt x="2932" y="22897"/>
                    <a:pt x="3091" y="22263"/>
                    <a:pt x="3249" y="21629"/>
                  </a:cubicBezTo>
                  <a:cubicBezTo>
                    <a:pt x="3487" y="20995"/>
                    <a:pt x="3645" y="20441"/>
                    <a:pt x="3804" y="19728"/>
                  </a:cubicBezTo>
                  <a:cubicBezTo>
                    <a:pt x="3962" y="19094"/>
                    <a:pt x="4200" y="18381"/>
                    <a:pt x="4358" y="17589"/>
                  </a:cubicBezTo>
                  <a:cubicBezTo>
                    <a:pt x="4517" y="16876"/>
                    <a:pt x="4754" y="16083"/>
                    <a:pt x="4913" y="15291"/>
                  </a:cubicBezTo>
                  <a:cubicBezTo>
                    <a:pt x="5071" y="14578"/>
                    <a:pt x="5230" y="13786"/>
                    <a:pt x="5388" y="12994"/>
                  </a:cubicBezTo>
                  <a:cubicBezTo>
                    <a:pt x="5547" y="12201"/>
                    <a:pt x="5705" y="11330"/>
                    <a:pt x="5864" y="10617"/>
                  </a:cubicBezTo>
                  <a:cubicBezTo>
                    <a:pt x="5943" y="9825"/>
                    <a:pt x="6022" y="9032"/>
                    <a:pt x="6180" y="8240"/>
                  </a:cubicBezTo>
                  <a:cubicBezTo>
                    <a:pt x="6260" y="7527"/>
                    <a:pt x="6418" y="6814"/>
                    <a:pt x="6497" y="6101"/>
                  </a:cubicBezTo>
                  <a:cubicBezTo>
                    <a:pt x="6577" y="5388"/>
                    <a:pt x="6577" y="4754"/>
                    <a:pt x="6735" y="4120"/>
                  </a:cubicBezTo>
                  <a:cubicBezTo>
                    <a:pt x="6814" y="3170"/>
                    <a:pt x="6973" y="2140"/>
                    <a:pt x="7290" y="1268"/>
                  </a:cubicBezTo>
                  <a:cubicBezTo>
                    <a:pt x="7369" y="872"/>
                    <a:pt x="7527" y="476"/>
                    <a:pt x="7765" y="159"/>
                  </a:cubicBezTo>
                  <a:lnTo>
                    <a:pt x="55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36"/>
            <p:cNvSpPr/>
            <p:nvPr/>
          </p:nvSpPr>
          <p:spPr>
            <a:xfrm rot="600857">
              <a:off x="2743504" y="3476860"/>
              <a:ext cx="131755" cy="201057"/>
            </a:xfrm>
            <a:custGeom>
              <a:avLst/>
              <a:gdLst/>
              <a:ahLst/>
              <a:cxnLst/>
              <a:rect l="l" t="t" r="r" b="b"/>
              <a:pathLst>
                <a:path w="5270" h="8042" extrusionOk="0">
                  <a:moveTo>
                    <a:pt x="2600" y="0"/>
                  </a:moveTo>
                  <a:cubicBezTo>
                    <a:pt x="1297" y="0"/>
                    <a:pt x="0" y="852"/>
                    <a:pt x="0" y="2575"/>
                  </a:cubicBezTo>
                  <a:cubicBezTo>
                    <a:pt x="0" y="4001"/>
                    <a:pt x="1030" y="8042"/>
                    <a:pt x="2536" y="8042"/>
                  </a:cubicBezTo>
                  <a:cubicBezTo>
                    <a:pt x="3962" y="8042"/>
                    <a:pt x="5229" y="4081"/>
                    <a:pt x="5229" y="2655"/>
                  </a:cubicBezTo>
                  <a:cubicBezTo>
                    <a:pt x="5269" y="892"/>
                    <a:pt x="3932" y="0"/>
                    <a:pt x="2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36"/>
            <p:cNvSpPr/>
            <p:nvPr/>
          </p:nvSpPr>
          <p:spPr>
            <a:xfrm rot="600857">
              <a:off x="2183072" y="3891459"/>
              <a:ext cx="112929" cy="637798"/>
            </a:xfrm>
            <a:custGeom>
              <a:avLst/>
              <a:gdLst/>
              <a:ahLst/>
              <a:cxnLst/>
              <a:rect l="l" t="t" r="r" b="b"/>
              <a:pathLst>
                <a:path w="4517" h="25511" extrusionOk="0">
                  <a:moveTo>
                    <a:pt x="4516" y="0"/>
                  </a:moveTo>
                  <a:lnTo>
                    <a:pt x="2377" y="159"/>
                  </a:lnTo>
                  <a:cubicBezTo>
                    <a:pt x="2536" y="476"/>
                    <a:pt x="2694" y="872"/>
                    <a:pt x="2773" y="1189"/>
                  </a:cubicBezTo>
                  <a:cubicBezTo>
                    <a:pt x="3011" y="2139"/>
                    <a:pt x="3169" y="3090"/>
                    <a:pt x="3169" y="4120"/>
                  </a:cubicBezTo>
                  <a:cubicBezTo>
                    <a:pt x="3169" y="4675"/>
                    <a:pt x="3249" y="5388"/>
                    <a:pt x="3169" y="6101"/>
                  </a:cubicBezTo>
                  <a:cubicBezTo>
                    <a:pt x="3090" y="6814"/>
                    <a:pt x="3169" y="7527"/>
                    <a:pt x="3090" y="8240"/>
                  </a:cubicBezTo>
                  <a:cubicBezTo>
                    <a:pt x="3090" y="9032"/>
                    <a:pt x="3090" y="9745"/>
                    <a:pt x="3011" y="10537"/>
                  </a:cubicBezTo>
                  <a:lnTo>
                    <a:pt x="2773" y="12914"/>
                  </a:lnTo>
                  <a:cubicBezTo>
                    <a:pt x="2694" y="13706"/>
                    <a:pt x="2615" y="14499"/>
                    <a:pt x="2536" y="15291"/>
                  </a:cubicBezTo>
                  <a:cubicBezTo>
                    <a:pt x="2377" y="16083"/>
                    <a:pt x="2219" y="16875"/>
                    <a:pt x="2139" y="17588"/>
                  </a:cubicBezTo>
                  <a:cubicBezTo>
                    <a:pt x="1902" y="19014"/>
                    <a:pt x="1506" y="20440"/>
                    <a:pt x="1268" y="21550"/>
                  </a:cubicBezTo>
                  <a:cubicBezTo>
                    <a:pt x="951" y="22659"/>
                    <a:pt x="634" y="23609"/>
                    <a:pt x="396" y="24243"/>
                  </a:cubicBezTo>
                  <a:cubicBezTo>
                    <a:pt x="159" y="24877"/>
                    <a:pt x="0" y="25273"/>
                    <a:pt x="0" y="25273"/>
                  </a:cubicBezTo>
                  <a:lnTo>
                    <a:pt x="713" y="25511"/>
                  </a:lnTo>
                  <a:lnTo>
                    <a:pt x="2694" y="23768"/>
                  </a:lnTo>
                  <a:cubicBezTo>
                    <a:pt x="2773" y="23213"/>
                    <a:pt x="2852" y="22579"/>
                    <a:pt x="3011" y="21946"/>
                  </a:cubicBezTo>
                  <a:cubicBezTo>
                    <a:pt x="3090" y="21233"/>
                    <a:pt x="3169" y="20678"/>
                    <a:pt x="3249" y="19965"/>
                  </a:cubicBezTo>
                  <a:cubicBezTo>
                    <a:pt x="3328" y="19252"/>
                    <a:pt x="3486" y="18539"/>
                    <a:pt x="3565" y="17747"/>
                  </a:cubicBezTo>
                  <a:cubicBezTo>
                    <a:pt x="3565" y="17034"/>
                    <a:pt x="3724" y="16241"/>
                    <a:pt x="3803" y="15449"/>
                  </a:cubicBezTo>
                  <a:cubicBezTo>
                    <a:pt x="3882" y="14657"/>
                    <a:pt x="3882" y="13865"/>
                    <a:pt x="3962" y="12993"/>
                  </a:cubicBezTo>
                  <a:cubicBezTo>
                    <a:pt x="3962" y="12201"/>
                    <a:pt x="4041" y="11409"/>
                    <a:pt x="4120" y="10616"/>
                  </a:cubicBezTo>
                  <a:cubicBezTo>
                    <a:pt x="4120" y="9824"/>
                    <a:pt x="4120" y="9032"/>
                    <a:pt x="4120" y="8240"/>
                  </a:cubicBezTo>
                  <a:lnTo>
                    <a:pt x="4120" y="6101"/>
                  </a:lnTo>
                  <a:cubicBezTo>
                    <a:pt x="4120" y="5388"/>
                    <a:pt x="4041" y="4754"/>
                    <a:pt x="4041" y="4120"/>
                  </a:cubicBezTo>
                  <a:cubicBezTo>
                    <a:pt x="3962" y="3090"/>
                    <a:pt x="4041" y="2139"/>
                    <a:pt x="4278" y="1109"/>
                  </a:cubicBezTo>
                  <a:cubicBezTo>
                    <a:pt x="4278" y="713"/>
                    <a:pt x="4437" y="396"/>
                    <a:pt x="4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36"/>
            <p:cNvSpPr/>
            <p:nvPr/>
          </p:nvSpPr>
          <p:spPr>
            <a:xfrm rot="600857">
              <a:off x="2257303" y="3725711"/>
              <a:ext cx="138855" cy="196982"/>
            </a:xfrm>
            <a:custGeom>
              <a:avLst/>
              <a:gdLst/>
              <a:ahLst/>
              <a:cxnLst/>
              <a:rect l="l" t="t" r="r" b="b"/>
              <a:pathLst>
                <a:path w="5554" h="7879" extrusionOk="0">
                  <a:moveTo>
                    <a:pt x="2774" y="1"/>
                  </a:moveTo>
                  <a:cubicBezTo>
                    <a:pt x="1396" y="1"/>
                    <a:pt x="1" y="990"/>
                    <a:pt x="87" y="2803"/>
                  </a:cubicBezTo>
                  <a:lnTo>
                    <a:pt x="166" y="2803"/>
                  </a:lnTo>
                  <a:cubicBezTo>
                    <a:pt x="322" y="4201"/>
                    <a:pt x="1846" y="7879"/>
                    <a:pt x="3248" y="7879"/>
                  </a:cubicBezTo>
                  <a:cubicBezTo>
                    <a:pt x="3277" y="7879"/>
                    <a:pt x="3306" y="7877"/>
                    <a:pt x="3335" y="7874"/>
                  </a:cubicBezTo>
                  <a:cubicBezTo>
                    <a:pt x="4761" y="7715"/>
                    <a:pt x="5554" y="3675"/>
                    <a:pt x="5316" y="2170"/>
                  </a:cubicBezTo>
                  <a:cubicBezTo>
                    <a:pt x="5064" y="691"/>
                    <a:pt x="3925" y="1"/>
                    <a:pt x="27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36"/>
            <p:cNvSpPr/>
            <p:nvPr/>
          </p:nvSpPr>
          <p:spPr>
            <a:xfrm rot="600857">
              <a:off x="3229635" y="3918011"/>
              <a:ext cx="641748" cy="144630"/>
            </a:xfrm>
            <a:custGeom>
              <a:avLst/>
              <a:gdLst/>
              <a:ahLst/>
              <a:cxnLst/>
              <a:rect l="l" t="t" r="r" b="b"/>
              <a:pathLst>
                <a:path w="25669" h="5785" extrusionOk="0">
                  <a:moveTo>
                    <a:pt x="2139" y="1"/>
                  </a:moveTo>
                  <a:lnTo>
                    <a:pt x="0" y="1348"/>
                  </a:lnTo>
                  <a:lnTo>
                    <a:pt x="0" y="2061"/>
                  </a:lnTo>
                  <a:cubicBezTo>
                    <a:pt x="0" y="2061"/>
                    <a:pt x="396" y="2061"/>
                    <a:pt x="1109" y="1981"/>
                  </a:cubicBezTo>
                  <a:cubicBezTo>
                    <a:pt x="1743" y="1823"/>
                    <a:pt x="2694" y="1823"/>
                    <a:pt x="3882" y="1744"/>
                  </a:cubicBezTo>
                  <a:cubicBezTo>
                    <a:pt x="5150" y="1744"/>
                    <a:pt x="6497" y="1744"/>
                    <a:pt x="8002" y="1902"/>
                  </a:cubicBezTo>
                  <a:lnTo>
                    <a:pt x="10299" y="2061"/>
                  </a:lnTo>
                  <a:cubicBezTo>
                    <a:pt x="11092" y="2061"/>
                    <a:pt x="11884" y="2219"/>
                    <a:pt x="12676" y="2298"/>
                  </a:cubicBezTo>
                  <a:lnTo>
                    <a:pt x="15053" y="2615"/>
                  </a:lnTo>
                  <a:lnTo>
                    <a:pt x="17350" y="3091"/>
                  </a:lnTo>
                  <a:lnTo>
                    <a:pt x="19410" y="3566"/>
                  </a:lnTo>
                  <a:cubicBezTo>
                    <a:pt x="20044" y="3724"/>
                    <a:pt x="20678" y="3883"/>
                    <a:pt x="21312" y="4041"/>
                  </a:cubicBezTo>
                  <a:cubicBezTo>
                    <a:pt x="22262" y="4358"/>
                    <a:pt x="23134" y="4754"/>
                    <a:pt x="24005" y="5230"/>
                  </a:cubicBezTo>
                  <a:cubicBezTo>
                    <a:pt x="24322" y="5388"/>
                    <a:pt x="24639" y="5547"/>
                    <a:pt x="24956" y="5784"/>
                  </a:cubicBezTo>
                  <a:lnTo>
                    <a:pt x="25669" y="3724"/>
                  </a:lnTo>
                  <a:lnTo>
                    <a:pt x="25669" y="3724"/>
                  </a:lnTo>
                  <a:cubicBezTo>
                    <a:pt x="25471" y="3764"/>
                    <a:pt x="25273" y="3784"/>
                    <a:pt x="25075" y="3784"/>
                  </a:cubicBezTo>
                  <a:cubicBezTo>
                    <a:pt x="24877" y="3784"/>
                    <a:pt x="24679" y="3764"/>
                    <a:pt x="24481" y="3724"/>
                  </a:cubicBezTo>
                  <a:cubicBezTo>
                    <a:pt x="23451" y="3645"/>
                    <a:pt x="22500" y="3487"/>
                    <a:pt x="21470" y="3249"/>
                  </a:cubicBezTo>
                  <a:cubicBezTo>
                    <a:pt x="20916" y="3091"/>
                    <a:pt x="20282" y="2853"/>
                    <a:pt x="19648" y="2694"/>
                  </a:cubicBezTo>
                  <a:lnTo>
                    <a:pt x="17509" y="2219"/>
                  </a:lnTo>
                  <a:lnTo>
                    <a:pt x="15211" y="1744"/>
                  </a:lnTo>
                  <a:lnTo>
                    <a:pt x="12835" y="1268"/>
                  </a:lnTo>
                  <a:cubicBezTo>
                    <a:pt x="12042" y="1189"/>
                    <a:pt x="11250" y="952"/>
                    <a:pt x="10458" y="872"/>
                  </a:cubicBezTo>
                  <a:lnTo>
                    <a:pt x="8081" y="555"/>
                  </a:lnTo>
                  <a:cubicBezTo>
                    <a:pt x="7368" y="397"/>
                    <a:pt x="6655" y="318"/>
                    <a:pt x="5942" y="318"/>
                  </a:cubicBezTo>
                  <a:lnTo>
                    <a:pt x="3962" y="80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36"/>
            <p:cNvSpPr/>
            <p:nvPr/>
          </p:nvSpPr>
          <p:spPr>
            <a:xfrm rot="600857">
              <a:off x="3797108" y="4049691"/>
              <a:ext cx="236759" cy="138455"/>
            </a:xfrm>
            <a:custGeom>
              <a:avLst/>
              <a:gdLst/>
              <a:ahLst/>
              <a:cxnLst/>
              <a:rect l="l" t="t" r="r" b="b"/>
              <a:pathLst>
                <a:path w="9470" h="5538" extrusionOk="0">
                  <a:moveTo>
                    <a:pt x="3517" y="1"/>
                  </a:moveTo>
                  <a:cubicBezTo>
                    <a:pt x="2129" y="1"/>
                    <a:pt x="777" y="265"/>
                    <a:pt x="476" y="996"/>
                  </a:cubicBezTo>
                  <a:cubicBezTo>
                    <a:pt x="0" y="2343"/>
                    <a:pt x="3328" y="4878"/>
                    <a:pt x="4675" y="5354"/>
                  </a:cubicBezTo>
                  <a:cubicBezTo>
                    <a:pt x="5029" y="5480"/>
                    <a:pt x="5367" y="5538"/>
                    <a:pt x="5683" y="5538"/>
                  </a:cubicBezTo>
                  <a:cubicBezTo>
                    <a:pt x="8332" y="5538"/>
                    <a:pt x="9470" y="1503"/>
                    <a:pt x="6497" y="442"/>
                  </a:cubicBezTo>
                  <a:cubicBezTo>
                    <a:pt x="5881" y="188"/>
                    <a:pt x="4686" y="1"/>
                    <a:pt x="35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36"/>
            <p:cNvSpPr/>
            <p:nvPr/>
          </p:nvSpPr>
          <p:spPr>
            <a:xfrm rot="600857">
              <a:off x="2873430" y="4094042"/>
              <a:ext cx="631873" cy="204032"/>
            </a:xfrm>
            <a:custGeom>
              <a:avLst/>
              <a:gdLst/>
              <a:ahLst/>
              <a:cxnLst/>
              <a:rect l="l" t="t" r="r" b="b"/>
              <a:pathLst>
                <a:path w="25274" h="8161" extrusionOk="0">
                  <a:moveTo>
                    <a:pt x="2298" y="1"/>
                  </a:moveTo>
                  <a:lnTo>
                    <a:pt x="1" y="1110"/>
                  </a:lnTo>
                  <a:lnTo>
                    <a:pt x="1" y="1823"/>
                  </a:lnTo>
                  <a:cubicBezTo>
                    <a:pt x="1" y="1823"/>
                    <a:pt x="177" y="1858"/>
                    <a:pt x="505" y="1858"/>
                  </a:cubicBezTo>
                  <a:cubicBezTo>
                    <a:pt x="670" y="1858"/>
                    <a:pt x="872" y="1849"/>
                    <a:pt x="1110" y="1823"/>
                  </a:cubicBezTo>
                  <a:cubicBezTo>
                    <a:pt x="1744" y="1823"/>
                    <a:pt x="2773" y="1823"/>
                    <a:pt x="3962" y="1981"/>
                  </a:cubicBezTo>
                  <a:cubicBezTo>
                    <a:pt x="5150" y="2060"/>
                    <a:pt x="6497" y="2219"/>
                    <a:pt x="8002" y="2457"/>
                  </a:cubicBezTo>
                  <a:lnTo>
                    <a:pt x="10221" y="2853"/>
                  </a:lnTo>
                  <a:cubicBezTo>
                    <a:pt x="11013" y="3011"/>
                    <a:pt x="11805" y="3249"/>
                    <a:pt x="12597" y="3407"/>
                  </a:cubicBezTo>
                  <a:lnTo>
                    <a:pt x="14974" y="3962"/>
                  </a:lnTo>
                  <a:lnTo>
                    <a:pt x="17192" y="4675"/>
                  </a:lnTo>
                  <a:lnTo>
                    <a:pt x="19173" y="5388"/>
                  </a:lnTo>
                  <a:cubicBezTo>
                    <a:pt x="19727" y="5546"/>
                    <a:pt x="20361" y="5784"/>
                    <a:pt x="20995" y="6022"/>
                  </a:cubicBezTo>
                  <a:cubicBezTo>
                    <a:pt x="21867" y="6418"/>
                    <a:pt x="22738" y="6893"/>
                    <a:pt x="23530" y="7448"/>
                  </a:cubicBezTo>
                  <a:cubicBezTo>
                    <a:pt x="23847" y="7606"/>
                    <a:pt x="24164" y="7844"/>
                    <a:pt x="24402" y="8161"/>
                  </a:cubicBezTo>
                  <a:lnTo>
                    <a:pt x="25273" y="6180"/>
                  </a:lnTo>
                  <a:cubicBezTo>
                    <a:pt x="24877" y="6180"/>
                    <a:pt x="24481" y="6101"/>
                    <a:pt x="24164" y="6022"/>
                  </a:cubicBezTo>
                  <a:cubicBezTo>
                    <a:pt x="23134" y="5863"/>
                    <a:pt x="22183" y="5626"/>
                    <a:pt x="21312" y="5229"/>
                  </a:cubicBezTo>
                  <a:cubicBezTo>
                    <a:pt x="20678" y="5071"/>
                    <a:pt x="20124" y="4754"/>
                    <a:pt x="19490" y="4516"/>
                  </a:cubicBezTo>
                  <a:lnTo>
                    <a:pt x="17351" y="3883"/>
                  </a:lnTo>
                  <a:lnTo>
                    <a:pt x="15132" y="3090"/>
                  </a:lnTo>
                  <a:lnTo>
                    <a:pt x="12835" y="2457"/>
                  </a:lnTo>
                  <a:cubicBezTo>
                    <a:pt x="12043" y="2219"/>
                    <a:pt x="11330" y="1981"/>
                    <a:pt x="10537" y="1744"/>
                  </a:cubicBezTo>
                  <a:lnTo>
                    <a:pt x="8240" y="1189"/>
                  </a:lnTo>
                  <a:cubicBezTo>
                    <a:pt x="7527" y="1031"/>
                    <a:pt x="6814" y="872"/>
                    <a:pt x="6101" y="714"/>
                  </a:cubicBezTo>
                  <a:lnTo>
                    <a:pt x="4120" y="318"/>
                  </a:lnTo>
                  <a:lnTo>
                    <a:pt x="22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36"/>
            <p:cNvSpPr/>
            <p:nvPr/>
          </p:nvSpPr>
          <p:spPr>
            <a:xfrm rot="600857">
              <a:off x="3422994" y="4285864"/>
              <a:ext cx="234883" cy="144530"/>
            </a:xfrm>
            <a:custGeom>
              <a:avLst/>
              <a:gdLst/>
              <a:ahLst/>
              <a:cxnLst/>
              <a:rect l="l" t="t" r="r" b="b"/>
              <a:pathLst>
                <a:path w="9395" h="5781" extrusionOk="0">
                  <a:moveTo>
                    <a:pt x="2827" y="0"/>
                  </a:moveTo>
                  <a:cubicBezTo>
                    <a:pt x="1793" y="0"/>
                    <a:pt x="902" y="197"/>
                    <a:pt x="634" y="732"/>
                  </a:cubicBezTo>
                  <a:cubicBezTo>
                    <a:pt x="0" y="2079"/>
                    <a:pt x="3090" y="4852"/>
                    <a:pt x="4358" y="5486"/>
                  </a:cubicBezTo>
                  <a:cubicBezTo>
                    <a:pt x="4787" y="5690"/>
                    <a:pt x="5201" y="5780"/>
                    <a:pt x="5587" y="5780"/>
                  </a:cubicBezTo>
                  <a:cubicBezTo>
                    <a:pt x="8049" y="5780"/>
                    <a:pt x="9395" y="2102"/>
                    <a:pt x="6655" y="732"/>
                  </a:cubicBezTo>
                  <a:cubicBezTo>
                    <a:pt x="5923" y="366"/>
                    <a:pt x="4241" y="0"/>
                    <a:pt x="28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36"/>
            <p:cNvSpPr/>
            <p:nvPr/>
          </p:nvSpPr>
          <p:spPr>
            <a:xfrm rot="600857">
              <a:off x="2466460" y="4289876"/>
              <a:ext cx="637798" cy="162431"/>
            </a:xfrm>
            <a:custGeom>
              <a:avLst/>
              <a:gdLst/>
              <a:ahLst/>
              <a:cxnLst/>
              <a:rect l="l" t="t" r="r" b="b"/>
              <a:pathLst>
                <a:path w="25511" h="6497" extrusionOk="0">
                  <a:moveTo>
                    <a:pt x="2140" y="1"/>
                  </a:moveTo>
                  <a:lnTo>
                    <a:pt x="1" y="1189"/>
                  </a:lnTo>
                  <a:lnTo>
                    <a:pt x="1" y="1981"/>
                  </a:lnTo>
                  <a:cubicBezTo>
                    <a:pt x="1" y="1981"/>
                    <a:pt x="397" y="1902"/>
                    <a:pt x="1031" y="1823"/>
                  </a:cubicBezTo>
                  <a:cubicBezTo>
                    <a:pt x="1744" y="1743"/>
                    <a:pt x="2694" y="1743"/>
                    <a:pt x="3883" y="1743"/>
                  </a:cubicBezTo>
                  <a:cubicBezTo>
                    <a:pt x="5071" y="1823"/>
                    <a:pt x="6497" y="1823"/>
                    <a:pt x="8002" y="1981"/>
                  </a:cubicBezTo>
                  <a:lnTo>
                    <a:pt x="10300" y="2219"/>
                  </a:lnTo>
                  <a:cubicBezTo>
                    <a:pt x="11092" y="2298"/>
                    <a:pt x="11884" y="2457"/>
                    <a:pt x="12597" y="2615"/>
                  </a:cubicBezTo>
                  <a:lnTo>
                    <a:pt x="14974" y="3011"/>
                  </a:lnTo>
                  <a:lnTo>
                    <a:pt x="17272" y="3566"/>
                  </a:lnTo>
                  <a:lnTo>
                    <a:pt x="19331" y="4120"/>
                  </a:lnTo>
                  <a:cubicBezTo>
                    <a:pt x="19965" y="4279"/>
                    <a:pt x="20599" y="4437"/>
                    <a:pt x="21233" y="4675"/>
                  </a:cubicBezTo>
                  <a:cubicBezTo>
                    <a:pt x="22104" y="4992"/>
                    <a:pt x="22976" y="5388"/>
                    <a:pt x="23847" y="5863"/>
                  </a:cubicBezTo>
                  <a:cubicBezTo>
                    <a:pt x="24164" y="6022"/>
                    <a:pt x="24481" y="6259"/>
                    <a:pt x="24798" y="6497"/>
                  </a:cubicBezTo>
                  <a:lnTo>
                    <a:pt x="25511" y="4516"/>
                  </a:lnTo>
                  <a:lnTo>
                    <a:pt x="24323" y="4516"/>
                  </a:lnTo>
                  <a:cubicBezTo>
                    <a:pt x="23372" y="4358"/>
                    <a:pt x="22421" y="4199"/>
                    <a:pt x="21470" y="3883"/>
                  </a:cubicBezTo>
                  <a:cubicBezTo>
                    <a:pt x="20837" y="3724"/>
                    <a:pt x="20282" y="3486"/>
                    <a:pt x="19569" y="3328"/>
                  </a:cubicBezTo>
                  <a:lnTo>
                    <a:pt x="17430" y="2773"/>
                  </a:lnTo>
                  <a:lnTo>
                    <a:pt x="15212" y="2140"/>
                  </a:lnTo>
                  <a:lnTo>
                    <a:pt x="12835" y="1664"/>
                  </a:lnTo>
                  <a:cubicBezTo>
                    <a:pt x="12043" y="1506"/>
                    <a:pt x="11251" y="1268"/>
                    <a:pt x="10458" y="1110"/>
                  </a:cubicBezTo>
                  <a:lnTo>
                    <a:pt x="8161" y="714"/>
                  </a:lnTo>
                  <a:cubicBezTo>
                    <a:pt x="7369" y="634"/>
                    <a:pt x="6656" y="476"/>
                    <a:pt x="5942" y="397"/>
                  </a:cubicBezTo>
                  <a:lnTo>
                    <a:pt x="3962" y="159"/>
                  </a:lnTo>
                  <a:lnTo>
                    <a:pt x="21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36"/>
            <p:cNvSpPr/>
            <p:nvPr/>
          </p:nvSpPr>
          <p:spPr>
            <a:xfrm rot="600857">
              <a:off x="3027882" y="4440916"/>
              <a:ext cx="236359" cy="140955"/>
            </a:xfrm>
            <a:custGeom>
              <a:avLst/>
              <a:gdLst/>
              <a:ahLst/>
              <a:cxnLst/>
              <a:rect l="l" t="t" r="r" b="b"/>
              <a:pathLst>
                <a:path w="9454" h="5638" extrusionOk="0">
                  <a:moveTo>
                    <a:pt x="3268" y="1"/>
                  </a:moveTo>
                  <a:cubicBezTo>
                    <a:pt x="2001" y="1"/>
                    <a:pt x="832" y="239"/>
                    <a:pt x="555" y="912"/>
                  </a:cubicBezTo>
                  <a:cubicBezTo>
                    <a:pt x="0" y="2259"/>
                    <a:pt x="3249" y="4873"/>
                    <a:pt x="4595" y="5428"/>
                  </a:cubicBezTo>
                  <a:cubicBezTo>
                    <a:pt x="4966" y="5572"/>
                    <a:pt x="5320" y="5638"/>
                    <a:pt x="5652" y="5638"/>
                  </a:cubicBezTo>
                  <a:cubicBezTo>
                    <a:pt x="8228" y="5638"/>
                    <a:pt x="9454" y="1709"/>
                    <a:pt x="6576" y="516"/>
                  </a:cubicBezTo>
                  <a:cubicBezTo>
                    <a:pt x="5903" y="239"/>
                    <a:pt x="4536" y="1"/>
                    <a:pt x="32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36"/>
            <p:cNvSpPr/>
            <p:nvPr/>
          </p:nvSpPr>
          <p:spPr>
            <a:xfrm rot="600857">
              <a:off x="2049724" y="4475023"/>
              <a:ext cx="629898" cy="160456"/>
            </a:xfrm>
            <a:custGeom>
              <a:avLst/>
              <a:gdLst/>
              <a:ahLst/>
              <a:cxnLst/>
              <a:rect l="l" t="t" r="r" b="b"/>
              <a:pathLst>
                <a:path w="25195" h="6418" extrusionOk="0">
                  <a:moveTo>
                    <a:pt x="25194" y="1"/>
                  </a:moveTo>
                  <a:cubicBezTo>
                    <a:pt x="24877" y="159"/>
                    <a:pt x="24481" y="317"/>
                    <a:pt x="24085" y="397"/>
                  </a:cubicBezTo>
                  <a:cubicBezTo>
                    <a:pt x="23134" y="634"/>
                    <a:pt x="22104" y="793"/>
                    <a:pt x="21154" y="872"/>
                  </a:cubicBezTo>
                  <a:cubicBezTo>
                    <a:pt x="20837" y="912"/>
                    <a:pt x="20520" y="912"/>
                    <a:pt x="20193" y="912"/>
                  </a:cubicBezTo>
                  <a:cubicBezTo>
                    <a:pt x="19866" y="912"/>
                    <a:pt x="19530" y="912"/>
                    <a:pt x="19173" y="951"/>
                  </a:cubicBezTo>
                  <a:lnTo>
                    <a:pt x="16955" y="1110"/>
                  </a:lnTo>
                  <a:lnTo>
                    <a:pt x="14657" y="1347"/>
                  </a:lnTo>
                  <a:lnTo>
                    <a:pt x="12281" y="1664"/>
                  </a:lnTo>
                  <a:cubicBezTo>
                    <a:pt x="11488" y="1823"/>
                    <a:pt x="10617" y="1902"/>
                    <a:pt x="9825" y="2060"/>
                  </a:cubicBezTo>
                  <a:lnTo>
                    <a:pt x="7527" y="2457"/>
                  </a:lnTo>
                  <a:cubicBezTo>
                    <a:pt x="6814" y="2536"/>
                    <a:pt x="6101" y="2694"/>
                    <a:pt x="5388" y="2853"/>
                  </a:cubicBezTo>
                  <a:lnTo>
                    <a:pt x="3407" y="3328"/>
                  </a:lnTo>
                  <a:lnTo>
                    <a:pt x="1665" y="3724"/>
                  </a:lnTo>
                  <a:lnTo>
                    <a:pt x="1" y="5705"/>
                  </a:lnTo>
                  <a:lnTo>
                    <a:pt x="238" y="6418"/>
                  </a:lnTo>
                  <a:cubicBezTo>
                    <a:pt x="238" y="6418"/>
                    <a:pt x="635" y="6259"/>
                    <a:pt x="1268" y="5942"/>
                  </a:cubicBezTo>
                  <a:cubicBezTo>
                    <a:pt x="1902" y="5626"/>
                    <a:pt x="2774" y="5229"/>
                    <a:pt x="3883" y="4913"/>
                  </a:cubicBezTo>
                  <a:cubicBezTo>
                    <a:pt x="5071" y="4516"/>
                    <a:pt x="6418" y="4041"/>
                    <a:pt x="7844" y="3724"/>
                  </a:cubicBezTo>
                  <a:lnTo>
                    <a:pt x="10142" y="3170"/>
                  </a:lnTo>
                  <a:cubicBezTo>
                    <a:pt x="10855" y="2932"/>
                    <a:pt x="11647" y="2853"/>
                    <a:pt x="12439" y="2694"/>
                  </a:cubicBezTo>
                  <a:lnTo>
                    <a:pt x="14816" y="2298"/>
                  </a:lnTo>
                  <a:lnTo>
                    <a:pt x="17113" y="1981"/>
                  </a:lnTo>
                  <a:lnTo>
                    <a:pt x="19252" y="1744"/>
                  </a:lnTo>
                  <a:cubicBezTo>
                    <a:pt x="19965" y="1664"/>
                    <a:pt x="20599" y="1664"/>
                    <a:pt x="21233" y="1664"/>
                  </a:cubicBezTo>
                  <a:cubicBezTo>
                    <a:pt x="22184" y="1664"/>
                    <a:pt x="23214" y="1744"/>
                    <a:pt x="24164" y="1902"/>
                  </a:cubicBezTo>
                  <a:cubicBezTo>
                    <a:pt x="24481" y="1981"/>
                    <a:pt x="24877" y="2060"/>
                    <a:pt x="25194" y="2219"/>
                  </a:cubicBezTo>
                  <a:lnTo>
                    <a:pt x="251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36"/>
            <p:cNvSpPr/>
            <p:nvPr/>
          </p:nvSpPr>
          <p:spPr>
            <a:xfrm rot="600857">
              <a:off x="2645248" y="4493741"/>
              <a:ext cx="223858" cy="130855"/>
            </a:xfrm>
            <a:custGeom>
              <a:avLst/>
              <a:gdLst/>
              <a:ahLst/>
              <a:cxnLst/>
              <a:rect l="l" t="t" r="r" b="b"/>
              <a:pathLst>
                <a:path w="8954" h="5234" extrusionOk="0">
                  <a:moveTo>
                    <a:pt x="5382" y="1"/>
                  </a:moveTo>
                  <a:cubicBezTo>
                    <a:pt x="3834" y="1"/>
                    <a:pt x="80" y="1010"/>
                    <a:pt x="80" y="2461"/>
                  </a:cubicBezTo>
                  <a:cubicBezTo>
                    <a:pt x="1" y="3887"/>
                    <a:pt x="3962" y="5234"/>
                    <a:pt x="5388" y="5234"/>
                  </a:cubicBezTo>
                  <a:cubicBezTo>
                    <a:pt x="8715" y="5234"/>
                    <a:pt x="8953" y="243"/>
                    <a:pt x="5546" y="5"/>
                  </a:cubicBezTo>
                  <a:cubicBezTo>
                    <a:pt x="5495" y="2"/>
                    <a:pt x="5440" y="1"/>
                    <a:pt x="5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86" name="Google Shape;3686;p36"/>
          <p:cNvSpPr/>
          <p:nvPr/>
        </p:nvSpPr>
        <p:spPr>
          <a:xfrm rot="5400000">
            <a:off x="4115282" y="-16655"/>
            <a:ext cx="94023" cy="85628"/>
          </a:xfrm>
          <a:custGeom>
            <a:avLst/>
            <a:gdLst/>
            <a:ahLst/>
            <a:cxnLst/>
            <a:rect l="l" t="t" r="r" b="b"/>
            <a:pathLst>
              <a:path w="4110" h="3743" extrusionOk="0">
                <a:moveTo>
                  <a:pt x="2035" y="1"/>
                </a:moveTo>
                <a:cubicBezTo>
                  <a:pt x="1641" y="1"/>
                  <a:pt x="1253" y="509"/>
                  <a:pt x="1868" y="1524"/>
                </a:cubicBezTo>
                <a:cubicBezTo>
                  <a:pt x="1497" y="912"/>
                  <a:pt x="1117" y="698"/>
                  <a:pt x="831" y="698"/>
                </a:cubicBezTo>
                <a:cubicBezTo>
                  <a:pt x="168" y="698"/>
                  <a:pt x="11" y="1845"/>
                  <a:pt x="1654" y="1845"/>
                </a:cubicBezTo>
                <a:cubicBezTo>
                  <a:pt x="0" y="1845"/>
                  <a:pt x="170" y="3034"/>
                  <a:pt x="844" y="3034"/>
                </a:cubicBezTo>
                <a:cubicBezTo>
                  <a:pt x="1129" y="3034"/>
                  <a:pt x="1503" y="2822"/>
                  <a:pt x="1868" y="2219"/>
                </a:cubicBezTo>
                <a:lnTo>
                  <a:pt x="1868" y="2219"/>
                </a:lnTo>
                <a:cubicBezTo>
                  <a:pt x="1253" y="3235"/>
                  <a:pt x="1641" y="3743"/>
                  <a:pt x="2035" y="3743"/>
                </a:cubicBezTo>
                <a:cubicBezTo>
                  <a:pt x="2429" y="3743"/>
                  <a:pt x="2830" y="3235"/>
                  <a:pt x="2242" y="2219"/>
                </a:cubicBezTo>
                <a:lnTo>
                  <a:pt x="2242" y="2219"/>
                </a:lnTo>
                <a:cubicBezTo>
                  <a:pt x="2591" y="2822"/>
                  <a:pt x="2959" y="3034"/>
                  <a:pt x="3243" y="3034"/>
                </a:cubicBezTo>
                <a:cubicBezTo>
                  <a:pt x="3914" y="3034"/>
                  <a:pt x="4110" y="1845"/>
                  <a:pt x="2456" y="1845"/>
                </a:cubicBezTo>
                <a:cubicBezTo>
                  <a:pt x="4099" y="1845"/>
                  <a:pt x="3916" y="698"/>
                  <a:pt x="3256" y="698"/>
                </a:cubicBezTo>
                <a:cubicBezTo>
                  <a:pt x="2971" y="698"/>
                  <a:pt x="2597" y="912"/>
                  <a:pt x="2242" y="1524"/>
                </a:cubicBezTo>
                <a:cubicBezTo>
                  <a:pt x="2830" y="509"/>
                  <a:pt x="2429" y="1"/>
                  <a:pt x="20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7" name="Google Shape;3687;p36"/>
          <p:cNvSpPr/>
          <p:nvPr/>
        </p:nvSpPr>
        <p:spPr>
          <a:xfrm rot="5400000">
            <a:off x="4154937" y="18815"/>
            <a:ext cx="15923" cy="14687"/>
          </a:xfrm>
          <a:custGeom>
            <a:avLst/>
            <a:gdLst/>
            <a:ahLst/>
            <a:cxnLst/>
            <a:rect l="l" t="t" r="r" b="b"/>
            <a:pathLst>
              <a:path w="696" h="642" extrusionOk="0">
                <a:moveTo>
                  <a:pt x="321" y="0"/>
                </a:moveTo>
                <a:cubicBezTo>
                  <a:pt x="161" y="0"/>
                  <a:pt x="1" y="107"/>
                  <a:pt x="1" y="321"/>
                </a:cubicBezTo>
                <a:cubicBezTo>
                  <a:pt x="1" y="481"/>
                  <a:pt x="161" y="642"/>
                  <a:pt x="321" y="642"/>
                </a:cubicBezTo>
                <a:cubicBezTo>
                  <a:pt x="535" y="642"/>
                  <a:pt x="696" y="481"/>
                  <a:pt x="696" y="321"/>
                </a:cubicBezTo>
                <a:cubicBezTo>
                  <a:pt x="696" y="107"/>
                  <a:pt x="535" y="0"/>
                  <a:pt x="321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8" name="Google Shape;3688;p36"/>
          <p:cNvSpPr/>
          <p:nvPr/>
        </p:nvSpPr>
        <p:spPr>
          <a:xfrm rot="5400000">
            <a:off x="1367350" y="-324672"/>
            <a:ext cx="162153" cy="148432"/>
          </a:xfrm>
          <a:custGeom>
            <a:avLst/>
            <a:gdLst/>
            <a:ahLst/>
            <a:cxnLst/>
            <a:rect l="l" t="t" r="r" b="b"/>
            <a:pathLst>
              <a:path w="4132" h="3783" extrusionOk="0">
                <a:moveTo>
                  <a:pt x="2060" y="1"/>
                </a:moveTo>
                <a:cubicBezTo>
                  <a:pt x="1665" y="1"/>
                  <a:pt x="1264" y="522"/>
                  <a:pt x="1852" y="1564"/>
                </a:cubicBezTo>
                <a:cubicBezTo>
                  <a:pt x="1497" y="934"/>
                  <a:pt x="1122" y="714"/>
                  <a:pt x="838" y="714"/>
                </a:cubicBezTo>
                <a:cubicBezTo>
                  <a:pt x="183" y="714"/>
                  <a:pt x="14" y="1885"/>
                  <a:pt x="1692" y="1885"/>
                </a:cubicBezTo>
                <a:cubicBezTo>
                  <a:pt x="1" y="1885"/>
                  <a:pt x="186" y="3074"/>
                  <a:pt x="853" y="3074"/>
                </a:cubicBezTo>
                <a:cubicBezTo>
                  <a:pt x="1135" y="3074"/>
                  <a:pt x="1503" y="2862"/>
                  <a:pt x="1852" y="2259"/>
                </a:cubicBezTo>
                <a:lnTo>
                  <a:pt x="1852" y="2259"/>
                </a:lnTo>
                <a:cubicBezTo>
                  <a:pt x="1264" y="3275"/>
                  <a:pt x="1665" y="3783"/>
                  <a:pt x="2060" y="3783"/>
                </a:cubicBezTo>
                <a:cubicBezTo>
                  <a:pt x="2454" y="3783"/>
                  <a:pt x="2841" y="3275"/>
                  <a:pt x="2227" y="2259"/>
                </a:cubicBezTo>
                <a:lnTo>
                  <a:pt x="2227" y="2259"/>
                </a:lnTo>
                <a:cubicBezTo>
                  <a:pt x="2592" y="2862"/>
                  <a:pt x="2971" y="3074"/>
                  <a:pt x="3261" y="3074"/>
                </a:cubicBezTo>
                <a:cubicBezTo>
                  <a:pt x="3947" y="3074"/>
                  <a:pt x="4132" y="1885"/>
                  <a:pt x="2440" y="1885"/>
                </a:cubicBezTo>
                <a:cubicBezTo>
                  <a:pt x="4119" y="1885"/>
                  <a:pt x="3950" y="714"/>
                  <a:pt x="3276" y="714"/>
                </a:cubicBezTo>
                <a:cubicBezTo>
                  <a:pt x="2985" y="714"/>
                  <a:pt x="2598" y="934"/>
                  <a:pt x="2227" y="1564"/>
                </a:cubicBezTo>
                <a:cubicBezTo>
                  <a:pt x="2841" y="522"/>
                  <a:pt x="2454" y="1"/>
                  <a:pt x="20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9" name="Google Shape;3689;p36"/>
          <p:cNvSpPr/>
          <p:nvPr/>
        </p:nvSpPr>
        <p:spPr>
          <a:xfrm rot="5400000">
            <a:off x="1424911" y="-274229"/>
            <a:ext cx="41228" cy="31500"/>
          </a:xfrm>
          <a:custGeom>
            <a:avLst/>
            <a:gdLst/>
            <a:ahLst/>
            <a:cxnLst/>
            <a:rect l="l" t="t" r="r" b="b"/>
            <a:pathLst>
              <a:path w="729" h="497" extrusionOk="0">
                <a:moveTo>
                  <a:pt x="408" y="0"/>
                </a:moveTo>
                <a:cubicBezTo>
                  <a:pt x="1" y="0"/>
                  <a:pt x="400" y="497"/>
                  <a:pt x="614" y="497"/>
                </a:cubicBezTo>
                <a:cubicBezTo>
                  <a:pt x="680" y="497"/>
                  <a:pt x="729" y="448"/>
                  <a:pt x="729" y="321"/>
                </a:cubicBezTo>
                <a:cubicBezTo>
                  <a:pt x="729" y="161"/>
                  <a:pt x="569" y="0"/>
                  <a:pt x="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3690;p36"/>
          <p:cNvGrpSpPr/>
          <p:nvPr/>
        </p:nvGrpSpPr>
        <p:grpSpPr>
          <a:xfrm rot="2700000">
            <a:off x="10207961" y="-429202"/>
            <a:ext cx="2734665" cy="1770332"/>
            <a:chOff x="3772813" y="-9"/>
            <a:chExt cx="2051019" cy="1327762"/>
          </a:xfrm>
        </p:grpSpPr>
        <p:sp>
          <p:nvSpPr>
            <p:cNvPr id="3691" name="Google Shape;3691;p36"/>
            <p:cNvSpPr/>
            <p:nvPr/>
          </p:nvSpPr>
          <p:spPr>
            <a:xfrm rot="6298355">
              <a:off x="4579261" y="117746"/>
              <a:ext cx="1082316" cy="1092253"/>
            </a:xfrm>
            <a:custGeom>
              <a:avLst/>
              <a:gdLst/>
              <a:ahLst/>
              <a:cxnLst/>
              <a:rect l="l" t="t" r="r" b="b"/>
              <a:pathLst>
                <a:path w="201168" h="203015" extrusionOk="0">
                  <a:moveTo>
                    <a:pt x="56909" y="36382"/>
                  </a:moveTo>
                  <a:cubicBezTo>
                    <a:pt x="57006" y="36382"/>
                    <a:pt x="57102" y="36388"/>
                    <a:pt x="57195" y="36401"/>
                  </a:cubicBezTo>
                  <a:cubicBezTo>
                    <a:pt x="63111" y="37388"/>
                    <a:pt x="67450" y="50602"/>
                    <a:pt x="66168" y="56518"/>
                  </a:cubicBezTo>
                  <a:cubicBezTo>
                    <a:pt x="65662" y="58818"/>
                    <a:pt x="64369" y="59916"/>
                    <a:pt x="62639" y="59916"/>
                  </a:cubicBezTo>
                  <a:cubicBezTo>
                    <a:pt x="59990" y="59916"/>
                    <a:pt x="56315" y="57345"/>
                    <a:pt x="52856" y="52574"/>
                  </a:cubicBezTo>
                  <a:cubicBezTo>
                    <a:pt x="47291" y="44898"/>
                    <a:pt x="53396" y="36382"/>
                    <a:pt x="56909" y="36382"/>
                  </a:cubicBezTo>
                  <a:close/>
                  <a:moveTo>
                    <a:pt x="116794" y="29884"/>
                  </a:moveTo>
                  <a:cubicBezTo>
                    <a:pt x="117312" y="29884"/>
                    <a:pt x="117770" y="30015"/>
                    <a:pt x="118137" y="30288"/>
                  </a:cubicBezTo>
                  <a:cubicBezTo>
                    <a:pt x="123166" y="34035"/>
                    <a:pt x="122180" y="51785"/>
                    <a:pt x="118827" y="58195"/>
                  </a:cubicBezTo>
                  <a:cubicBezTo>
                    <a:pt x="117806" y="60090"/>
                    <a:pt x="116639" y="60977"/>
                    <a:pt x="115443" y="60977"/>
                  </a:cubicBezTo>
                  <a:cubicBezTo>
                    <a:pt x="112593" y="60977"/>
                    <a:pt x="109577" y="55948"/>
                    <a:pt x="107980" y="47545"/>
                  </a:cubicBezTo>
                  <a:cubicBezTo>
                    <a:pt x="105984" y="36958"/>
                    <a:pt x="112999" y="29884"/>
                    <a:pt x="116794" y="29884"/>
                  </a:cubicBezTo>
                  <a:close/>
                  <a:moveTo>
                    <a:pt x="162952" y="60022"/>
                  </a:moveTo>
                  <a:cubicBezTo>
                    <a:pt x="166254" y="60022"/>
                    <a:pt x="169040" y="60613"/>
                    <a:pt x="170499" y="62041"/>
                  </a:cubicBezTo>
                  <a:cubicBezTo>
                    <a:pt x="173113" y="64654"/>
                    <a:pt x="167366" y="74772"/>
                    <a:pt x="155683" y="74772"/>
                  </a:cubicBezTo>
                  <a:cubicBezTo>
                    <a:pt x="155463" y="74772"/>
                    <a:pt x="155241" y="74769"/>
                    <a:pt x="155017" y="74761"/>
                  </a:cubicBezTo>
                  <a:cubicBezTo>
                    <a:pt x="142888" y="74268"/>
                    <a:pt x="137070" y="70028"/>
                    <a:pt x="142790" y="65591"/>
                  </a:cubicBezTo>
                  <a:cubicBezTo>
                    <a:pt x="146736" y="62648"/>
                    <a:pt x="155990" y="60022"/>
                    <a:pt x="162952" y="60022"/>
                  </a:cubicBezTo>
                  <a:close/>
                  <a:moveTo>
                    <a:pt x="73700" y="76930"/>
                  </a:moveTo>
                  <a:cubicBezTo>
                    <a:pt x="73720" y="76930"/>
                    <a:pt x="73741" y="76930"/>
                    <a:pt x="73761" y="76931"/>
                  </a:cubicBezTo>
                  <a:cubicBezTo>
                    <a:pt x="81848" y="77227"/>
                    <a:pt x="87863" y="92413"/>
                    <a:pt x="86088" y="99612"/>
                  </a:cubicBezTo>
                  <a:cubicBezTo>
                    <a:pt x="85268" y="102763"/>
                    <a:pt x="83124" y="104289"/>
                    <a:pt x="80312" y="104289"/>
                  </a:cubicBezTo>
                  <a:cubicBezTo>
                    <a:pt x="76700" y="104289"/>
                    <a:pt x="71984" y="101772"/>
                    <a:pt x="67549" y="96949"/>
                  </a:cubicBezTo>
                  <a:cubicBezTo>
                    <a:pt x="59694" y="88406"/>
                    <a:pt x="68851" y="76930"/>
                    <a:pt x="73700" y="76930"/>
                  </a:cubicBezTo>
                  <a:close/>
                  <a:moveTo>
                    <a:pt x="166451" y="117736"/>
                  </a:moveTo>
                  <a:cubicBezTo>
                    <a:pt x="169540" y="117736"/>
                    <a:pt x="172250" y="118429"/>
                    <a:pt x="173655" y="120123"/>
                  </a:cubicBezTo>
                  <a:cubicBezTo>
                    <a:pt x="175733" y="122673"/>
                    <a:pt x="171929" y="132012"/>
                    <a:pt x="163023" y="132012"/>
                  </a:cubicBezTo>
                  <a:cubicBezTo>
                    <a:pt x="162632" y="132012"/>
                    <a:pt x="162232" y="131994"/>
                    <a:pt x="161822" y="131956"/>
                  </a:cubicBezTo>
                  <a:cubicBezTo>
                    <a:pt x="152158" y="130970"/>
                    <a:pt x="147326" y="126434"/>
                    <a:pt x="151763" y="122391"/>
                  </a:cubicBezTo>
                  <a:cubicBezTo>
                    <a:pt x="154579" y="119825"/>
                    <a:pt x="161088" y="117736"/>
                    <a:pt x="166451" y="117736"/>
                  </a:cubicBezTo>
                  <a:close/>
                  <a:moveTo>
                    <a:pt x="118201" y="113018"/>
                  </a:moveTo>
                  <a:cubicBezTo>
                    <a:pt x="122166" y="113018"/>
                    <a:pt x="125744" y="114076"/>
                    <a:pt x="127603" y="116671"/>
                  </a:cubicBezTo>
                  <a:cubicBezTo>
                    <a:pt x="130193" y="120371"/>
                    <a:pt x="126277" y="132917"/>
                    <a:pt x="116345" y="132917"/>
                  </a:cubicBezTo>
                  <a:cubicBezTo>
                    <a:pt x="115687" y="132917"/>
                    <a:pt x="115002" y="132862"/>
                    <a:pt x="114291" y="132745"/>
                  </a:cubicBezTo>
                  <a:cubicBezTo>
                    <a:pt x="102852" y="130970"/>
                    <a:pt x="96935" y="124363"/>
                    <a:pt x="101964" y="118841"/>
                  </a:cubicBezTo>
                  <a:cubicBezTo>
                    <a:pt x="105018" y="115548"/>
                    <a:pt x="112071" y="113018"/>
                    <a:pt x="118201" y="113018"/>
                  </a:cubicBezTo>
                  <a:close/>
                  <a:moveTo>
                    <a:pt x="49146" y="114402"/>
                  </a:moveTo>
                  <a:cubicBezTo>
                    <a:pt x="49166" y="114402"/>
                    <a:pt x="49187" y="114403"/>
                    <a:pt x="49207" y="114403"/>
                  </a:cubicBezTo>
                  <a:cubicBezTo>
                    <a:pt x="55124" y="114699"/>
                    <a:pt x="59364" y="125546"/>
                    <a:pt x="58082" y="130674"/>
                  </a:cubicBezTo>
                  <a:cubicBezTo>
                    <a:pt x="57522" y="132960"/>
                    <a:pt x="55999" y="134057"/>
                    <a:pt x="53993" y="134057"/>
                  </a:cubicBezTo>
                  <a:cubicBezTo>
                    <a:pt x="51412" y="134057"/>
                    <a:pt x="48031" y="132241"/>
                    <a:pt x="44868" y="128801"/>
                  </a:cubicBezTo>
                  <a:cubicBezTo>
                    <a:pt x="39281" y="122625"/>
                    <a:pt x="45679" y="114402"/>
                    <a:pt x="49146" y="114402"/>
                  </a:cubicBezTo>
                  <a:close/>
                  <a:moveTo>
                    <a:pt x="124420" y="1"/>
                  </a:moveTo>
                  <a:cubicBezTo>
                    <a:pt x="124079" y="1"/>
                    <a:pt x="123727" y="5"/>
                    <a:pt x="123363" y="14"/>
                  </a:cubicBezTo>
                  <a:cubicBezTo>
                    <a:pt x="115178" y="112"/>
                    <a:pt x="100682" y="3662"/>
                    <a:pt x="94864" y="12439"/>
                  </a:cubicBezTo>
                  <a:cubicBezTo>
                    <a:pt x="89046" y="21117"/>
                    <a:pt x="90032" y="34232"/>
                    <a:pt x="94963" y="42121"/>
                  </a:cubicBezTo>
                  <a:cubicBezTo>
                    <a:pt x="99894" y="49911"/>
                    <a:pt x="104528" y="65295"/>
                    <a:pt x="97034" y="71507"/>
                  </a:cubicBezTo>
                  <a:cubicBezTo>
                    <a:pt x="95345" y="72885"/>
                    <a:pt x="93495" y="73572"/>
                    <a:pt x="91609" y="73572"/>
                  </a:cubicBezTo>
                  <a:cubicBezTo>
                    <a:pt x="85125" y="73572"/>
                    <a:pt x="78200" y="65460"/>
                    <a:pt x="75832" y="49418"/>
                  </a:cubicBezTo>
                  <a:cubicBezTo>
                    <a:pt x="72775" y="28710"/>
                    <a:pt x="86975" y="11453"/>
                    <a:pt x="84017" y="8198"/>
                  </a:cubicBezTo>
                  <a:cubicBezTo>
                    <a:pt x="83432" y="7557"/>
                    <a:pt x="82078" y="7222"/>
                    <a:pt x="80172" y="7222"/>
                  </a:cubicBezTo>
                  <a:cubicBezTo>
                    <a:pt x="72119" y="7222"/>
                    <a:pt x="54219" y="13196"/>
                    <a:pt x="42896" y="27231"/>
                  </a:cubicBezTo>
                  <a:cubicBezTo>
                    <a:pt x="31753" y="41135"/>
                    <a:pt x="36388" y="60759"/>
                    <a:pt x="41417" y="68549"/>
                  </a:cubicBezTo>
                  <a:cubicBezTo>
                    <a:pt x="46446" y="76438"/>
                    <a:pt x="53645" y="83341"/>
                    <a:pt x="52363" y="91328"/>
                  </a:cubicBezTo>
                  <a:cubicBezTo>
                    <a:pt x="51825" y="94440"/>
                    <a:pt x="49401" y="96250"/>
                    <a:pt x="46158" y="96250"/>
                  </a:cubicBezTo>
                  <a:cubicBezTo>
                    <a:pt x="41078" y="96250"/>
                    <a:pt x="33988" y="91808"/>
                    <a:pt x="28992" y="80974"/>
                  </a:cubicBezTo>
                  <a:cubicBezTo>
                    <a:pt x="20708" y="63322"/>
                    <a:pt x="25047" y="43008"/>
                    <a:pt x="24456" y="41233"/>
                  </a:cubicBezTo>
                  <a:cubicBezTo>
                    <a:pt x="24247" y="40667"/>
                    <a:pt x="23696" y="40335"/>
                    <a:pt x="22891" y="40335"/>
                  </a:cubicBezTo>
                  <a:cubicBezTo>
                    <a:pt x="21030" y="40335"/>
                    <a:pt x="17808" y="42106"/>
                    <a:pt x="14299" y="46854"/>
                  </a:cubicBezTo>
                  <a:cubicBezTo>
                    <a:pt x="6508" y="56913"/>
                    <a:pt x="2170" y="69239"/>
                    <a:pt x="1972" y="81960"/>
                  </a:cubicBezTo>
                  <a:cubicBezTo>
                    <a:pt x="1676" y="98921"/>
                    <a:pt x="8974" y="104345"/>
                    <a:pt x="17356" y="107501"/>
                  </a:cubicBezTo>
                  <a:cubicBezTo>
                    <a:pt x="25639" y="110755"/>
                    <a:pt x="28893" y="117164"/>
                    <a:pt x="23864" y="121208"/>
                  </a:cubicBezTo>
                  <a:cubicBezTo>
                    <a:pt x="22503" y="122297"/>
                    <a:pt x="20457" y="122687"/>
                    <a:pt x="18157" y="122687"/>
                  </a:cubicBezTo>
                  <a:cubicBezTo>
                    <a:pt x="12358" y="122687"/>
                    <a:pt x="4944" y="120209"/>
                    <a:pt x="2796" y="120209"/>
                  </a:cubicBezTo>
                  <a:cubicBezTo>
                    <a:pt x="2710" y="120209"/>
                    <a:pt x="2633" y="120213"/>
                    <a:pt x="2564" y="120221"/>
                  </a:cubicBezTo>
                  <a:cubicBezTo>
                    <a:pt x="0" y="120419"/>
                    <a:pt x="1282" y="127026"/>
                    <a:pt x="9072" y="135704"/>
                  </a:cubicBezTo>
                  <a:cubicBezTo>
                    <a:pt x="16764" y="144381"/>
                    <a:pt x="27907" y="144973"/>
                    <a:pt x="38261" y="146255"/>
                  </a:cubicBezTo>
                  <a:cubicBezTo>
                    <a:pt x="48616" y="147537"/>
                    <a:pt x="51771" y="153651"/>
                    <a:pt x="52757" y="157891"/>
                  </a:cubicBezTo>
                  <a:cubicBezTo>
                    <a:pt x="53589" y="161466"/>
                    <a:pt x="55191" y="161747"/>
                    <a:pt x="55673" y="161747"/>
                  </a:cubicBezTo>
                  <a:cubicBezTo>
                    <a:pt x="55763" y="161747"/>
                    <a:pt x="55814" y="161737"/>
                    <a:pt x="55814" y="161737"/>
                  </a:cubicBezTo>
                  <a:cubicBezTo>
                    <a:pt x="55814" y="161737"/>
                    <a:pt x="56084" y="163624"/>
                    <a:pt x="59882" y="163624"/>
                  </a:cubicBezTo>
                  <a:cubicBezTo>
                    <a:pt x="60063" y="163624"/>
                    <a:pt x="60252" y="163620"/>
                    <a:pt x="60449" y="163611"/>
                  </a:cubicBezTo>
                  <a:cubicBezTo>
                    <a:pt x="60717" y="163598"/>
                    <a:pt x="60994" y="163592"/>
                    <a:pt x="61280" y="163592"/>
                  </a:cubicBezTo>
                  <a:cubicBezTo>
                    <a:pt x="65618" y="163592"/>
                    <a:pt x="71848" y="165187"/>
                    <a:pt x="75734" y="174162"/>
                  </a:cubicBezTo>
                  <a:cubicBezTo>
                    <a:pt x="79974" y="183727"/>
                    <a:pt x="83623" y="194180"/>
                    <a:pt x="94174" y="199209"/>
                  </a:cubicBezTo>
                  <a:cubicBezTo>
                    <a:pt x="99905" y="201941"/>
                    <a:pt x="104501" y="203014"/>
                    <a:pt x="107425" y="203014"/>
                  </a:cubicBezTo>
                  <a:cubicBezTo>
                    <a:pt x="109886" y="203014"/>
                    <a:pt x="111163" y="202255"/>
                    <a:pt x="110938" y="201083"/>
                  </a:cubicBezTo>
                  <a:cubicBezTo>
                    <a:pt x="110346" y="198618"/>
                    <a:pt x="101471" y="186784"/>
                    <a:pt x="103937" y="180868"/>
                  </a:cubicBezTo>
                  <a:cubicBezTo>
                    <a:pt x="104951" y="178332"/>
                    <a:pt x="106853" y="177118"/>
                    <a:pt x="109114" y="177118"/>
                  </a:cubicBezTo>
                  <a:cubicBezTo>
                    <a:pt x="112129" y="177118"/>
                    <a:pt x="115784" y="179276"/>
                    <a:pt x="118827" y="183333"/>
                  </a:cubicBezTo>
                  <a:cubicBezTo>
                    <a:pt x="122780" y="188580"/>
                    <a:pt x="127729" y="192885"/>
                    <a:pt x="136348" y="192885"/>
                  </a:cubicBezTo>
                  <a:cubicBezTo>
                    <a:pt x="139552" y="192885"/>
                    <a:pt x="143264" y="192289"/>
                    <a:pt x="147622" y="190926"/>
                  </a:cubicBezTo>
                  <a:cubicBezTo>
                    <a:pt x="159751" y="187080"/>
                    <a:pt x="170401" y="179487"/>
                    <a:pt x="177895" y="169133"/>
                  </a:cubicBezTo>
                  <a:cubicBezTo>
                    <a:pt x="182924" y="162329"/>
                    <a:pt x="182333" y="157891"/>
                    <a:pt x="180361" y="157793"/>
                  </a:cubicBezTo>
                  <a:cubicBezTo>
                    <a:pt x="180350" y="157792"/>
                    <a:pt x="180340" y="157792"/>
                    <a:pt x="180329" y="157792"/>
                  </a:cubicBezTo>
                  <a:cubicBezTo>
                    <a:pt x="178399" y="157792"/>
                    <a:pt x="164479" y="165245"/>
                    <a:pt x="148293" y="165245"/>
                  </a:cubicBezTo>
                  <a:cubicBezTo>
                    <a:pt x="145874" y="165245"/>
                    <a:pt x="143404" y="165078"/>
                    <a:pt x="140916" y="164695"/>
                  </a:cubicBezTo>
                  <a:cubicBezTo>
                    <a:pt x="121588" y="161836"/>
                    <a:pt x="117052" y="148720"/>
                    <a:pt x="124349" y="145269"/>
                  </a:cubicBezTo>
                  <a:cubicBezTo>
                    <a:pt x="126150" y="144417"/>
                    <a:pt x="128034" y="144070"/>
                    <a:pt x="129987" y="144070"/>
                  </a:cubicBezTo>
                  <a:cubicBezTo>
                    <a:pt x="135947" y="144070"/>
                    <a:pt x="142538" y="147306"/>
                    <a:pt x="149298" y="149312"/>
                  </a:cubicBezTo>
                  <a:cubicBezTo>
                    <a:pt x="151601" y="149977"/>
                    <a:pt x="154667" y="150397"/>
                    <a:pt x="158123" y="150397"/>
                  </a:cubicBezTo>
                  <a:cubicBezTo>
                    <a:pt x="167986" y="150397"/>
                    <a:pt x="181024" y="146979"/>
                    <a:pt x="188545" y="136098"/>
                  </a:cubicBezTo>
                  <a:cubicBezTo>
                    <a:pt x="201168" y="117756"/>
                    <a:pt x="199097" y="93202"/>
                    <a:pt x="195152" y="91328"/>
                  </a:cubicBezTo>
                  <a:cubicBezTo>
                    <a:pt x="194962" y="91238"/>
                    <a:pt x="194752" y="91195"/>
                    <a:pt x="194522" y="91195"/>
                  </a:cubicBezTo>
                  <a:cubicBezTo>
                    <a:pt x="189973" y="91195"/>
                    <a:pt x="177588" y="108037"/>
                    <a:pt x="157877" y="110853"/>
                  </a:cubicBezTo>
                  <a:cubicBezTo>
                    <a:pt x="154984" y="111253"/>
                    <a:pt x="152296" y="111439"/>
                    <a:pt x="149821" y="111439"/>
                  </a:cubicBezTo>
                  <a:cubicBezTo>
                    <a:pt x="134579" y="111439"/>
                    <a:pt x="127450" y="104387"/>
                    <a:pt x="130759" y="96752"/>
                  </a:cubicBezTo>
                  <a:cubicBezTo>
                    <a:pt x="133196" y="90979"/>
                    <a:pt x="140848" y="88961"/>
                    <a:pt x="148342" y="88961"/>
                  </a:cubicBezTo>
                  <a:cubicBezTo>
                    <a:pt x="152370" y="88961"/>
                    <a:pt x="156352" y="89544"/>
                    <a:pt x="159455" y="90441"/>
                  </a:cubicBezTo>
                  <a:cubicBezTo>
                    <a:pt x="161567" y="91021"/>
                    <a:pt x="163897" y="91312"/>
                    <a:pt x="166313" y="91312"/>
                  </a:cubicBezTo>
                  <a:cubicBezTo>
                    <a:pt x="174164" y="91312"/>
                    <a:pt x="182925" y="88242"/>
                    <a:pt x="188052" y="82059"/>
                  </a:cubicBezTo>
                  <a:cubicBezTo>
                    <a:pt x="194659" y="74071"/>
                    <a:pt x="194068" y="59082"/>
                    <a:pt x="191799" y="51193"/>
                  </a:cubicBezTo>
                  <a:cubicBezTo>
                    <a:pt x="190118" y="45077"/>
                    <a:pt x="188258" y="42754"/>
                    <a:pt x="186129" y="42754"/>
                  </a:cubicBezTo>
                  <a:cubicBezTo>
                    <a:pt x="185511" y="42754"/>
                    <a:pt x="184871" y="42950"/>
                    <a:pt x="184206" y="43304"/>
                  </a:cubicBezTo>
                  <a:cubicBezTo>
                    <a:pt x="182097" y="44541"/>
                    <a:pt x="174781" y="49535"/>
                    <a:pt x="169861" y="49535"/>
                  </a:cubicBezTo>
                  <a:cubicBezTo>
                    <a:pt x="168112" y="49535"/>
                    <a:pt x="166666" y="48904"/>
                    <a:pt x="165865" y="47249"/>
                  </a:cubicBezTo>
                  <a:cubicBezTo>
                    <a:pt x="162709" y="40938"/>
                    <a:pt x="164484" y="35119"/>
                    <a:pt x="169513" y="32654"/>
                  </a:cubicBezTo>
                  <a:cubicBezTo>
                    <a:pt x="174542" y="30189"/>
                    <a:pt x="180755" y="27231"/>
                    <a:pt x="180361" y="20722"/>
                  </a:cubicBezTo>
                  <a:cubicBezTo>
                    <a:pt x="179966" y="14312"/>
                    <a:pt x="177402" y="5240"/>
                    <a:pt x="174444" y="3071"/>
                  </a:cubicBezTo>
                  <a:cubicBezTo>
                    <a:pt x="172916" y="1859"/>
                    <a:pt x="169503" y="1351"/>
                    <a:pt x="165693" y="1351"/>
                  </a:cubicBezTo>
                  <a:cubicBezTo>
                    <a:pt x="162370" y="1351"/>
                    <a:pt x="158746" y="1737"/>
                    <a:pt x="155806" y="2380"/>
                  </a:cubicBezTo>
                  <a:cubicBezTo>
                    <a:pt x="149594" y="3860"/>
                    <a:pt x="148410" y="10664"/>
                    <a:pt x="147523" y="16186"/>
                  </a:cubicBezTo>
                  <a:cubicBezTo>
                    <a:pt x="146670" y="20962"/>
                    <a:pt x="142794" y="24115"/>
                    <a:pt x="137233" y="24115"/>
                  </a:cubicBezTo>
                  <a:cubicBezTo>
                    <a:pt x="136363" y="24115"/>
                    <a:pt x="135453" y="24038"/>
                    <a:pt x="134506" y="23878"/>
                  </a:cubicBezTo>
                  <a:cubicBezTo>
                    <a:pt x="127603" y="22694"/>
                    <a:pt x="132337" y="8297"/>
                    <a:pt x="133126" y="5142"/>
                  </a:cubicBezTo>
                  <a:cubicBezTo>
                    <a:pt x="133786" y="2030"/>
                    <a:pt x="131832" y="1"/>
                    <a:pt x="1244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36"/>
            <p:cNvSpPr/>
            <p:nvPr/>
          </p:nvSpPr>
          <p:spPr>
            <a:xfrm rot="10800000">
              <a:off x="3772813" y="275109"/>
              <a:ext cx="1028316" cy="970675"/>
            </a:xfrm>
            <a:custGeom>
              <a:avLst/>
              <a:gdLst/>
              <a:ahLst/>
              <a:cxnLst/>
              <a:rect l="l" t="t" r="r" b="b"/>
              <a:pathLst>
                <a:path w="208372" h="196692" extrusionOk="0">
                  <a:moveTo>
                    <a:pt x="85210" y="19601"/>
                  </a:moveTo>
                  <a:cubicBezTo>
                    <a:pt x="85791" y="19601"/>
                    <a:pt x="86298" y="19722"/>
                    <a:pt x="86689" y="19970"/>
                  </a:cubicBezTo>
                  <a:cubicBezTo>
                    <a:pt x="91659" y="23165"/>
                    <a:pt x="90328" y="37011"/>
                    <a:pt x="86866" y="41804"/>
                  </a:cubicBezTo>
                  <a:cubicBezTo>
                    <a:pt x="85883" y="43191"/>
                    <a:pt x="84777" y="43840"/>
                    <a:pt x="83649" y="43840"/>
                  </a:cubicBezTo>
                  <a:cubicBezTo>
                    <a:pt x="80809" y="43840"/>
                    <a:pt x="77829" y="39726"/>
                    <a:pt x="76305" y="32928"/>
                  </a:cubicBezTo>
                  <a:cubicBezTo>
                    <a:pt x="74536" y="24698"/>
                    <a:pt x="81432" y="19601"/>
                    <a:pt x="85210" y="19601"/>
                  </a:cubicBezTo>
                  <a:close/>
                  <a:moveTo>
                    <a:pt x="141633" y="37417"/>
                  </a:moveTo>
                  <a:cubicBezTo>
                    <a:pt x="142976" y="37417"/>
                    <a:pt x="144012" y="37827"/>
                    <a:pt x="144468" y="38609"/>
                  </a:cubicBezTo>
                  <a:cubicBezTo>
                    <a:pt x="147574" y="44111"/>
                    <a:pt x="139675" y="59821"/>
                    <a:pt x="133995" y="64259"/>
                  </a:cubicBezTo>
                  <a:cubicBezTo>
                    <a:pt x="132802" y="65206"/>
                    <a:pt x="131742" y="65651"/>
                    <a:pt x="130839" y="65651"/>
                  </a:cubicBezTo>
                  <a:cubicBezTo>
                    <a:pt x="127510" y="65651"/>
                    <a:pt x="126309" y="59591"/>
                    <a:pt x="128404" y="50235"/>
                  </a:cubicBezTo>
                  <a:cubicBezTo>
                    <a:pt x="130415" y="41320"/>
                    <a:pt x="137488" y="37417"/>
                    <a:pt x="141633" y="37417"/>
                  </a:cubicBezTo>
                  <a:close/>
                  <a:moveTo>
                    <a:pt x="83700" y="63075"/>
                  </a:moveTo>
                  <a:cubicBezTo>
                    <a:pt x="84437" y="63075"/>
                    <a:pt x="85094" y="63200"/>
                    <a:pt x="85624" y="63460"/>
                  </a:cubicBezTo>
                  <a:lnTo>
                    <a:pt x="85535" y="63460"/>
                  </a:lnTo>
                  <a:cubicBezTo>
                    <a:pt x="92813" y="66921"/>
                    <a:pt x="92192" y="83075"/>
                    <a:pt x="87754" y="88844"/>
                  </a:cubicBezTo>
                  <a:cubicBezTo>
                    <a:pt x="86444" y="90573"/>
                    <a:pt x="84863" y="91382"/>
                    <a:pt x="83189" y="91382"/>
                  </a:cubicBezTo>
                  <a:cubicBezTo>
                    <a:pt x="79194" y="91382"/>
                    <a:pt x="74671" y="86774"/>
                    <a:pt x="72044" y="79081"/>
                  </a:cubicBezTo>
                  <a:cubicBezTo>
                    <a:pt x="68849" y="69572"/>
                    <a:pt x="78383" y="63075"/>
                    <a:pt x="83700" y="63075"/>
                  </a:cubicBezTo>
                  <a:close/>
                  <a:moveTo>
                    <a:pt x="157109" y="80175"/>
                  </a:moveTo>
                  <a:cubicBezTo>
                    <a:pt x="165177" y="80175"/>
                    <a:pt x="177529" y="83504"/>
                    <a:pt x="179526" y="88311"/>
                  </a:cubicBezTo>
                  <a:cubicBezTo>
                    <a:pt x="180520" y="90961"/>
                    <a:pt x="175432" y="95588"/>
                    <a:pt x="168249" y="95588"/>
                  </a:cubicBezTo>
                  <a:cubicBezTo>
                    <a:pt x="165808" y="95588"/>
                    <a:pt x="163124" y="95054"/>
                    <a:pt x="160355" y="93725"/>
                  </a:cubicBezTo>
                  <a:lnTo>
                    <a:pt x="160355" y="93637"/>
                  </a:lnTo>
                  <a:cubicBezTo>
                    <a:pt x="149527" y="88400"/>
                    <a:pt x="145977" y="82187"/>
                    <a:pt x="152900" y="80590"/>
                  </a:cubicBezTo>
                  <a:cubicBezTo>
                    <a:pt x="154054" y="80309"/>
                    <a:pt x="155496" y="80175"/>
                    <a:pt x="157109" y="80175"/>
                  </a:cubicBezTo>
                  <a:close/>
                  <a:moveTo>
                    <a:pt x="47129" y="87445"/>
                  </a:moveTo>
                  <a:cubicBezTo>
                    <a:pt x="47629" y="87445"/>
                    <a:pt x="48074" y="87525"/>
                    <a:pt x="48436" y="87690"/>
                  </a:cubicBezTo>
                  <a:cubicBezTo>
                    <a:pt x="53672" y="90264"/>
                    <a:pt x="53228" y="101802"/>
                    <a:pt x="49945" y="105973"/>
                  </a:cubicBezTo>
                  <a:cubicBezTo>
                    <a:pt x="48996" y="107239"/>
                    <a:pt x="47859" y="107831"/>
                    <a:pt x="46659" y="107831"/>
                  </a:cubicBezTo>
                  <a:cubicBezTo>
                    <a:pt x="43821" y="107831"/>
                    <a:pt x="40633" y="104515"/>
                    <a:pt x="38761" y="98962"/>
                  </a:cubicBezTo>
                  <a:cubicBezTo>
                    <a:pt x="36330" y="92060"/>
                    <a:pt x="43325" y="87445"/>
                    <a:pt x="47129" y="87445"/>
                  </a:cubicBezTo>
                  <a:close/>
                  <a:moveTo>
                    <a:pt x="100811" y="111612"/>
                  </a:moveTo>
                  <a:cubicBezTo>
                    <a:pt x="108193" y="111612"/>
                    <a:pt x="117460" y="114960"/>
                    <a:pt x="118729" y="120973"/>
                  </a:cubicBezTo>
                  <a:cubicBezTo>
                    <a:pt x="119498" y="124609"/>
                    <a:pt x="113601" y="132157"/>
                    <a:pt x="106333" y="132157"/>
                  </a:cubicBezTo>
                  <a:cubicBezTo>
                    <a:pt x="104377" y="132157"/>
                    <a:pt x="102320" y="131610"/>
                    <a:pt x="100268" y="130292"/>
                  </a:cubicBezTo>
                  <a:cubicBezTo>
                    <a:pt x="90594" y="123991"/>
                    <a:pt x="87843" y="115737"/>
                    <a:pt x="94499" y="112719"/>
                  </a:cubicBezTo>
                  <a:cubicBezTo>
                    <a:pt x="96167" y="111973"/>
                    <a:pt x="98387" y="111612"/>
                    <a:pt x="100811" y="111612"/>
                  </a:cubicBezTo>
                  <a:close/>
                  <a:moveTo>
                    <a:pt x="142691" y="135137"/>
                  </a:moveTo>
                  <a:cubicBezTo>
                    <a:pt x="149094" y="135137"/>
                    <a:pt x="157863" y="137856"/>
                    <a:pt x="159201" y="142363"/>
                  </a:cubicBezTo>
                  <a:cubicBezTo>
                    <a:pt x="159955" y="144897"/>
                    <a:pt x="155372" y="149913"/>
                    <a:pt x="149367" y="149913"/>
                  </a:cubicBezTo>
                  <a:cubicBezTo>
                    <a:pt x="147588" y="149913"/>
                    <a:pt x="145685" y="149473"/>
                    <a:pt x="143758" y="148398"/>
                  </a:cubicBezTo>
                  <a:cubicBezTo>
                    <a:pt x="135326" y="143694"/>
                    <a:pt x="132752" y="137659"/>
                    <a:pt x="138433" y="135795"/>
                  </a:cubicBezTo>
                  <a:lnTo>
                    <a:pt x="138344" y="135706"/>
                  </a:lnTo>
                  <a:cubicBezTo>
                    <a:pt x="139517" y="135321"/>
                    <a:pt x="141024" y="135137"/>
                    <a:pt x="142691" y="135137"/>
                  </a:cubicBezTo>
                  <a:close/>
                  <a:moveTo>
                    <a:pt x="103215" y="0"/>
                  </a:moveTo>
                  <a:cubicBezTo>
                    <a:pt x="95278" y="0"/>
                    <a:pt x="85938" y="1547"/>
                    <a:pt x="77370" y="5947"/>
                  </a:cubicBezTo>
                  <a:cubicBezTo>
                    <a:pt x="61660" y="14112"/>
                    <a:pt x="58110" y="33816"/>
                    <a:pt x="59530" y="42958"/>
                  </a:cubicBezTo>
                  <a:cubicBezTo>
                    <a:pt x="61039" y="52011"/>
                    <a:pt x="64767" y="61152"/>
                    <a:pt x="60418" y="67898"/>
                  </a:cubicBezTo>
                  <a:cubicBezTo>
                    <a:pt x="59271" y="69675"/>
                    <a:pt x="57577" y="70572"/>
                    <a:pt x="55692" y="70572"/>
                  </a:cubicBezTo>
                  <a:cubicBezTo>
                    <a:pt x="50426" y="70572"/>
                    <a:pt x="43680" y="63574"/>
                    <a:pt x="43288" y="49259"/>
                  </a:cubicBezTo>
                  <a:cubicBezTo>
                    <a:pt x="42755" y="29911"/>
                    <a:pt x="54915" y="13225"/>
                    <a:pt x="55004" y="11272"/>
                  </a:cubicBezTo>
                  <a:cubicBezTo>
                    <a:pt x="55048" y="10340"/>
                    <a:pt x="54005" y="9586"/>
                    <a:pt x="52041" y="9586"/>
                  </a:cubicBezTo>
                  <a:cubicBezTo>
                    <a:pt x="50078" y="9586"/>
                    <a:pt x="47193" y="10340"/>
                    <a:pt x="43554" y="12426"/>
                  </a:cubicBezTo>
                  <a:cubicBezTo>
                    <a:pt x="32460" y="18461"/>
                    <a:pt x="23584" y="27958"/>
                    <a:pt x="18348" y="39496"/>
                  </a:cubicBezTo>
                  <a:cubicBezTo>
                    <a:pt x="11425" y="54673"/>
                    <a:pt x="15863" y="62572"/>
                    <a:pt x="22164" y="68696"/>
                  </a:cubicBezTo>
                  <a:cubicBezTo>
                    <a:pt x="28466" y="74821"/>
                    <a:pt x="28821" y="82010"/>
                    <a:pt x="22697" y="83696"/>
                  </a:cubicBezTo>
                  <a:cubicBezTo>
                    <a:pt x="22216" y="83835"/>
                    <a:pt x="21709" y="83900"/>
                    <a:pt x="21182" y="83900"/>
                  </a:cubicBezTo>
                  <a:cubicBezTo>
                    <a:pt x="14991" y="83900"/>
                    <a:pt x="5994" y="75024"/>
                    <a:pt x="3703" y="74288"/>
                  </a:cubicBezTo>
                  <a:cubicBezTo>
                    <a:pt x="3571" y="74244"/>
                    <a:pt x="3440" y="74222"/>
                    <a:pt x="3314" y="74222"/>
                  </a:cubicBezTo>
                  <a:cubicBezTo>
                    <a:pt x="1156" y="74222"/>
                    <a:pt x="0" y="80579"/>
                    <a:pt x="3437" y="90974"/>
                  </a:cubicBezTo>
                  <a:cubicBezTo>
                    <a:pt x="7076" y="102068"/>
                    <a:pt x="17017" y="106950"/>
                    <a:pt x="25892" y="112186"/>
                  </a:cubicBezTo>
                  <a:cubicBezTo>
                    <a:pt x="34768" y="117512"/>
                    <a:pt x="35123" y="124346"/>
                    <a:pt x="34324" y="128517"/>
                  </a:cubicBezTo>
                  <a:cubicBezTo>
                    <a:pt x="33614" y="132777"/>
                    <a:pt x="35655" y="133310"/>
                    <a:pt x="35655" y="133310"/>
                  </a:cubicBezTo>
                  <a:cubicBezTo>
                    <a:pt x="35655" y="133310"/>
                    <a:pt x="35034" y="135351"/>
                    <a:pt x="39117" y="136860"/>
                  </a:cubicBezTo>
                  <a:cubicBezTo>
                    <a:pt x="43110" y="138458"/>
                    <a:pt x="48791" y="142185"/>
                    <a:pt x="48791" y="152570"/>
                  </a:cubicBezTo>
                  <a:cubicBezTo>
                    <a:pt x="48791" y="162865"/>
                    <a:pt x="47903" y="173871"/>
                    <a:pt x="55536" y="182658"/>
                  </a:cubicBezTo>
                  <a:cubicBezTo>
                    <a:pt x="61133" y="189176"/>
                    <a:pt x="66045" y="191982"/>
                    <a:pt x="68462" y="191982"/>
                  </a:cubicBezTo>
                  <a:cubicBezTo>
                    <a:pt x="69304" y="191982"/>
                    <a:pt x="69843" y="191642"/>
                    <a:pt x="70003" y="191001"/>
                  </a:cubicBezTo>
                  <a:cubicBezTo>
                    <a:pt x="70536" y="188515"/>
                    <a:pt x="67074" y="174315"/>
                    <a:pt x="71689" y="169877"/>
                  </a:cubicBezTo>
                  <a:cubicBezTo>
                    <a:pt x="72961" y="168630"/>
                    <a:pt x="74353" y="168049"/>
                    <a:pt x="75741" y="168049"/>
                  </a:cubicBezTo>
                  <a:cubicBezTo>
                    <a:pt x="79293" y="168049"/>
                    <a:pt x="82825" y="171853"/>
                    <a:pt x="84293" y="178042"/>
                  </a:cubicBezTo>
                  <a:cubicBezTo>
                    <a:pt x="86334" y="186563"/>
                    <a:pt x="90860" y="194551"/>
                    <a:pt x="107457" y="196326"/>
                  </a:cubicBezTo>
                  <a:cubicBezTo>
                    <a:pt x="109611" y="196570"/>
                    <a:pt x="111773" y="196691"/>
                    <a:pt x="113932" y="196691"/>
                  </a:cubicBezTo>
                  <a:cubicBezTo>
                    <a:pt x="124316" y="196691"/>
                    <a:pt x="134631" y="193895"/>
                    <a:pt x="143669" y="188604"/>
                  </a:cubicBezTo>
                  <a:cubicBezTo>
                    <a:pt x="150858" y="184433"/>
                    <a:pt x="152101" y="180172"/>
                    <a:pt x="150415" y="179285"/>
                  </a:cubicBezTo>
                  <a:cubicBezTo>
                    <a:pt x="148728" y="178486"/>
                    <a:pt x="128226" y="180261"/>
                    <a:pt x="111806" y="169877"/>
                  </a:cubicBezTo>
                  <a:cubicBezTo>
                    <a:pt x="95387" y="159581"/>
                    <a:pt x="96541" y="145913"/>
                    <a:pt x="104529" y="145647"/>
                  </a:cubicBezTo>
                  <a:cubicBezTo>
                    <a:pt x="104662" y="145642"/>
                    <a:pt x="104794" y="145640"/>
                    <a:pt x="104926" y="145640"/>
                  </a:cubicBezTo>
                  <a:cubicBezTo>
                    <a:pt x="112799" y="145640"/>
                    <a:pt x="118580" y="153376"/>
                    <a:pt x="125563" y="159138"/>
                  </a:cubicBezTo>
                  <a:cubicBezTo>
                    <a:pt x="130115" y="162997"/>
                    <a:pt x="139639" y="167306"/>
                    <a:pt x="149889" y="167306"/>
                  </a:cubicBezTo>
                  <a:cubicBezTo>
                    <a:pt x="155431" y="167306"/>
                    <a:pt x="161185" y="166047"/>
                    <a:pt x="166479" y="162777"/>
                  </a:cubicBezTo>
                  <a:cubicBezTo>
                    <a:pt x="185206" y="151238"/>
                    <a:pt x="193194" y="128073"/>
                    <a:pt x="190354" y="124789"/>
                  </a:cubicBezTo>
                  <a:cubicBezTo>
                    <a:pt x="189983" y="124373"/>
                    <a:pt x="189358" y="124198"/>
                    <a:pt x="188508" y="124198"/>
                  </a:cubicBezTo>
                  <a:cubicBezTo>
                    <a:pt x="183984" y="124198"/>
                    <a:pt x="173097" y="129166"/>
                    <a:pt x="160297" y="129166"/>
                  </a:cubicBezTo>
                  <a:cubicBezTo>
                    <a:pt x="156539" y="129166"/>
                    <a:pt x="152615" y="128738"/>
                    <a:pt x="148640" y="127630"/>
                  </a:cubicBezTo>
                  <a:cubicBezTo>
                    <a:pt x="128670" y="122038"/>
                    <a:pt x="122634" y="110677"/>
                    <a:pt x="129646" y="104110"/>
                  </a:cubicBezTo>
                  <a:cubicBezTo>
                    <a:pt x="131728" y="102108"/>
                    <a:pt x="134508" y="101294"/>
                    <a:pt x="137572" y="101294"/>
                  </a:cubicBezTo>
                  <a:cubicBezTo>
                    <a:pt x="144695" y="101294"/>
                    <a:pt x="153349" y="105694"/>
                    <a:pt x="158314" y="109790"/>
                  </a:cubicBezTo>
                  <a:cubicBezTo>
                    <a:pt x="162887" y="113506"/>
                    <a:pt x="169854" y="115933"/>
                    <a:pt x="176700" y="115933"/>
                  </a:cubicBezTo>
                  <a:cubicBezTo>
                    <a:pt x="180483" y="115933"/>
                    <a:pt x="184229" y="115192"/>
                    <a:pt x="187514" y="113518"/>
                  </a:cubicBezTo>
                  <a:cubicBezTo>
                    <a:pt x="196744" y="108902"/>
                    <a:pt x="202158" y="95057"/>
                    <a:pt x="203312" y="86980"/>
                  </a:cubicBezTo>
                  <a:cubicBezTo>
                    <a:pt x="204410" y="79296"/>
                    <a:pt x="202857" y="76754"/>
                    <a:pt x="199876" y="76754"/>
                  </a:cubicBezTo>
                  <a:cubicBezTo>
                    <a:pt x="199723" y="76754"/>
                    <a:pt x="199567" y="76760"/>
                    <a:pt x="199407" y="76773"/>
                  </a:cubicBezTo>
                  <a:cubicBezTo>
                    <a:pt x="197829" y="76939"/>
                    <a:pt x="193786" y="77649"/>
                    <a:pt x="189901" y="77649"/>
                  </a:cubicBezTo>
                  <a:cubicBezTo>
                    <a:pt x="185480" y="77649"/>
                    <a:pt x="181265" y="76730"/>
                    <a:pt x="181124" y="73045"/>
                  </a:cubicBezTo>
                  <a:cubicBezTo>
                    <a:pt x="180857" y="66034"/>
                    <a:pt x="184763" y="61507"/>
                    <a:pt x="190265" y="61241"/>
                  </a:cubicBezTo>
                  <a:cubicBezTo>
                    <a:pt x="195768" y="60975"/>
                    <a:pt x="202602" y="60797"/>
                    <a:pt x="204821" y="54762"/>
                  </a:cubicBezTo>
                  <a:cubicBezTo>
                    <a:pt x="207129" y="48727"/>
                    <a:pt x="208371" y="39407"/>
                    <a:pt x="206507" y="36301"/>
                  </a:cubicBezTo>
                  <a:cubicBezTo>
                    <a:pt x="204821" y="33106"/>
                    <a:pt x="196212" y="29467"/>
                    <a:pt x="189822" y="28313"/>
                  </a:cubicBezTo>
                  <a:cubicBezTo>
                    <a:pt x="189268" y="28212"/>
                    <a:pt x="188735" y="28164"/>
                    <a:pt x="188221" y="28164"/>
                  </a:cubicBezTo>
                  <a:cubicBezTo>
                    <a:pt x="182885" y="28164"/>
                    <a:pt x="179608" y="33334"/>
                    <a:pt x="176775" y="37544"/>
                  </a:cubicBezTo>
                  <a:cubicBezTo>
                    <a:pt x="175022" y="40224"/>
                    <a:pt x="172282" y="41677"/>
                    <a:pt x="169146" y="41677"/>
                  </a:cubicBezTo>
                  <a:cubicBezTo>
                    <a:pt x="166881" y="41677"/>
                    <a:pt x="164409" y="40919"/>
                    <a:pt x="161953" y="39319"/>
                  </a:cubicBezTo>
                  <a:cubicBezTo>
                    <a:pt x="156184" y="35502"/>
                    <a:pt x="166213" y="24408"/>
                    <a:pt x="168166" y="21745"/>
                  </a:cubicBezTo>
                  <a:cubicBezTo>
                    <a:pt x="170118" y="19083"/>
                    <a:pt x="168876" y="16331"/>
                    <a:pt x="161331" y="13225"/>
                  </a:cubicBezTo>
                  <a:cubicBezTo>
                    <a:pt x="157088" y="11406"/>
                    <a:pt x="150486" y="9817"/>
                    <a:pt x="143981" y="9817"/>
                  </a:cubicBezTo>
                  <a:cubicBezTo>
                    <a:pt x="139059" y="9817"/>
                    <a:pt x="134192" y="10727"/>
                    <a:pt x="130445" y="13136"/>
                  </a:cubicBezTo>
                  <a:cubicBezTo>
                    <a:pt x="121747" y="18728"/>
                    <a:pt x="117398" y="31064"/>
                    <a:pt x="118729" y="40117"/>
                  </a:cubicBezTo>
                  <a:cubicBezTo>
                    <a:pt x="120061" y="49259"/>
                    <a:pt x="118197" y="65058"/>
                    <a:pt x="108966" y="67631"/>
                  </a:cubicBezTo>
                  <a:cubicBezTo>
                    <a:pt x="108052" y="67895"/>
                    <a:pt x="107162" y="68025"/>
                    <a:pt x="106306" y="68025"/>
                  </a:cubicBezTo>
                  <a:cubicBezTo>
                    <a:pt x="98520" y="68025"/>
                    <a:pt x="93536" y="57301"/>
                    <a:pt x="98493" y="39230"/>
                  </a:cubicBezTo>
                  <a:cubicBezTo>
                    <a:pt x="103907" y="19260"/>
                    <a:pt x="123700" y="9053"/>
                    <a:pt x="122279" y="4971"/>
                  </a:cubicBezTo>
                  <a:cubicBezTo>
                    <a:pt x="121477" y="2613"/>
                    <a:pt x="113531" y="0"/>
                    <a:pt x="103215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36"/>
            <p:cNvSpPr/>
            <p:nvPr/>
          </p:nvSpPr>
          <p:spPr>
            <a:xfrm rot="6298355">
              <a:off x="4858665" y="163038"/>
              <a:ext cx="870101" cy="864796"/>
            </a:xfrm>
            <a:custGeom>
              <a:avLst/>
              <a:gdLst/>
              <a:ahLst/>
              <a:cxnLst/>
              <a:rect l="l" t="t" r="r" b="b"/>
              <a:pathLst>
                <a:path w="161724" h="160738" extrusionOk="0">
                  <a:moveTo>
                    <a:pt x="143875" y="2367"/>
                  </a:moveTo>
                  <a:cubicBezTo>
                    <a:pt x="137859" y="4142"/>
                    <a:pt x="137268" y="10650"/>
                    <a:pt x="136578" y="15975"/>
                  </a:cubicBezTo>
                  <a:cubicBezTo>
                    <a:pt x="135887" y="21399"/>
                    <a:pt x="131252" y="24752"/>
                    <a:pt x="124547" y="24061"/>
                  </a:cubicBezTo>
                  <a:cubicBezTo>
                    <a:pt x="117841" y="23272"/>
                    <a:pt x="121687" y="9270"/>
                    <a:pt x="122180" y="6114"/>
                  </a:cubicBezTo>
                  <a:cubicBezTo>
                    <a:pt x="122772" y="3057"/>
                    <a:pt x="120504" y="1183"/>
                    <a:pt x="112615" y="1677"/>
                  </a:cubicBezTo>
                  <a:cubicBezTo>
                    <a:pt x="104825" y="2268"/>
                    <a:pt x="91019" y="6508"/>
                    <a:pt x="85891" y="15088"/>
                  </a:cubicBezTo>
                  <a:cubicBezTo>
                    <a:pt x="80763" y="23766"/>
                    <a:pt x="82440" y="36289"/>
                    <a:pt x="87568" y="43587"/>
                  </a:cubicBezTo>
                  <a:cubicBezTo>
                    <a:pt x="92695" y="50884"/>
                    <a:pt x="97922" y="65380"/>
                    <a:pt x="91019" y="71592"/>
                  </a:cubicBezTo>
                  <a:cubicBezTo>
                    <a:pt x="84215" y="77903"/>
                    <a:pt x="73663" y="71296"/>
                    <a:pt x="69620" y="51574"/>
                  </a:cubicBezTo>
                  <a:cubicBezTo>
                    <a:pt x="65577" y="31950"/>
                    <a:pt x="78298" y="14595"/>
                    <a:pt x="75241" y="11636"/>
                  </a:cubicBezTo>
                  <a:cubicBezTo>
                    <a:pt x="72283" y="8579"/>
                    <a:pt x="49405" y="14693"/>
                    <a:pt x="36881" y="31950"/>
                  </a:cubicBezTo>
                  <a:cubicBezTo>
                    <a:pt x="26922" y="45855"/>
                    <a:pt x="32345" y="64492"/>
                    <a:pt x="37572" y="71691"/>
                  </a:cubicBezTo>
                  <a:cubicBezTo>
                    <a:pt x="42798" y="78988"/>
                    <a:pt x="49997" y="85201"/>
                    <a:pt x="49208" y="92991"/>
                  </a:cubicBezTo>
                  <a:cubicBezTo>
                    <a:pt x="48320" y="100683"/>
                    <a:pt x="35106" y="100781"/>
                    <a:pt x="26231" y="84313"/>
                  </a:cubicBezTo>
                  <a:cubicBezTo>
                    <a:pt x="17455" y="67845"/>
                    <a:pt x="20610" y="48024"/>
                    <a:pt x="19920" y="46446"/>
                  </a:cubicBezTo>
                  <a:cubicBezTo>
                    <a:pt x="19131" y="44770"/>
                    <a:pt x="14990" y="45559"/>
                    <a:pt x="10453" y="52264"/>
                  </a:cubicBezTo>
                  <a:cubicBezTo>
                    <a:pt x="3452" y="62323"/>
                    <a:pt x="1" y="74452"/>
                    <a:pt x="395" y="86680"/>
                  </a:cubicBezTo>
                  <a:cubicBezTo>
                    <a:pt x="987" y="102754"/>
                    <a:pt x="8383" y="107586"/>
                    <a:pt x="16469" y="110248"/>
                  </a:cubicBezTo>
                  <a:cubicBezTo>
                    <a:pt x="24456" y="112812"/>
                    <a:pt x="28006" y="118827"/>
                    <a:pt x="23470" y="122969"/>
                  </a:cubicBezTo>
                  <a:cubicBezTo>
                    <a:pt x="18835" y="127111"/>
                    <a:pt x="5326" y="122772"/>
                    <a:pt x="2860" y="123166"/>
                  </a:cubicBezTo>
                  <a:cubicBezTo>
                    <a:pt x="494" y="123561"/>
                    <a:pt x="1973" y="129773"/>
                    <a:pt x="9960" y="137662"/>
                  </a:cubicBezTo>
                  <a:cubicBezTo>
                    <a:pt x="17849" y="145650"/>
                    <a:pt x="28598" y="145551"/>
                    <a:pt x="38558" y="146340"/>
                  </a:cubicBezTo>
                  <a:cubicBezTo>
                    <a:pt x="48517" y="147129"/>
                    <a:pt x="51772" y="152750"/>
                    <a:pt x="53054" y="156793"/>
                  </a:cubicBezTo>
                  <a:cubicBezTo>
                    <a:pt x="54237" y="160737"/>
                    <a:pt x="56209" y="160343"/>
                    <a:pt x="56209" y="160343"/>
                  </a:cubicBezTo>
                  <a:lnTo>
                    <a:pt x="161723" y="2071"/>
                  </a:lnTo>
                  <a:cubicBezTo>
                    <a:pt x="158864" y="0"/>
                    <a:pt x="149791" y="690"/>
                    <a:pt x="143875" y="2367"/>
                  </a:cubicBezTo>
                  <a:close/>
                  <a:moveTo>
                    <a:pt x="56801" y="130365"/>
                  </a:moveTo>
                  <a:cubicBezTo>
                    <a:pt x="55815" y="135394"/>
                    <a:pt x="49701" y="134901"/>
                    <a:pt x="43981" y="129280"/>
                  </a:cubicBezTo>
                  <a:cubicBezTo>
                    <a:pt x="38262" y="123659"/>
                    <a:pt x="44179" y="115376"/>
                    <a:pt x="47433" y="115277"/>
                  </a:cubicBezTo>
                  <a:cubicBezTo>
                    <a:pt x="53152" y="115179"/>
                    <a:pt x="57787" y="125336"/>
                    <a:pt x="56801" y="130365"/>
                  </a:cubicBezTo>
                  <a:close/>
                  <a:moveTo>
                    <a:pt x="60745" y="58871"/>
                  </a:moveTo>
                  <a:cubicBezTo>
                    <a:pt x="59759" y="64591"/>
                    <a:pt x="53645" y="63112"/>
                    <a:pt x="47729" y="55814"/>
                  </a:cubicBezTo>
                  <a:cubicBezTo>
                    <a:pt x="41910" y="48616"/>
                    <a:pt x="47630" y="39839"/>
                    <a:pt x="50983" y="40135"/>
                  </a:cubicBezTo>
                  <a:cubicBezTo>
                    <a:pt x="56702" y="40727"/>
                    <a:pt x="61633" y="53152"/>
                    <a:pt x="60745" y="58871"/>
                  </a:cubicBezTo>
                  <a:close/>
                  <a:moveTo>
                    <a:pt x="81947" y="99105"/>
                  </a:moveTo>
                  <a:cubicBezTo>
                    <a:pt x="80566" y="106106"/>
                    <a:pt x="72086" y="105317"/>
                    <a:pt x="64197" y="97527"/>
                  </a:cubicBezTo>
                  <a:cubicBezTo>
                    <a:pt x="56209" y="89737"/>
                    <a:pt x="64394" y="78199"/>
                    <a:pt x="69029" y="78101"/>
                  </a:cubicBezTo>
                  <a:cubicBezTo>
                    <a:pt x="76819" y="77903"/>
                    <a:pt x="83327" y="92103"/>
                    <a:pt x="81947" y="99105"/>
                  </a:cubicBezTo>
                  <a:close/>
                  <a:moveTo>
                    <a:pt x="111234" y="57787"/>
                  </a:moveTo>
                  <a:cubicBezTo>
                    <a:pt x="108276" y="64098"/>
                    <a:pt x="103148" y="59463"/>
                    <a:pt x="100288" y="48123"/>
                  </a:cubicBezTo>
                  <a:cubicBezTo>
                    <a:pt x="97429" y="36782"/>
                    <a:pt x="106107" y="29091"/>
                    <a:pt x="109065" y="31063"/>
                  </a:cubicBezTo>
                  <a:cubicBezTo>
                    <a:pt x="114193" y="34416"/>
                    <a:pt x="114193" y="51475"/>
                    <a:pt x="111234" y="577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4" name="Google Shape;3694;p36"/>
            <p:cNvSpPr/>
            <p:nvPr/>
          </p:nvSpPr>
          <p:spPr>
            <a:xfrm rot="6298355">
              <a:off x="4760397" y="267319"/>
              <a:ext cx="736936" cy="1057389"/>
            </a:xfrm>
            <a:custGeom>
              <a:avLst/>
              <a:gdLst/>
              <a:ahLst/>
              <a:cxnLst/>
              <a:rect l="l" t="t" r="r" b="b"/>
              <a:pathLst>
                <a:path w="136973" h="196535" extrusionOk="0">
                  <a:moveTo>
                    <a:pt x="129872" y="83525"/>
                  </a:moveTo>
                  <a:cubicBezTo>
                    <a:pt x="125928" y="81849"/>
                    <a:pt x="114883" y="100191"/>
                    <a:pt x="95161" y="104036"/>
                  </a:cubicBezTo>
                  <a:cubicBezTo>
                    <a:pt x="75439" y="107981"/>
                    <a:pt x="65183" y="100782"/>
                    <a:pt x="68437" y="92006"/>
                  </a:cubicBezTo>
                  <a:cubicBezTo>
                    <a:pt x="71593" y="83229"/>
                    <a:pt x="86976" y="82539"/>
                    <a:pt x="95753" y="84413"/>
                  </a:cubicBezTo>
                  <a:cubicBezTo>
                    <a:pt x="104430" y="86286"/>
                    <a:pt x="116658" y="83032"/>
                    <a:pt x="122575" y="74946"/>
                  </a:cubicBezTo>
                  <a:cubicBezTo>
                    <a:pt x="128492" y="66958"/>
                    <a:pt x="127210" y="52660"/>
                    <a:pt x="124646" y="45165"/>
                  </a:cubicBezTo>
                  <a:cubicBezTo>
                    <a:pt x="122180" y="37671"/>
                    <a:pt x="119617" y="36389"/>
                    <a:pt x="116954" y="38065"/>
                  </a:cubicBezTo>
                  <a:cubicBezTo>
                    <a:pt x="114291" y="39741"/>
                    <a:pt x="102754" y="48617"/>
                    <a:pt x="99401" y="42798"/>
                  </a:cubicBezTo>
                  <a:cubicBezTo>
                    <a:pt x="96048" y="36882"/>
                    <a:pt x="97528" y="31261"/>
                    <a:pt x="102162" y="28598"/>
                  </a:cubicBezTo>
                  <a:cubicBezTo>
                    <a:pt x="106797" y="25936"/>
                    <a:pt x="112615" y="22780"/>
                    <a:pt x="111925" y="16666"/>
                  </a:cubicBezTo>
                  <a:cubicBezTo>
                    <a:pt x="111235" y="10454"/>
                    <a:pt x="108375" y="1776"/>
                    <a:pt x="105416" y="1"/>
                  </a:cubicBezTo>
                  <a:lnTo>
                    <a:pt x="1" y="158174"/>
                  </a:lnTo>
                  <a:cubicBezTo>
                    <a:pt x="1" y="158174"/>
                    <a:pt x="297" y="160245"/>
                    <a:pt x="4537" y="159752"/>
                  </a:cubicBezTo>
                  <a:cubicBezTo>
                    <a:pt x="8679" y="159358"/>
                    <a:pt x="15187" y="160146"/>
                    <a:pt x="19723" y="169120"/>
                  </a:cubicBezTo>
                  <a:cubicBezTo>
                    <a:pt x="24161" y="177995"/>
                    <a:pt x="28204" y="187955"/>
                    <a:pt x="38558" y="192294"/>
                  </a:cubicBezTo>
                  <a:cubicBezTo>
                    <a:pt x="49011" y="196534"/>
                    <a:pt x="55322" y="195548"/>
                    <a:pt x="54730" y="193181"/>
                  </a:cubicBezTo>
                  <a:cubicBezTo>
                    <a:pt x="54138" y="190815"/>
                    <a:pt x="44869" y="179967"/>
                    <a:pt x="46940" y="174149"/>
                  </a:cubicBezTo>
                  <a:cubicBezTo>
                    <a:pt x="49109" y="168331"/>
                    <a:pt x="55913" y="169219"/>
                    <a:pt x="61436" y="175727"/>
                  </a:cubicBezTo>
                  <a:cubicBezTo>
                    <a:pt x="66958" y="182137"/>
                    <a:pt x="74255" y="187166"/>
                    <a:pt x="89441" y="181447"/>
                  </a:cubicBezTo>
                  <a:cubicBezTo>
                    <a:pt x="100880" y="177206"/>
                    <a:pt x="110643" y="169317"/>
                    <a:pt x="117250" y="158963"/>
                  </a:cubicBezTo>
                  <a:cubicBezTo>
                    <a:pt x="121786" y="152258"/>
                    <a:pt x="120997" y="148017"/>
                    <a:pt x="119123" y="148017"/>
                  </a:cubicBezTo>
                  <a:cubicBezTo>
                    <a:pt x="117250" y="148017"/>
                    <a:pt x="100289" y="158470"/>
                    <a:pt x="81651" y="156695"/>
                  </a:cubicBezTo>
                  <a:cubicBezTo>
                    <a:pt x="63014" y="154920"/>
                    <a:pt x="57984" y="142594"/>
                    <a:pt x="64789" y="138846"/>
                  </a:cubicBezTo>
                  <a:cubicBezTo>
                    <a:pt x="71593" y="135099"/>
                    <a:pt x="80172" y="139438"/>
                    <a:pt x="88850" y="141410"/>
                  </a:cubicBezTo>
                  <a:cubicBezTo>
                    <a:pt x="97528" y="143481"/>
                    <a:pt x="116855" y="141410"/>
                    <a:pt x="125829" y="126717"/>
                  </a:cubicBezTo>
                  <a:cubicBezTo>
                    <a:pt x="136972" y="108474"/>
                    <a:pt x="133817" y="85004"/>
                    <a:pt x="129872" y="83525"/>
                  </a:cubicBezTo>
                  <a:close/>
                  <a:moveTo>
                    <a:pt x="78397" y="61633"/>
                  </a:moveTo>
                  <a:cubicBezTo>
                    <a:pt x="83722" y="57097"/>
                    <a:pt x="100091" y="52758"/>
                    <a:pt x="104726" y="56801"/>
                  </a:cubicBezTo>
                  <a:cubicBezTo>
                    <a:pt x="107389" y="59069"/>
                    <a:pt x="102261" y="69424"/>
                    <a:pt x="90526" y="69621"/>
                  </a:cubicBezTo>
                  <a:cubicBezTo>
                    <a:pt x="78791" y="69818"/>
                    <a:pt x="72973" y="66071"/>
                    <a:pt x="78397" y="61633"/>
                  </a:cubicBezTo>
                  <a:close/>
                  <a:moveTo>
                    <a:pt x="54434" y="127407"/>
                  </a:moveTo>
                  <a:cubicBezTo>
                    <a:pt x="43390" y="126224"/>
                    <a:pt x="37375" y="120209"/>
                    <a:pt x="41911" y="114785"/>
                  </a:cubicBezTo>
                  <a:cubicBezTo>
                    <a:pt x="46447" y="109263"/>
                    <a:pt x="61534" y="105220"/>
                    <a:pt x="66366" y="111334"/>
                  </a:cubicBezTo>
                  <a:cubicBezTo>
                    <a:pt x="69226" y="114982"/>
                    <a:pt x="65577" y="128591"/>
                    <a:pt x="54434" y="127407"/>
                  </a:cubicBezTo>
                  <a:close/>
                  <a:moveTo>
                    <a:pt x="100091" y="124153"/>
                  </a:moveTo>
                  <a:cubicBezTo>
                    <a:pt x="90723" y="123759"/>
                    <a:pt x="85891" y="119716"/>
                    <a:pt x="89934" y="115574"/>
                  </a:cubicBezTo>
                  <a:cubicBezTo>
                    <a:pt x="93978" y="111432"/>
                    <a:pt x="106896" y="107981"/>
                    <a:pt x="110741" y="112123"/>
                  </a:cubicBezTo>
                  <a:cubicBezTo>
                    <a:pt x="113010" y="114686"/>
                    <a:pt x="109361" y="124548"/>
                    <a:pt x="99993" y="12415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5" name="Google Shape;3695;p36"/>
            <p:cNvSpPr/>
            <p:nvPr/>
          </p:nvSpPr>
          <p:spPr>
            <a:xfrm rot="10800000">
              <a:off x="3846399" y="326409"/>
              <a:ext cx="822136" cy="823015"/>
            </a:xfrm>
            <a:custGeom>
              <a:avLst/>
              <a:gdLst/>
              <a:ahLst/>
              <a:cxnLst/>
              <a:rect l="l" t="t" r="r" b="b"/>
              <a:pathLst>
                <a:path w="166593" h="166771" extrusionOk="0">
                  <a:moveTo>
                    <a:pt x="154167" y="89376"/>
                  </a:moveTo>
                  <a:cubicBezTo>
                    <a:pt x="151061" y="86270"/>
                    <a:pt x="133043" y="99228"/>
                    <a:pt x="112807" y="94879"/>
                  </a:cubicBezTo>
                  <a:cubicBezTo>
                    <a:pt x="92483" y="90619"/>
                    <a:pt x="85737" y="79702"/>
                    <a:pt x="92216" y="72690"/>
                  </a:cubicBezTo>
                  <a:cubicBezTo>
                    <a:pt x="98784" y="65679"/>
                    <a:pt x="113784" y="71093"/>
                    <a:pt x="121239" y="76418"/>
                  </a:cubicBezTo>
                  <a:cubicBezTo>
                    <a:pt x="128694" y="81743"/>
                    <a:pt x="141653" y="83519"/>
                    <a:pt x="150617" y="78282"/>
                  </a:cubicBezTo>
                  <a:cubicBezTo>
                    <a:pt x="159581" y="73046"/>
                    <a:pt x="163930" y="58845"/>
                    <a:pt x="164640" y="50768"/>
                  </a:cubicBezTo>
                  <a:cubicBezTo>
                    <a:pt x="165261" y="42603"/>
                    <a:pt x="163397" y="40384"/>
                    <a:pt x="160202" y="40916"/>
                  </a:cubicBezTo>
                  <a:cubicBezTo>
                    <a:pt x="157007" y="41360"/>
                    <a:pt x="142451" y="45354"/>
                    <a:pt x="141653" y="38342"/>
                  </a:cubicBezTo>
                  <a:cubicBezTo>
                    <a:pt x="140943" y="31331"/>
                    <a:pt x="144493" y="26627"/>
                    <a:pt x="149995" y="25917"/>
                  </a:cubicBezTo>
                  <a:cubicBezTo>
                    <a:pt x="155498" y="25295"/>
                    <a:pt x="162244" y="24674"/>
                    <a:pt x="164107" y="18461"/>
                  </a:cubicBezTo>
                  <a:cubicBezTo>
                    <a:pt x="165971" y="12337"/>
                    <a:pt x="166593" y="2929"/>
                    <a:pt x="164551" y="0"/>
                  </a:cubicBezTo>
                  <a:lnTo>
                    <a:pt x="355" y="108104"/>
                  </a:lnTo>
                  <a:cubicBezTo>
                    <a:pt x="355" y="108104"/>
                    <a:pt x="0" y="110145"/>
                    <a:pt x="4083" y="111476"/>
                  </a:cubicBezTo>
                  <a:cubicBezTo>
                    <a:pt x="8255" y="112719"/>
                    <a:pt x="14112" y="116092"/>
                    <a:pt x="14822" y="126476"/>
                  </a:cubicBezTo>
                  <a:cubicBezTo>
                    <a:pt x="15532" y="136771"/>
                    <a:pt x="15355" y="147777"/>
                    <a:pt x="23520" y="156031"/>
                  </a:cubicBezTo>
                  <a:cubicBezTo>
                    <a:pt x="31686" y="164285"/>
                    <a:pt x="38076" y="165883"/>
                    <a:pt x="38520" y="163398"/>
                  </a:cubicBezTo>
                  <a:cubicBezTo>
                    <a:pt x="38875" y="160913"/>
                    <a:pt x="34437" y="146889"/>
                    <a:pt x="38786" y="142185"/>
                  </a:cubicBezTo>
                  <a:cubicBezTo>
                    <a:pt x="43046" y="137481"/>
                    <a:pt x="49259" y="141120"/>
                    <a:pt x="51922" y="149552"/>
                  </a:cubicBezTo>
                  <a:cubicBezTo>
                    <a:pt x="54496" y="157895"/>
                    <a:pt x="59555" y="165528"/>
                    <a:pt x="76152" y="166238"/>
                  </a:cubicBezTo>
                  <a:cubicBezTo>
                    <a:pt x="88844" y="166771"/>
                    <a:pt x="101358" y="163220"/>
                    <a:pt x="111742" y="156120"/>
                  </a:cubicBezTo>
                  <a:cubicBezTo>
                    <a:pt x="118754" y="151505"/>
                    <a:pt x="119641" y="147156"/>
                    <a:pt x="117955" y="146446"/>
                  </a:cubicBezTo>
                  <a:cubicBezTo>
                    <a:pt x="116180" y="145647"/>
                    <a:pt x="95766" y="148753"/>
                    <a:pt x="78814" y="139523"/>
                  </a:cubicBezTo>
                  <a:cubicBezTo>
                    <a:pt x="61774" y="130292"/>
                    <a:pt x="61951" y="116624"/>
                    <a:pt x="69939" y="115825"/>
                  </a:cubicBezTo>
                  <a:cubicBezTo>
                    <a:pt x="77838" y="115027"/>
                    <a:pt x="84317" y="122482"/>
                    <a:pt x="91773" y="127985"/>
                  </a:cubicBezTo>
                  <a:cubicBezTo>
                    <a:pt x="99228" y="133399"/>
                    <a:pt x="118399" y="139168"/>
                    <a:pt x="132777" y="128872"/>
                  </a:cubicBezTo>
                  <a:cubicBezTo>
                    <a:pt x="150794" y="116003"/>
                    <a:pt x="157273" y="92394"/>
                    <a:pt x="154167" y="89376"/>
                  </a:cubicBezTo>
                  <a:close/>
                  <a:moveTo>
                    <a:pt x="113961" y="47750"/>
                  </a:moveTo>
                  <a:cubicBezTo>
                    <a:pt x="120795" y="45620"/>
                    <a:pt x="138280" y="48105"/>
                    <a:pt x="140943" y="53786"/>
                  </a:cubicBezTo>
                  <a:cubicBezTo>
                    <a:pt x="142629" y="57070"/>
                    <a:pt x="133487" y="64880"/>
                    <a:pt x="122304" y="60354"/>
                  </a:cubicBezTo>
                  <a:cubicBezTo>
                    <a:pt x="111032" y="55738"/>
                    <a:pt x="107127" y="49881"/>
                    <a:pt x="113961" y="47750"/>
                  </a:cubicBezTo>
                  <a:close/>
                  <a:moveTo>
                    <a:pt x="64702" y="100737"/>
                  </a:moveTo>
                  <a:cubicBezTo>
                    <a:pt x="54673" y="95145"/>
                    <a:pt x="51300" y="87069"/>
                    <a:pt x="57868" y="83607"/>
                  </a:cubicBezTo>
                  <a:cubicBezTo>
                    <a:pt x="64347" y="80146"/>
                    <a:pt x="80323" y="82454"/>
                    <a:pt x="82542" y="90264"/>
                  </a:cubicBezTo>
                  <a:cubicBezTo>
                    <a:pt x="83785" y="94879"/>
                    <a:pt x="74820" y="106329"/>
                    <a:pt x="64702" y="100737"/>
                  </a:cubicBezTo>
                  <a:close/>
                  <a:moveTo>
                    <a:pt x="109346" y="116003"/>
                  </a:moveTo>
                  <a:cubicBezTo>
                    <a:pt x="100648" y="111831"/>
                    <a:pt x="97630" y="106062"/>
                    <a:pt x="103133" y="103755"/>
                  </a:cubicBezTo>
                  <a:cubicBezTo>
                    <a:pt x="108636" y="101447"/>
                    <a:pt x="122393" y="103400"/>
                    <a:pt x="124345" y="108902"/>
                  </a:cubicBezTo>
                  <a:cubicBezTo>
                    <a:pt x="125499" y="112186"/>
                    <a:pt x="118044" y="120263"/>
                    <a:pt x="109346" y="11600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6" name="Google Shape;3696;p36"/>
            <p:cNvSpPr/>
            <p:nvPr/>
          </p:nvSpPr>
          <p:spPr>
            <a:xfrm rot="10800000">
              <a:off x="3856471" y="615930"/>
              <a:ext cx="1003912" cy="697306"/>
            </a:xfrm>
            <a:custGeom>
              <a:avLst/>
              <a:gdLst/>
              <a:ahLst/>
              <a:cxnLst/>
              <a:rect l="l" t="t" r="r" b="b"/>
              <a:pathLst>
                <a:path w="203427" h="141298" extrusionOk="0">
                  <a:moveTo>
                    <a:pt x="186297" y="26360"/>
                  </a:moveTo>
                  <a:cubicBezTo>
                    <a:pt x="179906" y="25561"/>
                    <a:pt x="176622" y="31597"/>
                    <a:pt x="173871" y="36301"/>
                  </a:cubicBezTo>
                  <a:cubicBezTo>
                    <a:pt x="171120" y="41094"/>
                    <a:pt x="165262" y="42602"/>
                    <a:pt x="159138" y="39141"/>
                  </a:cubicBezTo>
                  <a:cubicBezTo>
                    <a:pt x="153102" y="35679"/>
                    <a:pt x="162422" y="23964"/>
                    <a:pt x="164197" y="21124"/>
                  </a:cubicBezTo>
                  <a:cubicBezTo>
                    <a:pt x="165972" y="18372"/>
                    <a:pt x="164552" y="15710"/>
                    <a:pt x="156830" y="13136"/>
                  </a:cubicBezTo>
                  <a:cubicBezTo>
                    <a:pt x="149197" y="10473"/>
                    <a:pt x="134375" y="8964"/>
                    <a:pt x="126032" y="15088"/>
                  </a:cubicBezTo>
                  <a:cubicBezTo>
                    <a:pt x="117689" y="21212"/>
                    <a:pt x="114139" y="33904"/>
                    <a:pt x="116003" y="42780"/>
                  </a:cubicBezTo>
                  <a:cubicBezTo>
                    <a:pt x="117956" y="51744"/>
                    <a:pt x="117157" y="67720"/>
                    <a:pt x="108104" y="70915"/>
                  </a:cubicBezTo>
                  <a:cubicBezTo>
                    <a:pt x="98962" y="74110"/>
                    <a:pt x="91596" y="63548"/>
                    <a:pt x="95767" y="43224"/>
                  </a:cubicBezTo>
                  <a:cubicBezTo>
                    <a:pt x="99850" y="22899"/>
                    <a:pt x="118932" y="11538"/>
                    <a:pt x="117334" y="7455"/>
                  </a:cubicBezTo>
                  <a:cubicBezTo>
                    <a:pt x="115648" y="3461"/>
                    <a:pt x="91418" y="0"/>
                    <a:pt x="72602" y="11449"/>
                  </a:cubicBezTo>
                  <a:cubicBezTo>
                    <a:pt x="57425" y="20591"/>
                    <a:pt x="55206" y="40472"/>
                    <a:pt x="57248" y="49525"/>
                  </a:cubicBezTo>
                  <a:cubicBezTo>
                    <a:pt x="59289" y="58489"/>
                    <a:pt x="63638" y="67365"/>
                    <a:pt x="59733" y="74377"/>
                  </a:cubicBezTo>
                  <a:cubicBezTo>
                    <a:pt x="55827" y="81388"/>
                    <a:pt x="43136" y="76240"/>
                    <a:pt x="41361" y="56892"/>
                  </a:cubicBezTo>
                  <a:cubicBezTo>
                    <a:pt x="39585" y="37543"/>
                    <a:pt x="50591" y="20147"/>
                    <a:pt x="50591" y="18195"/>
                  </a:cubicBezTo>
                  <a:cubicBezTo>
                    <a:pt x="50591" y="16331"/>
                    <a:pt x="46242" y="15443"/>
                    <a:pt x="39230" y="20059"/>
                  </a:cubicBezTo>
                  <a:cubicBezTo>
                    <a:pt x="28580" y="26804"/>
                    <a:pt x="20326" y="36922"/>
                    <a:pt x="15888" y="48726"/>
                  </a:cubicBezTo>
                  <a:cubicBezTo>
                    <a:pt x="9941" y="64347"/>
                    <a:pt x="14912" y="71891"/>
                    <a:pt x="21657" y="77660"/>
                  </a:cubicBezTo>
                  <a:cubicBezTo>
                    <a:pt x="28314" y="83341"/>
                    <a:pt x="29201" y="90530"/>
                    <a:pt x="23166" y="92571"/>
                  </a:cubicBezTo>
                  <a:cubicBezTo>
                    <a:pt x="17131" y="94701"/>
                    <a:pt x="6036" y="85116"/>
                    <a:pt x="3551" y="84495"/>
                  </a:cubicBezTo>
                  <a:cubicBezTo>
                    <a:pt x="1066" y="83873"/>
                    <a:pt x="1" y="90352"/>
                    <a:pt x="4439" y="101180"/>
                  </a:cubicBezTo>
                  <a:cubicBezTo>
                    <a:pt x="8788" y="111920"/>
                    <a:pt x="18906" y="116180"/>
                    <a:pt x="28136" y="120795"/>
                  </a:cubicBezTo>
                  <a:cubicBezTo>
                    <a:pt x="37367" y="125499"/>
                    <a:pt x="38165" y="132333"/>
                    <a:pt x="37722" y="136594"/>
                  </a:cubicBezTo>
                  <a:cubicBezTo>
                    <a:pt x="37278" y="140854"/>
                    <a:pt x="39319" y="141298"/>
                    <a:pt x="39319" y="141298"/>
                  </a:cubicBezTo>
                  <a:lnTo>
                    <a:pt x="203426" y="33194"/>
                  </a:lnTo>
                  <a:cubicBezTo>
                    <a:pt x="201562" y="30177"/>
                    <a:pt x="192687" y="27070"/>
                    <a:pt x="186297" y="26360"/>
                  </a:cubicBezTo>
                  <a:close/>
                  <a:moveTo>
                    <a:pt x="51834" y="113074"/>
                  </a:moveTo>
                  <a:cubicBezTo>
                    <a:pt x="48816" y="117511"/>
                    <a:pt x="43313" y="114494"/>
                    <a:pt x="40118" y="106772"/>
                  </a:cubicBezTo>
                  <a:cubicBezTo>
                    <a:pt x="36923" y="99139"/>
                    <a:pt x="45887" y="93636"/>
                    <a:pt x="48993" y="94968"/>
                  </a:cubicBezTo>
                  <a:cubicBezTo>
                    <a:pt x="54496" y="97098"/>
                    <a:pt x="54762" y="108725"/>
                    <a:pt x="51834" y="113074"/>
                  </a:cubicBezTo>
                  <a:close/>
                  <a:moveTo>
                    <a:pt x="84406" y="46596"/>
                  </a:moveTo>
                  <a:cubicBezTo>
                    <a:pt x="81211" y="51655"/>
                    <a:pt x="75975" y="47661"/>
                    <a:pt x="73312" y="38431"/>
                  </a:cubicBezTo>
                  <a:cubicBezTo>
                    <a:pt x="70649" y="29200"/>
                    <a:pt x="79702" y="23076"/>
                    <a:pt x="82720" y="24851"/>
                  </a:cubicBezTo>
                  <a:cubicBezTo>
                    <a:pt x="87957" y="27692"/>
                    <a:pt x="87513" y="41537"/>
                    <a:pt x="84406" y="46596"/>
                  </a:cubicBezTo>
                  <a:close/>
                  <a:moveTo>
                    <a:pt x="88400" y="93548"/>
                  </a:moveTo>
                  <a:cubicBezTo>
                    <a:pt x="84229" y="99583"/>
                    <a:pt x="76507" y="95411"/>
                    <a:pt x="72070" y="84761"/>
                  </a:cubicBezTo>
                  <a:cubicBezTo>
                    <a:pt x="67632" y="74110"/>
                    <a:pt x="80146" y="66477"/>
                    <a:pt x="84495" y="68252"/>
                  </a:cubicBezTo>
                  <a:cubicBezTo>
                    <a:pt x="92039" y="71270"/>
                    <a:pt x="92483" y="87335"/>
                    <a:pt x="88400" y="93548"/>
                  </a:cubicBezTo>
                  <a:close/>
                  <a:moveTo>
                    <a:pt x="132955" y="65856"/>
                  </a:moveTo>
                  <a:cubicBezTo>
                    <a:pt x="127630" y="70738"/>
                    <a:pt x="124523" y="64259"/>
                    <a:pt x="126387" y="52277"/>
                  </a:cubicBezTo>
                  <a:cubicBezTo>
                    <a:pt x="128340" y="40383"/>
                    <a:pt x="139612" y="36478"/>
                    <a:pt x="141653" y="39585"/>
                  </a:cubicBezTo>
                  <a:cubicBezTo>
                    <a:pt x="145115" y="44821"/>
                    <a:pt x="138280" y="61063"/>
                    <a:pt x="132955" y="6585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821590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0138DC-BDB9-4938-7E48-3A6250682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5765946-C958-F260-25BA-4AE2CB629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3827F4-B994-11DC-8F95-39F73699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C3CB9F-BBE4-5175-FCD5-3FA35AE87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26AD85-9FA8-34C2-0466-7A338FC3E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52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 ">
  <p:cSld name="Title only 4 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0690054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29"/>
          <p:cNvSpPr txBox="1">
            <a:spLocks noGrp="1"/>
          </p:cNvSpPr>
          <p:nvPr>
            <p:ph type="subTitle" idx="1"/>
          </p:nvPr>
        </p:nvSpPr>
        <p:spPr>
          <a:xfrm>
            <a:off x="2301200" y="1328567"/>
            <a:ext cx="7589600" cy="8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7" name="Google Shape;2617;p29"/>
          <p:cNvSpPr txBox="1">
            <a:spLocks noGrp="1"/>
          </p:cNvSpPr>
          <p:nvPr>
            <p:ph type="title"/>
          </p:nvPr>
        </p:nvSpPr>
        <p:spPr>
          <a:xfrm>
            <a:off x="963167" y="5974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" name="Google Shape;2618;p29"/>
          <p:cNvGrpSpPr/>
          <p:nvPr/>
        </p:nvGrpSpPr>
        <p:grpSpPr>
          <a:xfrm>
            <a:off x="-1082330" y="2171784"/>
            <a:ext cx="15045083" cy="5727777"/>
            <a:chOff x="-836622" y="1628837"/>
            <a:chExt cx="11283812" cy="4295833"/>
          </a:xfrm>
        </p:grpSpPr>
        <p:grpSp>
          <p:nvGrpSpPr>
            <p:cNvPr id="3" name="Google Shape;2619;p29"/>
            <p:cNvGrpSpPr/>
            <p:nvPr/>
          </p:nvGrpSpPr>
          <p:grpSpPr>
            <a:xfrm>
              <a:off x="-836622" y="3596261"/>
              <a:ext cx="10633129" cy="2328409"/>
              <a:chOff x="-836622" y="3596261"/>
              <a:chExt cx="10633129" cy="2328409"/>
            </a:xfrm>
          </p:grpSpPr>
          <p:sp>
            <p:nvSpPr>
              <p:cNvPr id="2620" name="Google Shape;2620;p29"/>
              <p:cNvSpPr/>
              <p:nvPr/>
            </p:nvSpPr>
            <p:spPr>
              <a:xfrm rot="-128938">
                <a:off x="-803956" y="3793710"/>
                <a:ext cx="10567796" cy="1933511"/>
              </a:xfrm>
              <a:custGeom>
                <a:avLst/>
                <a:gdLst/>
                <a:ahLst/>
                <a:cxnLst/>
                <a:rect l="l" t="t" r="r" b="b"/>
                <a:pathLst>
                  <a:path w="290839" h="88468" extrusionOk="0">
                    <a:moveTo>
                      <a:pt x="31725" y="0"/>
                    </a:moveTo>
                    <a:cubicBezTo>
                      <a:pt x="23995" y="0"/>
                      <a:pt x="16259" y="2026"/>
                      <a:pt x="9579" y="5925"/>
                    </a:cubicBezTo>
                    <a:cubicBezTo>
                      <a:pt x="9579" y="5925"/>
                      <a:pt x="1" y="86526"/>
                      <a:pt x="9579" y="86526"/>
                    </a:cubicBezTo>
                    <a:cubicBezTo>
                      <a:pt x="15971" y="86526"/>
                      <a:pt x="138845" y="88468"/>
                      <a:pt x="220050" y="88468"/>
                    </a:cubicBezTo>
                    <a:cubicBezTo>
                      <a:pt x="260653" y="88468"/>
                      <a:pt x="290838" y="87982"/>
                      <a:pt x="290838" y="86526"/>
                    </a:cubicBezTo>
                    <a:lnTo>
                      <a:pt x="290838" y="55707"/>
                    </a:lnTo>
                    <a:cubicBezTo>
                      <a:pt x="285671" y="62103"/>
                      <a:pt x="277225" y="63780"/>
                      <a:pt x="268701" y="63780"/>
                    </a:cubicBezTo>
                    <a:cubicBezTo>
                      <a:pt x="265714" y="63780"/>
                      <a:pt x="262717" y="63574"/>
                      <a:pt x="259848" y="63293"/>
                    </a:cubicBezTo>
                    <a:cubicBezTo>
                      <a:pt x="242097" y="61574"/>
                      <a:pt x="224043" y="58823"/>
                      <a:pt x="208245" y="50559"/>
                    </a:cubicBezTo>
                    <a:cubicBezTo>
                      <a:pt x="196027" y="44157"/>
                      <a:pt x="185083" y="34467"/>
                      <a:pt x="171510" y="32050"/>
                    </a:cubicBezTo>
                    <a:cubicBezTo>
                      <a:pt x="169114" y="31623"/>
                      <a:pt x="166707" y="31437"/>
                      <a:pt x="164296" y="31437"/>
                    </a:cubicBezTo>
                    <a:cubicBezTo>
                      <a:pt x="156200" y="31437"/>
                      <a:pt x="148058" y="33532"/>
                      <a:pt x="140155" y="35620"/>
                    </a:cubicBezTo>
                    <a:lnTo>
                      <a:pt x="112503" y="42913"/>
                    </a:lnTo>
                    <a:cubicBezTo>
                      <a:pt x="107193" y="44315"/>
                      <a:pt x="101481" y="45661"/>
                      <a:pt x="96026" y="45661"/>
                    </a:cubicBezTo>
                    <a:cubicBezTo>
                      <a:pt x="91724" y="45661"/>
                      <a:pt x="87581" y="44824"/>
                      <a:pt x="83919" y="42518"/>
                    </a:cubicBezTo>
                    <a:cubicBezTo>
                      <a:pt x="76233" y="37674"/>
                      <a:pt x="73411" y="28065"/>
                      <a:pt x="68576" y="20388"/>
                    </a:cubicBezTo>
                    <a:cubicBezTo>
                      <a:pt x="62609" y="10911"/>
                      <a:pt x="52868" y="3892"/>
                      <a:pt x="42006" y="1232"/>
                    </a:cubicBezTo>
                    <a:cubicBezTo>
                      <a:pt x="38644" y="406"/>
                      <a:pt x="35185" y="0"/>
                      <a:pt x="317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accent3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" name="Google Shape;2621;p29"/>
              <p:cNvGrpSpPr/>
              <p:nvPr/>
            </p:nvGrpSpPr>
            <p:grpSpPr>
              <a:xfrm flipH="1">
                <a:off x="3049912" y="4582408"/>
                <a:ext cx="914040" cy="639634"/>
                <a:chOff x="482325" y="239050"/>
                <a:chExt cx="7461550" cy="5221500"/>
              </a:xfrm>
            </p:grpSpPr>
            <p:sp>
              <p:nvSpPr>
                <p:cNvPr id="2622" name="Google Shape;2622;p29"/>
                <p:cNvSpPr/>
                <p:nvPr/>
              </p:nvSpPr>
              <p:spPr>
                <a:xfrm>
                  <a:off x="495400" y="3260325"/>
                  <a:ext cx="7448475" cy="220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39" h="88009" extrusionOk="0">
                      <a:moveTo>
                        <a:pt x="126168" y="1"/>
                      </a:moveTo>
                      <a:cubicBezTo>
                        <a:pt x="54560" y="1"/>
                        <a:pt x="0" y="15940"/>
                        <a:pt x="0" y="15940"/>
                      </a:cubicBezTo>
                      <a:cubicBezTo>
                        <a:pt x="0" y="15940"/>
                        <a:pt x="9270" y="37482"/>
                        <a:pt x="40996" y="40746"/>
                      </a:cubicBezTo>
                      <a:cubicBezTo>
                        <a:pt x="58195" y="58389"/>
                        <a:pt x="100289" y="88008"/>
                        <a:pt x="158704" y="88008"/>
                      </a:cubicBezTo>
                      <a:cubicBezTo>
                        <a:pt x="169023" y="88008"/>
                        <a:pt x="179851" y="87084"/>
                        <a:pt x="191140" y="85006"/>
                      </a:cubicBezTo>
                      <a:cubicBezTo>
                        <a:pt x="266474" y="71297"/>
                        <a:pt x="297939" y="22076"/>
                        <a:pt x="195449" y="5364"/>
                      </a:cubicBezTo>
                      <a:cubicBezTo>
                        <a:pt x="171478" y="1486"/>
                        <a:pt x="148028" y="1"/>
                        <a:pt x="126168" y="1"/>
                      </a:cubicBezTo>
                      <a:close/>
                    </a:path>
                  </a:pathLst>
                </a:custGeom>
                <a:solidFill>
                  <a:srgbClr val="3E4355">
                    <a:alpha val="46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29"/>
                <p:cNvSpPr/>
                <p:nvPr/>
              </p:nvSpPr>
              <p:spPr>
                <a:xfrm>
                  <a:off x="482325" y="239050"/>
                  <a:ext cx="5519475" cy="390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79" h="156379" extrusionOk="0">
                      <a:moveTo>
                        <a:pt x="121077" y="0"/>
                      </a:moveTo>
                      <a:cubicBezTo>
                        <a:pt x="93604" y="0"/>
                        <a:pt x="65897" y="12867"/>
                        <a:pt x="49483" y="34039"/>
                      </a:cubicBezTo>
                      <a:cubicBezTo>
                        <a:pt x="4831" y="54799"/>
                        <a:pt x="1" y="134049"/>
                        <a:pt x="523" y="136791"/>
                      </a:cubicBezTo>
                      <a:cubicBezTo>
                        <a:pt x="1045" y="139663"/>
                        <a:pt x="10837" y="143972"/>
                        <a:pt x="27157" y="145538"/>
                      </a:cubicBezTo>
                      <a:cubicBezTo>
                        <a:pt x="55881" y="152847"/>
                        <a:pt x="85360" y="156378"/>
                        <a:pt x="114977" y="156378"/>
                      </a:cubicBezTo>
                      <a:cubicBezTo>
                        <a:pt x="115515" y="156378"/>
                        <a:pt x="116053" y="156377"/>
                        <a:pt x="116591" y="156375"/>
                      </a:cubicBezTo>
                      <a:cubicBezTo>
                        <a:pt x="160198" y="156375"/>
                        <a:pt x="193099" y="142796"/>
                        <a:pt x="200541" y="135224"/>
                      </a:cubicBezTo>
                      <a:cubicBezTo>
                        <a:pt x="200541" y="135224"/>
                        <a:pt x="219342" y="126999"/>
                        <a:pt x="219603" y="123343"/>
                      </a:cubicBezTo>
                      <a:cubicBezTo>
                        <a:pt x="220778" y="102192"/>
                        <a:pt x="204328" y="46182"/>
                        <a:pt x="185919" y="34039"/>
                      </a:cubicBezTo>
                      <a:cubicBezTo>
                        <a:pt x="169966" y="10264"/>
                        <a:pt x="145615" y="0"/>
                        <a:pt x="1210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29"/>
                <p:cNvSpPr/>
                <p:nvPr/>
              </p:nvSpPr>
              <p:spPr>
                <a:xfrm>
                  <a:off x="2871575" y="1223850"/>
                  <a:ext cx="3126950" cy="29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78" h="116983" extrusionOk="0">
                      <a:moveTo>
                        <a:pt x="96354" y="0"/>
                      </a:moveTo>
                      <a:cubicBezTo>
                        <a:pt x="55620" y="2742"/>
                        <a:pt x="31466" y="31988"/>
                        <a:pt x="27810" y="59405"/>
                      </a:cubicBezTo>
                      <a:cubicBezTo>
                        <a:pt x="8226" y="77553"/>
                        <a:pt x="1959" y="103927"/>
                        <a:pt x="1" y="116461"/>
                      </a:cubicBezTo>
                      <a:cubicBezTo>
                        <a:pt x="6921" y="116722"/>
                        <a:pt x="13840" y="116983"/>
                        <a:pt x="21021" y="116983"/>
                      </a:cubicBezTo>
                      <a:cubicBezTo>
                        <a:pt x="64628" y="116983"/>
                        <a:pt x="97660" y="103404"/>
                        <a:pt x="104971" y="95832"/>
                      </a:cubicBezTo>
                      <a:cubicBezTo>
                        <a:pt x="104971" y="95832"/>
                        <a:pt x="123903" y="87476"/>
                        <a:pt x="124033" y="83820"/>
                      </a:cubicBezTo>
                      <a:cubicBezTo>
                        <a:pt x="125078" y="65020"/>
                        <a:pt x="112152" y="18540"/>
                        <a:pt x="96354" y="0"/>
                      </a:cubicBezTo>
                      <a:close/>
                    </a:path>
                  </a:pathLst>
                </a:custGeom>
                <a:solidFill>
                  <a:srgbClr val="3E4355">
                    <a:alpha val="46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29"/>
                <p:cNvSpPr/>
                <p:nvPr/>
              </p:nvSpPr>
              <p:spPr>
                <a:xfrm>
                  <a:off x="1118825" y="1672200"/>
                  <a:ext cx="639750" cy="58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90" h="23340" extrusionOk="0">
                      <a:moveTo>
                        <a:pt x="17219" y="1"/>
                      </a:moveTo>
                      <a:cubicBezTo>
                        <a:pt x="13695" y="1"/>
                        <a:pt x="9491" y="1999"/>
                        <a:pt x="6136" y="5698"/>
                      </a:cubicBezTo>
                      <a:cubicBezTo>
                        <a:pt x="1175" y="11181"/>
                        <a:pt x="0" y="18362"/>
                        <a:pt x="3525" y="21626"/>
                      </a:cubicBezTo>
                      <a:cubicBezTo>
                        <a:pt x="4778" y="22789"/>
                        <a:pt x="6429" y="23339"/>
                        <a:pt x="8263" y="23339"/>
                      </a:cubicBezTo>
                      <a:cubicBezTo>
                        <a:pt x="11782" y="23339"/>
                        <a:pt x="15976" y="21314"/>
                        <a:pt x="19323" y="17709"/>
                      </a:cubicBezTo>
                      <a:cubicBezTo>
                        <a:pt x="24415" y="12226"/>
                        <a:pt x="25590" y="5045"/>
                        <a:pt x="21934" y="1650"/>
                      </a:cubicBezTo>
                      <a:cubicBezTo>
                        <a:pt x="20687" y="537"/>
                        <a:pt x="19044" y="1"/>
                        <a:pt x="17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29"/>
                <p:cNvSpPr/>
                <p:nvPr/>
              </p:nvSpPr>
              <p:spPr>
                <a:xfrm>
                  <a:off x="1197150" y="2397925"/>
                  <a:ext cx="339475" cy="3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9" h="12426" extrusionOk="0">
                      <a:moveTo>
                        <a:pt x="7852" y="0"/>
                      </a:moveTo>
                      <a:cubicBezTo>
                        <a:pt x="6015" y="0"/>
                        <a:pt x="4066" y="858"/>
                        <a:pt x="2612" y="2389"/>
                      </a:cubicBezTo>
                      <a:cubicBezTo>
                        <a:pt x="131" y="5131"/>
                        <a:pt x="0" y="9048"/>
                        <a:pt x="2351" y="11137"/>
                      </a:cubicBezTo>
                      <a:cubicBezTo>
                        <a:pt x="3441" y="12009"/>
                        <a:pt x="4758" y="12426"/>
                        <a:pt x="6075" y="12426"/>
                      </a:cubicBezTo>
                      <a:cubicBezTo>
                        <a:pt x="7913" y="12426"/>
                        <a:pt x="9751" y="11614"/>
                        <a:pt x="10968" y="10092"/>
                      </a:cubicBezTo>
                      <a:cubicBezTo>
                        <a:pt x="13448" y="7351"/>
                        <a:pt x="13579" y="3564"/>
                        <a:pt x="11359" y="1345"/>
                      </a:cubicBezTo>
                      <a:cubicBezTo>
                        <a:pt x="10387" y="427"/>
                        <a:pt x="9147" y="0"/>
                        <a:pt x="78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29"/>
                <p:cNvSpPr/>
                <p:nvPr/>
              </p:nvSpPr>
              <p:spPr>
                <a:xfrm>
                  <a:off x="1601875" y="2182500"/>
                  <a:ext cx="306850" cy="3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4" h="13265" extrusionOk="0">
                      <a:moveTo>
                        <a:pt x="6427" y="0"/>
                      </a:moveTo>
                      <a:cubicBezTo>
                        <a:pt x="3529" y="0"/>
                        <a:pt x="889" y="2502"/>
                        <a:pt x="523" y="5914"/>
                      </a:cubicBezTo>
                      <a:cubicBezTo>
                        <a:pt x="1" y="9570"/>
                        <a:pt x="2090" y="12834"/>
                        <a:pt x="5354" y="13226"/>
                      </a:cubicBezTo>
                      <a:cubicBezTo>
                        <a:pt x="5563" y="13252"/>
                        <a:pt x="5771" y="13265"/>
                        <a:pt x="5977" y="13265"/>
                      </a:cubicBezTo>
                      <a:cubicBezTo>
                        <a:pt x="8860" y="13265"/>
                        <a:pt x="11395" y="10763"/>
                        <a:pt x="11882" y="7351"/>
                      </a:cubicBezTo>
                      <a:cubicBezTo>
                        <a:pt x="12274" y="3695"/>
                        <a:pt x="10185" y="431"/>
                        <a:pt x="7051" y="39"/>
                      </a:cubicBezTo>
                      <a:cubicBezTo>
                        <a:pt x="6842" y="13"/>
                        <a:pt x="6634" y="0"/>
                        <a:pt x="64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29"/>
                <p:cNvSpPr/>
                <p:nvPr/>
              </p:nvSpPr>
              <p:spPr>
                <a:xfrm>
                  <a:off x="3814875" y="506125"/>
                  <a:ext cx="714850" cy="52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94" h="20847" extrusionOk="0">
                      <a:moveTo>
                        <a:pt x="9702" y="0"/>
                      </a:moveTo>
                      <a:cubicBezTo>
                        <a:pt x="6652" y="0"/>
                        <a:pt x="4080" y="1046"/>
                        <a:pt x="2743" y="3119"/>
                      </a:cubicBezTo>
                      <a:cubicBezTo>
                        <a:pt x="1" y="7297"/>
                        <a:pt x="3134" y="13956"/>
                        <a:pt x="9532" y="18003"/>
                      </a:cubicBezTo>
                      <a:cubicBezTo>
                        <a:pt x="12627" y="19899"/>
                        <a:pt x="15906" y="20846"/>
                        <a:pt x="18777" y="20846"/>
                      </a:cubicBezTo>
                      <a:cubicBezTo>
                        <a:pt x="21839" y="20846"/>
                        <a:pt x="24437" y="19768"/>
                        <a:pt x="25852" y="17612"/>
                      </a:cubicBezTo>
                      <a:cubicBezTo>
                        <a:pt x="28594" y="13564"/>
                        <a:pt x="25330" y="6906"/>
                        <a:pt x="19063" y="2858"/>
                      </a:cubicBezTo>
                      <a:cubicBezTo>
                        <a:pt x="15943" y="948"/>
                        <a:pt x="12605" y="0"/>
                        <a:pt x="970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29"/>
                <p:cNvSpPr/>
                <p:nvPr/>
              </p:nvSpPr>
              <p:spPr>
                <a:xfrm>
                  <a:off x="4562350" y="982275"/>
                  <a:ext cx="362325" cy="29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3" h="11949" extrusionOk="0">
                      <a:moveTo>
                        <a:pt x="6347" y="1"/>
                      </a:moveTo>
                      <a:cubicBezTo>
                        <a:pt x="4404" y="1"/>
                        <a:pt x="2632" y="846"/>
                        <a:pt x="1697" y="2483"/>
                      </a:cubicBezTo>
                      <a:cubicBezTo>
                        <a:pt x="0" y="5094"/>
                        <a:pt x="1175" y="8749"/>
                        <a:pt x="4178" y="10708"/>
                      </a:cubicBezTo>
                      <a:cubicBezTo>
                        <a:pt x="5287" y="11552"/>
                        <a:pt x="6587" y="11949"/>
                        <a:pt x="7873" y="11949"/>
                      </a:cubicBezTo>
                      <a:cubicBezTo>
                        <a:pt x="9767" y="11949"/>
                        <a:pt x="11628" y="11088"/>
                        <a:pt x="12795" y="9533"/>
                      </a:cubicBezTo>
                      <a:cubicBezTo>
                        <a:pt x="14492" y="6791"/>
                        <a:pt x="13317" y="3135"/>
                        <a:pt x="10314" y="1177"/>
                      </a:cubicBezTo>
                      <a:cubicBezTo>
                        <a:pt x="9051" y="387"/>
                        <a:pt x="7660" y="1"/>
                        <a:pt x="634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29"/>
                <p:cNvSpPr/>
                <p:nvPr/>
              </p:nvSpPr>
              <p:spPr>
                <a:xfrm>
                  <a:off x="3204525" y="391800"/>
                  <a:ext cx="339475" cy="28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9" h="11338" extrusionOk="0">
                      <a:moveTo>
                        <a:pt x="6364" y="0"/>
                      </a:moveTo>
                      <a:cubicBezTo>
                        <a:pt x="3279" y="0"/>
                        <a:pt x="719" y="1929"/>
                        <a:pt x="261" y="4559"/>
                      </a:cubicBezTo>
                      <a:cubicBezTo>
                        <a:pt x="0" y="7954"/>
                        <a:pt x="2481" y="10956"/>
                        <a:pt x="5875" y="11218"/>
                      </a:cubicBezTo>
                      <a:cubicBezTo>
                        <a:pt x="6329" y="11299"/>
                        <a:pt x="6777" y="11337"/>
                        <a:pt x="7215" y="11337"/>
                      </a:cubicBezTo>
                      <a:cubicBezTo>
                        <a:pt x="10299" y="11337"/>
                        <a:pt x="12860" y="9408"/>
                        <a:pt x="13317" y="6779"/>
                      </a:cubicBezTo>
                      <a:cubicBezTo>
                        <a:pt x="13578" y="3384"/>
                        <a:pt x="11098" y="381"/>
                        <a:pt x="7703" y="120"/>
                      </a:cubicBezTo>
                      <a:cubicBezTo>
                        <a:pt x="7249" y="39"/>
                        <a:pt x="6801" y="0"/>
                        <a:pt x="63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" name="Google Shape;2631;p29"/>
              <p:cNvGrpSpPr/>
              <p:nvPr/>
            </p:nvGrpSpPr>
            <p:grpSpPr>
              <a:xfrm>
                <a:off x="4380264" y="4938404"/>
                <a:ext cx="199338" cy="74802"/>
                <a:chOff x="7135614" y="6990679"/>
                <a:chExt cx="199338" cy="74802"/>
              </a:xfrm>
            </p:grpSpPr>
            <p:sp>
              <p:nvSpPr>
                <p:cNvPr id="2632" name="Google Shape;2632;p29"/>
                <p:cNvSpPr/>
                <p:nvPr/>
              </p:nvSpPr>
              <p:spPr>
                <a:xfrm flipH="1">
                  <a:off x="7135614" y="6990679"/>
                  <a:ext cx="199338" cy="7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3" h="3551" extrusionOk="0">
                      <a:moveTo>
                        <a:pt x="4693" y="1"/>
                      </a:moveTo>
                      <a:cubicBezTo>
                        <a:pt x="3777" y="1"/>
                        <a:pt x="2862" y="500"/>
                        <a:pt x="4249" y="1498"/>
                      </a:cubicBezTo>
                      <a:cubicBezTo>
                        <a:pt x="3388" y="879"/>
                        <a:pt x="2495" y="665"/>
                        <a:pt x="1836" y="665"/>
                      </a:cubicBezTo>
                      <a:cubicBezTo>
                        <a:pt x="370" y="665"/>
                        <a:pt x="56" y="1720"/>
                        <a:pt x="3805" y="1720"/>
                      </a:cubicBezTo>
                      <a:cubicBezTo>
                        <a:pt x="0" y="1720"/>
                        <a:pt x="381" y="2862"/>
                        <a:pt x="1903" y="2862"/>
                      </a:cubicBezTo>
                      <a:cubicBezTo>
                        <a:pt x="2555" y="2862"/>
                        <a:pt x="3417" y="2652"/>
                        <a:pt x="4249" y="2053"/>
                      </a:cubicBezTo>
                      <a:lnTo>
                        <a:pt x="4249" y="2053"/>
                      </a:lnTo>
                      <a:cubicBezTo>
                        <a:pt x="2862" y="3052"/>
                        <a:pt x="3777" y="3551"/>
                        <a:pt x="4693" y="3551"/>
                      </a:cubicBezTo>
                      <a:cubicBezTo>
                        <a:pt x="5608" y="3551"/>
                        <a:pt x="6523" y="3052"/>
                        <a:pt x="5136" y="2053"/>
                      </a:cubicBezTo>
                      <a:lnTo>
                        <a:pt x="5136" y="2053"/>
                      </a:lnTo>
                      <a:cubicBezTo>
                        <a:pt x="5968" y="2652"/>
                        <a:pt x="6840" y="2862"/>
                        <a:pt x="7503" y="2862"/>
                      </a:cubicBezTo>
                      <a:cubicBezTo>
                        <a:pt x="9051" y="2862"/>
                        <a:pt x="9463" y="1720"/>
                        <a:pt x="5580" y="1720"/>
                      </a:cubicBezTo>
                      <a:cubicBezTo>
                        <a:pt x="9405" y="1720"/>
                        <a:pt x="9062" y="665"/>
                        <a:pt x="7571" y="665"/>
                      </a:cubicBezTo>
                      <a:cubicBezTo>
                        <a:pt x="6900" y="665"/>
                        <a:pt x="5997" y="879"/>
                        <a:pt x="5136" y="1498"/>
                      </a:cubicBezTo>
                      <a:cubicBezTo>
                        <a:pt x="6523" y="500"/>
                        <a:pt x="5608" y="1"/>
                        <a:pt x="4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29"/>
                <p:cNvSpPr/>
                <p:nvPr/>
              </p:nvSpPr>
              <p:spPr>
                <a:xfrm flipH="1">
                  <a:off x="7219727" y="7022235"/>
                  <a:ext cx="32735" cy="11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556" extrusionOk="0">
                      <a:moveTo>
                        <a:pt x="777" y="0"/>
                      </a:moveTo>
                      <a:cubicBezTo>
                        <a:pt x="333" y="0"/>
                        <a:pt x="0" y="111"/>
                        <a:pt x="0" y="222"/>
                      </a:cubicBezTo>
                      <a:cubicBezTo>
                        <a:pt x="0" y="444"/>
                        <a:pt x="333" y="555"/>
                        <a:pt x="777" y="555"/>
                      </a:cubicBezTo>
                      <a:cubicBezTo>
                        <a:pt x="1220" y="555"/>
                        <a:pt x="1553" y="444"/>
                        <a:pt x="1553" y="222"/>
                      </a:cubicBezTo>
                      <a:cubicBezTo>
                        <a:pt x="1553" y="111"/>
                        <a:pt x="1220" y="0"/>
                        <a:pt x="77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34" name="Google Shape;2634;p29"/>
              <p:cNvSpPr/>
              <p:nvPr/>
            </p:nvSpPr>
            <p:spPr>
              <a:xfrm flipH="1">
                <a:off x="5048127" y="4836433"/>
                <a:ext cx="199738" cy="75371"/>
              </a:xfrm>
              <a:custGeom>
                <a:avLst/>
                <a:gdLst/>
                <a:ahLst/>
                <a:cxnLst/>
                <a:rect l="l" t="t" r="r" b="b"/>
                <a:pathLst>
                  <a:path w="9482" h="3578" extrusionOk="0">
                    <a:moveTo>
                      <a:pt x="4780" y="0"/>
                    </a:moveTo>
                    <a:cubicBezTo>
                      <a:pt x="3865" y="0"/>
                      <a:pt x="2950" y="499"/>
                      <a:pt x="4336" y="1498"/>
                    </a:cubicBezTo>
                    <a:cubicBezTo>
                      <a:pt x="3504" y="899"/>
                      <a:pt x="2632" y="689"/>
                      <a:pt x="1969" y="689"/>
                    </a:cubicBezTo>
                    <a:cubicBezTo>
                      <a:pt x="421" y="689"/>
                      <a:pt x="10" y="1831"/>
                      <a:pt x="3892" y="1831"/>
                    </a:cubicBezTo>
                    <a:cubicBezTo>
                      <a:pt x="0" y="1831"/>
                      <a:pt x="424" y="2923"/>
                      <a:pt x="1981" y="2923"/>
                    </a:cubicBezTo>
                    <a:cubicBezTo>
                      <a:pt x="2642" y="2923"/>
                      <a:pt x="3509" y="2726"/>
                      <a:pt x="4336" y="2163"/>
                    </a:cubicBezTo>
                    <a:lnTo>
                      <a:pt x="4336" y="2163"/>
                    </a:lnTo>
                    <a:cubicBezTo>
                      <a:pt x="2950" y="3106"/>
                      <a:pt x="3865" y="3578"/>
                      <a:pt x="4780" y="3578"/>
                    </a:cubicBezTo>
                    <a:cubicBezTo>
                      <a:pt x="5695" y="3578"/>
                      <a:pt x="6610" y="3106"/>
                      <a:pt x="5224" y="2163"/>
                    </a:cubicBezTo>
                    <a:lnTo>
                      <a:pt x="5224" y="2163"/>
                    </a:lnTo>
                    <a:cubicBezTo>
                      <a:pt x="6051" y="2726"/>
                      <a:pt x="6908" y="2923"/>
                      <a:pt x="7558" y="2923"/>
                    </a:cubicBezTo>
                    <a:cubicBezTo>
                      <a:pt x="9090" y="2923"/>
                      <a:pt x="9482" y="1831"/>
                      <a:pt x="5667" y="1831"/>
                    </a:cubicBezTo>
                    <a:cubicBezTo>
                      <a:pt x="9472" y="1831"/>
                      <a:pt x="9092" y="689"/>
                      <a:pt x="7570" y="689"/>
                    </a:cubicBezTo>
                    <a:cubicBezTo>
                      <a:pt x="6918" y="689"/>
                      <a:pt x="6056" y="899"/>
                      <a:pt x="5224" y="1498"/>
                    </a:cubicBezTo>
                    <a:cubicBezTo>
                      <a:pt x="6610" y="499"/>
                      <a:pt x="5695" y="0"/>
                      <a:pt x="47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29"/>
              <p:cNvSpPr/>
              <p:nvPr/>
            </p:nvSpPr>
            <p:spPr>
              <a:xfrm flipH="1">
                <a:off x="5130807" y="4867967"/>
                <a:ext cx="3273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667" extrusionOk="0">
                    <a:moveTo>
                      <a:pt x="777" y="1"/>
                    </a:moveTo>
                    <a:cubicBezTo>
                      <a:pt x="333" y="1"/>
                      <a:pt x="0" y="112"/>
                      <a:pt x="0" y="334"/>
                    </a:cubicBezTo>
                    <a:cubicBezTo>
                      <a:pt x="0" y="444"/>
                      <a:pt x="333" y="666"/>
                      <a:pt x="777" y="666"/>
                    </a:cubicBezTo>
                    <a:cubicBezTo>
                      <a:pt x="1221" y="666"/>
                      <a:pt x="1553" y="444"/>
                      <a:pt x="1553" y="334"/>
                    </a:cubicBezTo>
                    <a:cubicBezTo>
                      <a:pt x="1553" y="112"/>
                      <a:pt x="1221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29"/>
              <p:cNvSpPr/>
              <p:nvPr/>
            </p:nvSpPr>
            <p:spPr>
              <a:xfrm flipH="1">
                <a:off x="5880700" y="4723672"/>
                <a:ext cx="199759" cy="73643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3496" extrusionOk="0">
                    <a:moveTo>
                      <a:pt x="4703" y="1"/>
                    </a:moveTo>
                    <a:cubicBezTo>
                      <a:pt x="3787" y="1"/>
                      <a:pt x="2872" y="472"/>
                      <a:pt x="4259" y="1415"/>
                    </a:cubicBezTo>
                    <a:cubicBezTo>
                      <a:pt x="3432" y="853"/>
                      <a:pt x="2575" y="655"/>
                      <a:pt x="1924" y="655"/>
                    </a:cubicBezTo>
                    <a:cubicBezTo>
                      <a:pt x="393" y="655"/>
                      <a:pt x="1" y="1748"/>
                      <a:pt x="3815" y="1748"/>
                    </a:cubicBezTo>
                    <a:cubicBezTo>
                      <a:pt x="1" y="1748"/>
                      <a:pt x="393" y="2840"/>
                      <a:pt x="1924" y="2840"/>
                    </a:cubicBezTo>
                    <a:cubicBezTo>
                      <a:pt x="2575" y="2840"/>
                      <a:pt x="3432" y="2643"/>
                      <a:pt x="4259" y="2081"/>
                    </a:cubicBezTo>
                    <a:lnTo>
                      <a:pt x="4259" y="2081"/>
                    </a:lnTo>
                    <a:cubicBezTo>
                      <a:pt x="2872" y="3024"/>
                      <a:pt x="3760" y="3495"/>
                      <a:pt x="4661" y="3495"/>
                    </a:cubicBezTo>
                    <a:cubicBezTo>
                      <a:pt x="5562" y="3495"/>
                      <a:pt x="6477" y="3024"/>
                      <a:pt x="5146" y="2081"/>
                    </a:cubicBezTo>
                    <a:lnTo>
                      <a:pt x="5146" y="2081"/>
                    </a:lnTo>
                    <a:cubicBezTo>
                      <a:pt x="5973" y="2643"/>
                      <a:pt x="6840" y="2840"/>
                      <a:pt x="7502" y="2840"/>
                    </a:cubicBezTo>
                    <a:cubicBezTo>
                      <a:pt x="9059" y="2840"/>
                      <a:pt x="9482" y="1748"/>
                      <a:pt x="5590" y="1748"/>
                    </a:cubicBezTo>
                    <a:cubicBezTo>
                      <a:pt x="9482" y="1748"/>
                      <a:pt x="9059" y="655"/>
                      <a:pt x="7502" y="655"/>
                    </a:cubicBezTo>
                    <a:cubicBezTo>
                      <a:pt x="6840" y="655"/>
                      <a:pt x="5973" y="853"/>
                      <a:pt x="5146" y="1415"/>
                    </a:cubicBezTo>
                    <a:cubicBezTo>
                      <a:pt x="6533" y="472"/>
                      <a:pt x="5618" y="1"/>
                      <a:pt x="4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29"/>
              <p:cNvSpPr/>
              <p:nvPr/>
            </p:nvSpPr>
            <p:spPr>
              <a:xfrm flipH="1">
                <a:off x="5965023" y="4753479"/>
                <a:ext cx="35073" cy="1402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666" extrusionOk="0">
                    <a:moveTo>
                      <a:pt x="888" y="0"/>
                    </a:moveTo>
                    <a:cubicBezTo>
                      <a:pt x="444" y="0"/>
                      <a:pt x="0" y="111"/>
                      <a:pt x="0" y="333"/>
                    </a:cubicBezTo>
                    <a:cubicBezTo>
                      <a:pt x="0" y="555"/>
                      <a:pt x="444" y="666"/>
                      <a:pt x="888" y="666"/>
                    </a:cubicBezTo>
                    <a:cubicBezTo>
                      <a:pt x="1220" y="666"/>
                      <a:pt x="1664" y="555"/>
                      <a:pt x="1664" y="333"/>
                    </a:cubicBezTo>
                    <a:cubicBezTo>
                      <a:pt x="1664" y="111"/>
                      <a:pt x="1331" y="0"/>
                      <a:pt x="8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" name="Google Shape;2638;p29"/>
            <p:cNvGrpSpPr/>
            <p:nvPr/>
          </p:nvGrpSpPr>
          <p:grpSpPr>
            <a:xfrm rot="1125109">
              <a:off x="7853548" y="1893280"/>
              <a:ext cx="2154808" cy="3085698"/>
              <a:chOff x="4643500" y="2144275"/>
              <a:chExt cx="2026046" cy="2901568"/>
            </a:xfrm>
          </p:grpSpPr>
          <p:sp>
            <p:nvSpPr>
              <p:cNvPr id="2639" name="Google Shape;2639;p29"/>
              <p:cNvSpPr/>
              <p:nvPr/>
            </p:nvSpPr>
            <p:spPr>
              <a:xfrm>
                <a:off x="4643500" y="2800819"/>
                <a:ext cx="2026046" cy="2185665"/>
              </a:xfrm>
              <a:custGeom>
                <a:avLst/>
                <a:gdLst/>
                <a:ahLst/>
                <a:cxnLst/>
                <a:rect l="l" t="t" r="r" b="b"/>
                <a:pathLst>
                  <a:path w="145995" h="157497" extrusionOk="0">
                    <a:moveTo>
                      <a:pt x="75246" y="75246"/>
                    </a:moveTo>
                    <a:lnTo>
                      <a:pt x="77764" y="75666"/>
                    </a:lnTo>
                    <a:lnTo>
                      <a:pt x="78124" y="81542"/>
                    </a:lnTo>
                    <a:lnTo>
                      <a:pt x="75246" y="75246"/>
                    </a:lnTo>
                    <a:close/>
                    <a:moveTo>
                      <a:pt x="112239" y="102946"/>
                    </a:moveTo>
                    <a:lnTo>
                      <a:pt x="112959" y="103366"/>
                    </a:lnTo>
                    <a:lnTo>
                      <a:pt x="112959" y="104865"/>
                    </a:lnTo>
                    <a:lnTo>
                      <a:pt x="112239" y="102946"/>
                    </a:lnTo>
                    <a:close/>
                    <a:moveTo>
                      <a:pt x="19546" y="0"/>
                    </a:moveTo>
                    <a:lnTo>
                      <a:pt x="19546" y="0"/>
                    </a:lnTo>
                    <a:cubicBezTo>
                      <a:pt x="22724" y="10613"/>
                      <a:pt x="29019" y="22364"/>
                      <a:pt x="37353" y="34116"/>
                    </a:cubicBezTo>
                    <a:lnTo>
                      <a:pt x="56060" y="37833"/>
                    </a:lnTo>
                    <a:lnTo>
                      <a:pt x="41910" y="40231"/>
                    </a:lnTo>
                    <a:cubicBezTo>
                      <a:pt x="45627" y="45088"/>
                      <a:pt x="49644" y="49884"/>
                      <a:pt x="53901" y="54621"/>
                    </a:cubicBezTo>
                    <a:lnTo>
                      <a:pt x="77284" y="58638"/>
                    </a:lnTo>
                    <a:lnTo>
                      <a:pt x="67152" y="60677"/>
                    </a:lnTo>
                    <a:cubicBezTo>
                      <a:pt x="48925" y="52316"/>
                      <a:pt x="29559" y="48256"/>
                      <a:pt x="11653" y="48256"/>
                    </a:cubicBezTo>
                    <a:cubicBezTo>
                      <a:pt x="10298" y="48256"/>
                      <a:pt x="8952" y="48279"/>
                      <a:pt x="7615" y="48326"/>
                    </a:cubicBezTo>
                    <a:cubicBezTo>
                      <a:pt x="13071" y="59597"/>
                      <a:pt x="22124" y="71469"/>
                      <a:pt x="33396" y="83041"/>
                    </a:cubicBezTo>
                    <a:lnTo>
                      <a:pt x="54861" y="83940"/>
                    </a:lnTo>
                    <a:lnTo>
                      <a:pt x="39572" y="89096"/>
                    </a:lnTo>
                    <a:cubicBezTo>
                      <a:pt x="44488" y="93833"/>
                      <a:pt x="49824" y="98450"/>
                      <a:pt x="55400" y="102946"/>
                    </a:cubicBezTo>
                    <a:lnTo>
                      <a:pt x="82141" y="103246"/>
                    </a:lnTo>
                    <a:lnTo>
                      <a:pt x="64334" y="109901"/>
                    </a:lnTo>
                    <a:lnTo>
                      <a:pt x="65053" y="110501"/>
                    </a:lnTo>
                    <a:cubicBezTo>
                      <a:pt x="64394" y="110441"/>
                      <a:pt x="63734" y="110321"/>
                      <a:pt x="63075" y="110261"/>
                    </a:cubicBezTo>
                    <a:lnTo>
                      <a:pt x="63075" y="110261"/>
                    </a:lnTo>
                    <a:lnTo>
                      <a:pt x="69730" y="122852"/>
                    </a:lnTo>
                    <a:lnTo>
                      <a:pt x="54861" y="109842"/>
                    </a:lnTo>
                    <a:cubicBezTo>
                      <a:pt x="53984" y="109823"/>
                      <a:pt x="53108" y="109814"/>
                      <a:pt x="52234" y="109814"/>
                    </a:cubicBezTo>
                    <a:cubicBezTo>
                      <a:pt x="33271" y="109814"/>
                      <a:pt x="15074" y="114137"/>
                      <a:pt x="0" y="121473"/>
                    </a:cubicBezTo>
                    <a:cubicBezTo>
                      <a:pt x="8574" y="128728"/>
                      <a:pt x="20265" y="135083"/>
                      <a:pt x="33756" y="140420"/>
                    </a:cubicBezTo>
                    <a:lnTo>
                      <a:pt x="51623" y="133345"/>
                    </a:lnTo>
                    <a:lnTo>
                      <a:pt x="41010" y="143118"/>
                    </a:lnTo>
                    <a:cubicBezTo>
                      <a:pt x="46766" y="145216"/>
                      <a:pt x="52822" y="147015"/>
                      <a:pt x="58998" y="148694"/>
                    </a:cubicBezTo>
                    <a:lnTo>
                      <a:pt x="80942" y="139161"/>
                    </a:lnTo>
                    <a:lnTo>
                      <a:pt x="68830" y="151092"/>
                    </a:lnTo>
                    <a:cubicBezTo>
                      <a:pt x="75006" y="152471"/>
                      <a:pt x="81301" y="153670"/>
                      <a:pt x="87657" y="154570"/>
                    </a:cubicBezTo>
                    <a:lnTo>
                      <a:pt x="99708" y="149353"/>
                    </a:lnTo>
                    <a:lnTo>
                      <a:pt x="99708" y="149353"/>
                    </a:lnTo>
                    <a:lnTo>
                      <a:pt x="93533" y="155409"/>
                    </a:lnTo>
                    <a:cubicBezTo>
                      <a:pt x="104142" y="156766"/>
                      <a:pt x="114731" y="157497"/>
                      <a:pt x="124867" y="157497"/>
                    </a:cubicBezTo>
                    <a:cubicBezTo>
                      <a:pt x="132202" y="157497"/>
                      <a:pt x="139299" y="157114"/>
                      <a:pt x="145995" y="156308"/>
                    </a:cubicBezTo>
                    <a:cubicBezTo>
                      <a:pt x="144136" y="153910"/>
                      <a:pt x="142218" y="151572"/>
                      <a:pt x="140299" y="149353"/>
                    </a:cubicBezTo>
                    <a:cubicBezTo>
                      <a:pt x="136762" y="134244"/>
                      <a:pt x="130526" y="119914"/>
                      <a:pt x="122012" y="106964"/>
                    </a:cubicBezTo>
                    <a:cubicBezTo>
                      <a:pt x="120633" y="88797"/>
                      <a:pt x="115057" y="71289"/>
                      <a:pt x="105644" y="55700"/>
                    </a:cubicBezTo>
                    <a:lnTo>
                      <a:pt x="104205" y="64394"/>
                    </a:lnTo>
                    <a:lnTo>
                      <a:pt x="101027" y="48805"/>
                    </a:lnTo>
                    <a:cubicBezTo>
                      <a:pt x="94552" y="39812"/>
                      <a:pt x="86877" y="31777"/>
                      <a:pt x="78184" y="24942"/>
                    </a:cubicBezTo>
                    <a:lnTo>
                      <a:pt x="76805" y="39032"/>
                    </a:lnTo>
                    <a:lnTo>
                      <a:pt x="71588" y="20086"/>
                    </a:lnTo>
                    <a:cubicBezTo>
                      <a:pt x="55220" y="8934"/>
                      <a:pt x="36814" y="2159"/>
                      <a:pt x="19546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29"/>
              <p:cNvSpPr/>
              <p:nvPr/>
            </p:nvSpPr>
            <p:spPr>
              <a:xfrm>
                <a:off x="5597940" y="2144275"/>
                <a:ext cx="838714" cy="1771449"/>
              </a:xfrm>
              <a:custGeom>
                <a:avLst/>
                <a:gdLst/>
                <a:ahLst/>
                <a:cxnLst/>
                <a:rect l="l" t="t" r="r" b="b"/>
                <a:pathLst>
                  <a:path w="60437" h="127649" extrusionOk="0">
                    <a:moveTo>
                      <a:pt x="38912" y="34355"/>
                    </a:moveTo>
                    <a:lnTo>
                      <a:pt x="37414" y="52582"/>
                    </a:lnTo>
                    <a:lnTo>
                      <a:pt x="43109" y="40711"/>
                    </a:lnTo>
                    <a:cubicBezTo>
                      <a:pt x="48506" y="49465"/>
                      <a:pt x="52643" y="58938"/>
                      <a:pt x="55401" y="68891"/>
                    </a:cubicBezTo>
                    <a:lnTo>
                      <a:pt x="53122" y="83460"/>
                    </a:lnTo>
                    <a:lnTo>
                      <a:pt x="57139" y="76445"/>
                    </a:lnTo>
                    <a:cubicBezTo>
                      <a:pt x="60437" y="93473"/>
                      <a:pt x="59538" y="111041"/>
                      <a:pt x="54561" y="127649"/>
                    </a:cubicBezTo>
                    <a:lnTo>
                      <a:pt x="36035" y="71049"/>
                    </a:lnTo>
                    <a:lnTo>
                      <a:pt x="1" y="0"/>
                    </a:lnTo>
                    <a:cubicBezTo>
                      <a:pt x="14450" y="7435"/>
                      <a:pt x="28240" y="19306"/>
                      <a:pt x="38912" y="3435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29"/>
              <p:cNvSpPr/>
              <p:nvPr/>
            </p:nvSpPr>
            <p:spPr>
              <a:xfrm>
                <a:off x="5588780" y="2144275"/>
                <a:ext cx="766343" cy="1770616"/>
              </a:xfrm>
              <a:custGeom>
                <a:avLst/>
                <a:gdLst/>
                <a:ahLst/>
                <a:cxnLst/>
                <a:rect l="l" t="t" r="r" b="b"/>
                <a:pathLst>
                  <a:path w="55222" h="127589" extrusionOk="0">
                    <a:moveTo>
                      <a:pt x="34836" y="89396"/>
                    </a:moveTo>
                    <a:lnTo>
                      <a:pt x="24343" y="83340"/>
                    </a:lnTo>
                    <a:cubicBezTo>
                      <a:pt x="21585" y="78064"/>
                      <a:pt x="19007" y="72788"/>
                      <a:pt x="16609" y="67392"/>
                    </a:cubicBezTo>
                    <a:lnTo>
                      <a:pt x="32138" y="69850"/>
                    </a:lnTo>
                    <a:lnTo>
                      <a:pt x="12952" y="58818"/>
                    </a:lnTo>
                    <a:cubicBezTo>
                      <a:pt x="10793" y="53302"/>
                      <a:pt x="8815" y="47786"/>
                      <a:pt x="7136" y="42390"/>
                    </a:cubicBezTo>
                    <a:lnTo>
                      <a:pt x="20326" y="44848"/>
                    </a:lnTo>
                    <a:lnTo>
                      <a:pt x="5157" y="35495"/>
                    </a:lnTo>
                    <a:cubicBezTo>
                      <a:pt x="1740" y="22544"/>
                      <a:pt x="1" y="10313"/>
                      <a:pt x="661" y="0"/>
                    </a:cubicBezTo>
                    <a:cubicBezTo>
                      <a:pt x="46348" y="55820"/>
                      <a:pt x="55221" y="127589"/>
                      <a:pt x="55221" y="127589"/>
                    </a:cubicBezTo>
                    <a:cubicBezTo>
                      <a:pt x="45029" y="116856"/>
                      <a:pt x="35316" y="103066"/>
                      <a:pt x="26982" y="8813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29"/>
              <p:cNvSpPr/>
              <p:nvPr/>
            </p:nvSpPr>
            <p:spPr>
              <a:xfrm>
                <a:off x="5129450" y="2713439"/>
                <a:ext cx="1281379" cy="1632507"/>
              </a:xfrm>
              <a:custGeom>
                <a:avLst/>
                <a:gdLst/>
                <a:ahLst/>
                <a:cxnLst/>
                <a:rect l="l" t="t" r="r" b="b"/>
                <a:pathLst>
                  <a:path w="92335" h="117637" extrusionOk="0">
                    <a:moveTo>
                      <a:pt x="49825" y="25003"/>
                    </a:moveTo>
                    <a:lnTo>
                      <a:pt x="53302" y="44369"/>
                    </a:lnTo>
                    <a:lnTo>
                      <a:pt x="55941" y="30459"/>
                    </a:lnTo>
                    <a:cubicBezTo>
                      <a:pt x="63975" y="38073"/>
                      <a:pt x="70870" y="46827"/>
                      <a:pt x="76446" y="56360"/>
                    </a:cubicBezTo>
                    <a:lnTo>
                      <a:pt x="78065" y="72189"/>
                    </a:lnTo>
                    <a:lnTo>
                      <a:pt x="80343" y="63735"/>
                    </a:lnTo>
                    <a:cubicBezTo>
                      <a:pt x="88377" y="80523"/>
                      <a:pt x="92334" y="98990"/>
                      <a:pt x="91735" y="117636"/>
                    </a:cubicBezTo>
                    <a:lnTo>
                      <a:pt x="56960" y="63915"/>
                    </a:lnTo>
                    <a:lnTo>
                      <a:pt x="1" y="1"/>
                    </a:lnTo>
                    <a:cubicBezTo>
                      <a:pt x="16969" y="3778"/>
                      <a:pt x="34596" y="12292"/>
                      <a:pt x="49825" y="250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29"/>
              <p:cNvSpPr/>
              <p:nvPr/>
            </p:nvSpPr>
            <p:spPr>
              <a:xfrm>
                <a:off x="5129450" y="2713439"/>
                <a:ext cx="1273052" cy="1632507"/>
              </a:xfrm>
              <a:custGeom>
                <a:avLst/>
                <a:gdLst/>
                <a:ahLst/>
                <a:cxnLst/>
                <a:rect l="l" t="t" r="r" b="b"/>
                <a:pathLst>
                  <a:path w="91735" h="117637" extrusionOk="0">
                    <a:moveTo>
                      <a:pt x="60078" y="83521"/>
                    </a:moveTo>
                    <a:lnTo>
                      <a:pt x="47487" y="80103"/>
                    </a:lnTo>
                    <a:cubicBezTo>
                      <a:pt x="43170" y="75427"/>
                      <a:pt x="39033" y="70630"/>
                      <a:pt x="35076" y="65654"/>
                    </a:cubicBezTo>
                    <a:lnTo>
                      <a:pt x="51863" y="63975"/>
                    </a:lnTo>
                    <a:lnTo>
                      <a:pt x="28960" y="57739"/>
                    </a:lnTo>
                    <a:cubicBezTo>
                      <a:pt x="25123" y="52643"/>
                      <a:pt x="21585" y="47427"/>
                      <a:pt x="18348" y="42270"/>
                    </a:cubicBezTo>
                    <a:lnTo>
                      <a:pt x="32677" y="41251"/>
                    </a:lnTo>
                    <a:lnTo>
                      <a:pt x="14450" y="35675"/>
                    </a:lnTo>
                    <a:cubicBezTo>
                      <a:pt x="7316" y="23144"/>
                      <a:pt x="2159" y="10913"/>
                      <a:pt x="1" y="1"/>
                    </a:cubicBezTo>
                    <a:cubicBezTo>
                      <a:pt x="62776" y="45448"/>
                      <a:pt x="91735" y="117636"/>
                      <a:pt x="91735" y="117636"/>
                    </a:cubicBezTo>
                    <a:cubicBezTo>
                      <a:pt x="78185" y="109242"/>
                      <a:pt x="64334" y="97551"/>
                      <a:pt x="51564" y="843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29"/>
              <p:cNvSpPr/>
              <p:nvPr/>
            </p:nvSpPr>
            <p:spPr>
              <a:xfrm>
                <a:off x="5407385" y="3110368"/>
                <a:ext cx="630705" cy="874505"/>
              </a:xfrm>
              <a:custGeom>
                <a:avLst/>
                <a:gdLst/>
                <a:ahLst/>
                <a:cxnLst/>
                <a:rect l="l" t="t" r="r" b="b"/>
                <a:pathLst>
                  <a:path w="45448" h="63016" extrusionOk="0">
                    <a:moveTo>
                      <a:pt x="780" y="0"/>
                    </a:moveTo>
                    <a:lnTo>
                      <a:pt x="0" y="1079"/>
                    </a:lnTo>
                    <a:cubicBezTo>
                      <a:pt x="240" y="1139"/>
                      <a:pt x="540" y="1259"/>
                      <a:pt x="780" y="1439"/>
                    </a:cubicBezTo>
                    <a:cubicBezTo>
                      <a:pt x="1499" y="1859"/>
                      <a:pt x="2159" y="2339"/>
                      <a:pt x="2758" y="2878"/>
                    </a:cubicBezTo>
                    <a:lnTo>
                      <a:pt x="5696" y="5276"/>
                    </a:lnTo>
                    <a:cubicBezTo>
                      <a:pt x="6776" y="6296"/>
                      <a:pt x="7915" y="7495"/>
                      <a:pt x="9234" y="8754"/>
                    </a:cubicBezTo>
                    <a:cubicBezTo>
                      <a:pt x="10493" y="10013"/>
                      <a:pt x="11812" y="11452"/>
                      <a:pt x="13191" y="13011"/>
                    </a:cubicBezTo>
                    <a:cubicBezTo>
                      <a:pt x="13910" y="13730"/>
                      <a:pt x="14630" y="14510"/>
                      <a:pt x="15349" y="15349"/>
                    </a:cubicBezTo>
                    <a:lnTo>
                      <a:pt x="17448" y="17927"/>
                    </a:lnTo>
                    <a:cubicBezTo>
                      <a:pt x="18167" y="18767"/>
                      <a:pt x="18947" y="19606"/>
                      <a:pt x="19666" y="20565"/>
                    </a:cubicBezTo>
                    <a:lnTo>
                      <a:pt x="21765" y="23323"/>
                    </a:lnTo>
                    <a:cubicBezTo>
                      <a:pt x="23264" y="25182"/>
                      <a:pt x="24583" y="27161"/>
                      <a:pt x="25962" y="29139"/>
                    </a:cubicBezTo>
                    <a:lnTo>
                      <a:pt x="26981" y="30638"/>
                    </a:lnTo>
                    <a:lnTo>
                      <a:pt x="27940" y="32137"/>
                    </a:lnTo>
                    <a:cubicBezTo>
                      <a:pt x="28600" y="33156"/>
                      <a:pt x="29259" y="34176"/>
                      <a:pt x="29919" y="35135"/>
                    </a:cubicBezTo>
                    <a:cubicBezTo>
                      <a:pt x="31118" y="37174"/>
                      <a:pt x="32317" y="39152"/>
                      <a:pt x="33456" y="41131"/>
                    </a:cubicBezTo>
                    <a:cubicBezTo>
                      <a:pt x="34595" y="43109"/>
                      <a:pt x="35675" y="45028"/>
                      <a:pt x="36574" y="46887"/>
                    </a:cubicBezTo>
                    <a:lnTo>
                      <a:pt x="37953" y="49525"/>
                    </a:lnTo>
                    <a:cubicBezTo>
                      <a:pt x="38373" y="50424"/>
                      <a:pt x="38792" y="51263"/>
                      <a:pt x="39212" y="52043"/>
                    </a:cubicBezTo>
                    <a:cubicBezTo>
                      <a:pt x="39992" y="53662"/>
                      <a:pt x="40711" y="55161"/>
                      <a:pt x="41311" y="56540"/>
                    </a:cubicBezTo>
                    <a:cubicBezTo>
                      <a:pt x="41910" y="57859"/>
                      <a:pt x="42450" y="58998"/>
                      <a:pt x="42810" y="59957"/>
                    </a:cubicBezTo>
                    <a:cubicBezTo>
                      <a:pt x="43169" y="60977"/>
                      <a:pt x="43589" y="61696"/>
                      <a:pt x="43709" y="62236"/>
                    </a:cubicBezTo>
                    <a:lnTo>
                      <a:pt x="44069" y="63015"/>
                    </a:lnTo>
                    <a:lnTo>
                      <a:pt x="45448" y="62475"/>
                    </a:lnTo>
                    <a:cubicBezTo>
                      <a:pt x="45448" y="62475"/>
                      <a:pt x="45328" y="62176"/>
                      <a:pt x="45148" y="61636"/>
                    </a:cubicBezTo>
                    <a:cubicBezTo>
                      <a:pt x="44968" y="61096"/>
                      <a:pt x="44608" y="60317"/>
                      <a:pt x="44249" y="59358"/>
                    </a:cubicBezTo>
                    <a:cubicBezTo>
                      <a:pt x="43829" y="58398"/>
                      <a:pt x="43289" y="57199"/>
                      <a:pt x="42750" y="55820"/>
                    </a:cubicBezTo>
                    <a:cubicBezTo>
                      <a:pt x="42150" y="54441"/>
                      <a:pt x="41491" y="52942"/>
                      <a:pt x="40651" y="51323"/>
                    </a:cubicBezTo>
                    <a:cubicBezTo>
                      <a:pt x="40291" y="50484"/>
                      <a:pt x="39872" y="49645"/>
                      <a:pt x="39452" y="48745"/>
                    </a:cubicBezTo>
                    <a:lnTo>
                      <a:pt x="38013" y="46047"/>
                    </a:lnTo>
                    <a:cubicBezTo>
                      <a:pt x="37114" y="44189"/>
                      <a:pt x="36034" y="42330"/>
                      <a:pt x="34895" y="40291"/>
                    </a:cubicBezTo>
                    <a:cubicBezTo>
                      <a:pt x="33816" y="38253"/>
                      <a:pt x="32557" y="36274"/>
                      <a:pt x="31358" y="34296"/>
                    </a:cubicBezTo>
                    <a:lnTo>
                      <a:pt x="29379" y="31298"/>
                    </a:lnTo>
                    <a:lnTo>
                      <a:pt x="28360" y="29799"/>
                    </a:lnTo>
                    <a:lnTo>
                      <a:pt x="27341" y="28300"/>
                    </a:lnTo>
                    <a:cubicBezTo>
                      <a:pt x="25902" y="26321"/>
                      <a:pt x="24583" y="24283"/>
                      <a:pt x="23084" y="22424"/>
                    </a:cubicBezTo>
                    <a:lnTo>
                      <a:pt x="20865" y="19606"/>
                    </a:lnTo>
                    <a:cubicBezTo>
                      <a:pt x="20146" y="18707"/>
                      <a:pt x="19366" y="17867"/>
                      <a:pt x="18647" y="16968"/>
                    </a:cubicBezTo>
                    <a:lnTo>
                      <a:pt x="16369" y="14450"/>
                    </a:lnTo>
                    <a:cubicBezTo>
                      <a:pt x="15649" y="13670"/>
                      <a:pt x="14870" y="12891"/>
                      <a:pt x="14150" y="12171"/>
                    </a:cubicBezTo>
                    <a:cubicBezTo>
                      <a:pt x="12651" y="10673"/>
                      <a:pt x="11332" y="9234"/>
                      <a:pt x="9893" y="8094"/>
                    </a:cubicBezTo>
                    <a:cubicBezTo>
                      <a:pt x="8514" y="6895"/>
                      <a:pt x="7255" y="5756"/>
                      <a:pt x="6176" y="4797"/>
                    </a:cubicBezTo>
                    <a:lnTo>
                      <a:pt x="3178" y="2398"/>
                    </a:lnTo>
                    <a:cubicBezTo>
                      <a:pt x="2519" y="1919"/>
                      <a:pt x="1859" y="1379"/>
                      <a:pt x="1319" y="720"/>
                    </a:cubicBezTo>
                    <a:cubicBezTo>
                      <a:pt x="1140" y="540"/>
                      <a:pt x="960" y="240"/>
                      <a:pt x="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29"/>
              <p:cNvSpPr/>
              <p:nvPr/>
            </p:nvSpPr>
            <p:spPr>
              <a:xfrm>
                <a:off x="5394076" y="3232681"/>
                <a:ext cx="220500" cy="70747"/>
              </a:xfrm>
              <a:custGeom>
                <a:avLst/>
                <a:gdLst/>
                <a:ahLst/>
                <a:cxnLst/>
                <a:rect l="l" t="t" r="r" b="b"/>
                <a:pathLst>
                  <a:path w="15889" h="5098" extrusionOk="0">
                    <a:moveTo>
                      <a:pt x="120" y="1"/>
                    </a:moveTo>
                    <a:lnTo>
                      <a:pt x="0" y="1320"/>
                    </a:lnTo>
                    <a:cubicBezTo>
                      <a:pt x="240" y="1260"/>
                      <a:pt x="480" y="1260"/>
                      <a:pt x="720" y="1200"/>
                    </a:cubicBezTo>
                    <a:cubicBezTo>
                      <a:pt x="1019" y="1170"/>
                      <a:pt x="1319" y="1155"/>
                      <a:pt x="1619" y="1155"/>
                    </a:cubicBezTo>
                    <a:cubicBezTo>
                      <a:pt x="1919" y="1155"/>
                      <a:pt x="2218" y="1170"/>
                      <a:pt x="2518" y="1200"/>
                    </a:cubicBezTo>
                    <a:cubicBezTo>
                      <a:pt x="2878" y="1200"/>
                      <a:pt x="3238" y="1260"/>
                      <a:pt x="3717" y="1380"/>
                    </a:cubicBezTo>
                    <a:lnTo>
                      <a:pt x="5036" y="1620"/>
                    </a:lnTo>
                    <a:lnTo>
                      <a:pt x="6415" y="1860"/>
                    </a:lnTo>
                    <a:lnTo>
                      <a:pt x="7854" y="2219"/>
                    </a:lnTo>
                    <a:cubicBezTo>
                      <a:pt x="8334" y="2339"/>
                      <a:pt x="8814" y="2459"/>
                      <a:pt x="9293" y="2639"/>
                    </a:cubicBezTo>
                    <a:lnTo>
                      <a:pt x="10672" y="3059"/>
                    </a:lnTo>
                    <a:cubicBezTo>
                      <a:pt x="11512" y="3358"/>
                      <a:pt x="12351" y="3718"/>
                      <a:pt x="13011" y="4018"/>
                    </a:cubicBezTo>
                    <a:cubicBezTo>
                      <a:pt x="13670" y="4258"/>
                      <a:pt x="14270" y="4558"/>
                      <a:pt x="14630" y="4737"/>
                    </a:cubicBezTo>
                    <a:cubicBezTo>
                      <a:pt x="14989" y="4917"/>
                      <a:pt x="15169" y="5097"/>
                      <a:pt x="15169" y="5097"/>
                    </a:cubicBezTo>
                    <a:lnTo>
                      <a:pt x="15889" y="3898"/>
                    </a:lnTo>
                    <a:lnTo>
                      <a:pt x="15229" y="3658"/>
                    </a:lnTo>
                    <a:cubicBezTo>
                      <a:pt x="14749" y="3478"/>
                      <a:pt x="14150" y="3299"/>
                      <a:pt x="13430" y="3059"/>
                    </a:cubicBezTo>
                    <a:lnTo>
                      <a:pt x="12291" y="2699"/>
                    </a:lnTo>
                    <a:cubicBezTo>
                      <a:pt x="11872" y="2579"/>
                      <a:pt x="11452" y="2399"/>
                      <a:pt x="10972" y="2339"/>
                    </a:cubicBezTo>
                    <a:lnTo>
                      <a:pt x="9533" y="1919"/>
                    </a:lnTo>
                    <a:cubicBezTo>
                      <a:pt x="9054" y="1800"/>
                      <a:pt x="8574" y="1740"/>
                      <a:pt x="8034" y="1620"/>
                    </a:cubicBezTo>
                    <a:lnTo>
                      <a:pt x="6535" y="1320"/>
                    </a:lnTo>
                    <a:lnTo>
                      <a:pt x="5096" y="1080"/>
                    </a:lnTo>
                    <a:lnTo>
                      <a:pt x="3777" y="840"/>
                    </a:lnTo>
                    <a:cubicBezTo>
                      <a:pt x="3358" y="780"/>
                      <a:pt x="2938" y="720"/>
                      <a:pt x="2578" y="660"/>
                    </a:cubicBezTo>
                    <a:cubicBezTo>
                      <a:pt x="1979" y="600"/>
                      <a:pt x="1379" y="481"/>
                      <a:pt x="780" y="301"/>
                    </a:cubicBezTo>
                    <a:cubicBezTo>
                      <a:pt x="540" y="181"/>
                      <a:pt x="360" y="12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29"/>
              <p:cNvSpPr/>
              <p:nvPr/>
            </p:nvSpPr>
            <p:spPr>
              <a:xfrm>
                <a:off x="5332496" y="3219371"/>
                <a:ext cx="76562" cy="44949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3239" extrusionOk="0">
                    <a:moveTo>
                      <a:pt x="2219" y="1"/>
                    </a:moveTo>
                    <a:cubicBezTo>
                      <a:pt x="120" y="1"/>
                      <a:pt x="0" y="3058"/>
                      <a:pt x="2099" y="3238"/>
                    </a:cubicBezTo>
                    <a:cubicBezTo>
                      <a:pt x="2938" y="3238"/>
                      <a:pt x="5456" y="2639"/>
                      <a:pt x="5516" y="1739"/>
                    </a:cubicBezTo>
                    <a:cubicBezTo>
                      <a:pt x="5516" y="840"/>
                      <a:pt x="3118" y="1"/>
                      <a:pt x="2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29"/>
              <p:cNvSpPr/>
              <p:nvPr/>
            </p:nvSpPr>
            <p:spPr>
              <a:xfrm>
                <a:off x="5349830" y="3076213"/>
                <a:ext cx="80032" cy="51263"/>
              </a:xfrm>
              <a:custGeom>
                <a:avLst/>
                <a:gdLst/>
                <a:ahLst/>
                <a:cxnLst/>
                <a:rect l="l" t="t" r="r" b="b"/>
                <a:pathLst>
                  <a:path w="5767" h="3694" extrusionOk="0">
                    <a:moveTo>
                      <a:pt x="2348" y="1"/>
                    </a:moveTo>
                    <a:cubicBezTo>
                      <a:pt x="909" y="1"/>
                      <a:pt x="1" y="2150"/>
                      <a:pt x="1569" y="3061"/>
                    </a:cubicBezTo>
                    <a:cubicBezTo>
                      <a:pt x="2064" y="3365"/>
                      <a:pt x="3260" y="3694"/>
                      <a:pt x="4190" y="3694"/>
                    </a:cubicBezTo>
                    <a:cubicBezTo>
                      <a:pt x="4724" y="3694"/>
                      <a:pt x="5171" y="3585"/>
                      <a:pt x="5347" y="3301"/>
                    </a:cubicBezTo>
                    <a:cubicBezTo>
                      <a:pt x="5766" y="2521"/>
                      <a:pt x="3968" y="662"/>
                      <a:pt x="3188" y="243"/>
                    </a:cubicBezTo>
                    <a:cubicBezTo>
                      <a:pt x="2898" y="74"/>
                      <a:pt x="2614" y="1"/>
                      <a:pt x="23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29"/>
              <p:cNvSpPr/>
              <p:nvPr/>
            </p:nvSpPr>
            <p:spPr>
              <a:xfrm>
                <a:off x="5528880" y="3037131"/>
                <a:ext cx="49931" cy="217183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15650" extrusionOk="0">
                    <a:moveTo>
                      <a:pt x="0" y="1"/>
                    </a:moveTo>
                    <a:cubicBezTo>
                      <a:pt x="120" y="181"/>
                      <a:pt x="180" y="421"/>
                      <a:pt x="240" y="660"/>
                    </a:cubicBezTo>
                    <a:cubicBezTo>
                      <a:pt x="360" y="1260"/>
                      <a:pt x="420" y="1860"/>
                      <a:pt x="480" y="2519"/>
                    </a:cubicBezTo>
                    <a:cubicBezTo>
                      <a:pt x="480" y="2879"/>
                      <a:pt x="420" y="3299"/>
                      <a:pt x="480" y="3718"/>
                    </a:cubicBezTo>
                    <a:cubicBezTo>
                      <a:pt x="480" y="4138"/>
                      <a:pt x="540" y="4558"/>
                      <a:pt x="540" y="5037"/>
                    </a:cubicBezTo>
                    <a:cubicBezTo>
                      <a:pt x="600" y="5517"/>
                      <a:pt x="600" y="5997"/>
                      <a:pt x="660" y="6536"/>
                    </a:cubicBezTo>
                    <a:cubicBezTo>
                      <a:pt x="720" y="7016"/>
                      <a:pt x="780" y="7496"/>
                      <a:pt x="839" y="8035"/>
                    </a:cubicBezTo>
                    <a:cubicBezTo>
                      <a:pt x="899" y="8515"/>
                      <a:pt x="899" y="8995"/>
                      <a:pt x="1019" y="9534"/>
                    </a:cubicBezTo>
                    <a:cubicBezTo>
                      <a:pt x="1079" y="10014"/>
                      <a:pt x="1139" y="10493"/>
                      <a:pt x="1199" y="10973"/>
                    </a:cubicBezTo>
                    <a:cubicBezTo>
                      <a:pt x="1259" y="11393"/>
                      <a:pt x="1379" y="11812"/>
                      <a:pt x="1439" y="12292"/>
                    </a:cubicBezTo>
                    <a:cubicBezTo>
                      <a:pt x="1559" y="12712"/>
                      <a:pt x="1619" y="13072"/>
                      <a:pt x="1679" y="13491"/>
                    </a:cubicBezTo>
                    <a:cubicBezTo>
                      <a:pt x="1799" y="13911"/>
                      <a:pt x="1859" y="14271"/>
                      <a:pt x="1979" y="14571"/>
                    </a:cubicBezTo>
                    <a:lnTo>
                      <a:pt x="3178" y="15650"/>
                    </a:lnTo>
                    <a:lnTo>
                      <a:pt x="3597" y="15470"/>
                    </a:lnTo>
                    <a:cubicBezTo>
                      <a:pt x="3597" y="15470"/>
                      <a:pt x="3478" y="15230"/>
                      <a:pt x="3298" y="14870"/>
                    </a:cubicBezTo>
                    <a:cubicBezTo>
                      <a:pt x="3118" y="14511"/>
                      <a:pt x="2938" y="13911"/>
                      <a:pt x="2698" y="13192"/>
                    </a:cubicBezTo>
                    <a:cubicBezTo>
                      <a:pt x="2458" y="12472"/>
                      <a:pt x="2218" y="11693"/>
                      <a:pt x="2039" y="10733"/>
                    </a:cubicBezTo>
                    <a:cubicBezTo>
                      <a:pt x="1919" y="10314"/>
                      <a:pt x="1799" y="9834"/>
                      <a:pt x="1739" y="9354"/>
                    </a:cubicBezTo>
                    <a:cubicBezTo>
                      <a:pt x="1619" y="8875"/>
                      <a:pt x="1559" y="8455"/>
                      <a:pt x="1439" y="7915"/>
                    </a:cubicBezTo>
                    <a:cubicBezTo>
                      <a:pt x="1379" y="7376"/>
                      <a:pt x="1259" y="6896"/>
                      <a:pt x="1199" y="6416"/>
                    </a:cubicBezTo>
                    <a:cubicBezTo>
                      <a:pt x="1199" y="5937"/>
                      <a:pt x="1139" y="5457"/>
                      <a:pt x="1079" y="4977"/>
                    </a:cubicBezTo>
                    <a:cubicBezTo>
                      <a:pt x="1079" y="4498"/>
                      <a:pt x="959" y="4078"/>
                      <a:pt x="959" y="3658"/>
                    </a:cubicBezTo>
                    <a:lnTo>
                      <a:pt x="959" y="2459"/>
                    </a:lnTo>
                    <a:cubicBezTo>
                      <a:pt x="959" y="1860"/>
                      <a:pt x="1019" y="1260"/>
                      <a:pt x="1139" y="660"/>
                    </a:cubicBezTo>
                    <a:cubicBezTo>
                      <a:pt x="1199" y="421"/>
                      <a:pt x="1259" y="181"/>
                      <a:pt x="13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29"/>
              <p:cNvSpPr/>
              <p:nvPr/>
            </p:nvSpPr>
            <p:spPr>
              <a:xfrm>
                <a:off x="5516507" y="2980187"/>
                <a:ext cx="47489" cy="69457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5005" extrusionOk="0">
                    <a:moveTo>
                      <a:pt x="1681" y="1"/>
                    </a:moveTo>
                    <a:cubicBezTo>
                      <a:pt x="895" y="1"/>
                      <a:pt x="118" y="498"/>
                      <a:pt x="61" y="1526"/>
                    </a:cubicBezTo>
                    <a:cubicBezTo>
                      <a:pt x="1" y="2425"/>
                      <a:pt x="600" y="4943"/>
                      <a:pt x="1500" y="5003"/>
                    </a:cubicBezTo>
                    <a:cubicBezTo>
                      <a:pt x="1511" y="5004"/>
                      <a:pt x="1522" y="5004"/>
                      <a:pt x="1533" y="5004"/>
                    </a:cubicBezTo>
                    <a:cubicBezTo>
                      <a:pt x="2421" y="5004"/>
                      <a:pt x="3299" y="2654"/>
                      <a:pt x="3358" y="1766"/>
                    </a:cubicBezTo>
                    <a:cubicBezTo>
                      <a:pt x="3421" y="603"/>
                      <a:pt x="2546" y="1"/>
                      <a:pt x="16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29"/>
              <p:cNvSpPr/>
              <p:nvPr/>
            </p:nvSpPr>
            <p:spPr>
              <a:xfrm>
                <a:off x="5637883" y="3127009"/>
                <a:ext cx="23314" cy="22216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6009" extrusionOk="0">
                    <a:moveTo>
                      <a:pt x="180" y="0"/>
                    </a:moveTo>
                    <a:lnTo>
                      <a:pt x="180" y="0"/>
                    </a:lnTo>
                    <a:cubicBezTo>
                      <a:pt x="240" y="240"/>
                      <a:pt x="300" y="480"/>
                      <a:pt x="300" y="720"/>
                    </a:cubicBezTo>
                    <a:cubicBezTo>
                      <a:pt x="360" y="1319"/>
                      <a:pt x="360" y="1979"/>
                      <a:pt x="300" y="2578"/>
                    </a:cubicBezTo>
                    <a:cubicBezTo>
                      <a:pt x="300" y="2938"/>
                      <a:pt x="180" y="3358"/>
                      <a:pt x="180" y="3778"/>
                    </a:cubicBezTo>
                    <a:cubicBezTo>
                      <a:pt x="120" y="4197"/>
                      <a:pt x="120" y="4677"/>
                      <a:pt x="60" y="5157"/>
                    </a:cubicBezTo>
                    <a:cubicBezTo>
                      <a:pt x="60" y="5576"/>
                      <a:pt x="0" y="6056"/>
                      <a:pt x="0" y="6596"/>
                    </a:cubicBezTo>
                    <a:lnTo>
                      <a:pt x="0" y="8095"/>
                    </a:lnTo>
                    <a:lnTo>
                      <a:pt x="0" y="9593"/>
                    </a:lnTo>
                    <a:lnTo>
                      <a:pt x="0" y="11032"/>
                    </a:lnTo>
                    <a:cubicBezTo>
                      <a:pt x="0" y="11512"/>
                      <a:pt x="0" y="11932"/>
                      <a:pt x="60" y="12411"/>
                    </a:cubicBezTo>
                    <a:cubicBezTo>
                      <a:pt x="60" y="12831"/>
                      <a:pt x="60" y="13191"/>
                      <a:pt x="120" y="13611"/>
                    </a:cubicBezTo>
                    <a:cubicBezTo>
                      <a:pt x="120" y="14030"/>
                      <a:pt x="180" y="14390"/>
                      <a:pt x="180" y="14750"/>
                    </a:cubicBezTo>
                    <a:lnTo>
                      <a:pt x="1200" y="16009"/>
                    </a:lnTo>
                    <a:lnTo>
                      <a:pt x="1679" y="15889"/>
                    </a:lnTo>
                    <a:cubicBezTo>
                      <a:pt x="1679" y="15889"/>
                      <a:pt x="1559" y="15649"/>
                      <a:pt x="1439" y="15289"/>
                    </a:cubicBezTo>
                    <a:cubicBezTo>
                      <a:pt x="1379" y="14870"/>
                      <a:pt x="1200" y="14270"/>
                      <a:pt x="1080" y="13551"/>
                    </a:cubicBezTo>
                    <a:cubicBezTo>
                      <a:pt x="960" y="12831"/>
                      <a:pt x="840" y="11932"/>
                      <a:pt x="780" y="11032"/>
                    </a:cubicBezTo>
                    <a:cubicBezTo>
                      <a:pt x="720" y="10553"/>
                      <a:pt x="720" y="10133"/>
                      <a:pt x="660" y="9593"/>
                    </a:cubicBezTo>
                    <a:cubicBezTo>
                      <a:pt x="600" y="9114"/>
                      <a:pt x="600" y="8634"/>
                      <a:pt x="600" y="8095"/>
                    </a:cubicBezTo>
                    <a:cubicBezTo>
                      <a:pt x="600" y="7615"/>
                      <a:pt x="540" y="7075"/>
                      <a:pt x="600" y="6596"/>
                    </a:cubicBezTo>
                    <a:cubicBezTo>
                      <a:pt x="600" y="6116"/>
                      <a:pt x="600" y="5636"/>
                      <a:pt x="660" y="5157"/>
                    </a:cubicBezTo>
                    <a:cubicBezTo>
                      <a:pt x="660" y="4737"/>
                      <a:pt x="720" y="4257"/>
                      <a:pt x="720" y="3838"/>
                    </a:cubicBezTo>
                    <a:cubicBezTo>
                      <a:pt x="720" y="3418"/>
                      <a:pt x="780" y="3058"/>
                      <a:pt x="840" y="2638"/>
                    </a:cubicBezTo>
                    <a:cubicBezTo>
                      <a:pt x="900" y="2039"/>
                      <a:pt x="1020" y="1439"/>
                      <a:pt x="1200" y="840"/>
                    </a:cubicBezTo>
                    <a:cubicBezTo>
                      <a:pt x="1319" y="600"/>
                      <a:pt x="1379" y="420"/>
                      <a:pt x="1499" y="180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29"/>
              <p:cNvSpPr/>
              <p:nvPr/>
            </p:nvSpPr>
            <p:spPr>
              <a:xfrm>
                <a:off x="5632172" y="3072757"/>
                <a:ext cx="49945" cy="68541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4939" extrusionOk="0">
                    <a:moveTo>
                      <a:pt x="1736" y="0"/>
                    </a:moveTo>
                    <a:cubicBezTo>
                      <a:pt x="1044" y="0"/>
                      <a:pt x="360" y="408"/>
                      <a:pt x="181" y="1331"/>
                    </a:cubicBezTo>
                    <a:cubicBezTo>
                      <a:pt x="1" y="2171"/>
                      <a:pt x="241" y="4749"/>
                      <a:pt x="1140" y="4929"/>
                    </a:cubicBezTo>
                    <a:cubicBezTo>
                      <a:pt x="1174" y="4935"/>
                      <a:pt x="1208" y="4939"/>
                      <a:pt x="1243" y="4939"/>
                    </a:cubicBezTo>
                    <a:cubicBezTo>
                      <a:pt x="2128" y="4939"/>
                      <a:pt x="3243" y="2796"/>
                      <a:pt x="3358" y="1931"/>
                    </a:cubicBezTo>
                    <a:cubicBezTo>
                      <a:pt x="3598" y="730"/>
                      <a:pt x="2661" y="0"/>
                      <a:pt x="17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29"/>
              <p:cNvSpPr/>
              <p:nvPr/>
            </p:nvSpPr>
            <p:spPr>
              <a:xfrm>
                <a:off x="5729413" y="3233514"/>
                <a:ext cx="39121" cy="222179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6010" extrusionOk="0">
                    <a:moveTo>
                      <a:pt x="1500" y="1"/>
                    </a:moveTo>
                    <a:lnTo>
                      <a:pt x="1500" y="1"/>
                    </a:lnTo>
                    <a:cubicBezTo>
                      <a:pt x="1560" y="241"/>
                      <a:pt x="1560" y="480"/>
                      <a:pt x="1560" y="720"/>
                    </a:cubicBezTo>
                    <a:cubicBezTo>
                      <a:pt x="1560" y="1320"/>
                      <a:pt x="1440" y="1979"/>
                      <a:pt x="1320" y="2579"/>
                    </a:cubicBezTo>
                    <a:cubicBezTo>
                      <a:pt x="1260" y="2939"/>
                      <a:pt x="1140" y="3298"/>
                      <a:pt x="1080" y="3718"/>
                    </a:cubicBezTo>
                    <a:cubicBezTo>
                      <a:pt x="1020" y="4198"/>
                      <a:pt x="960" y="4618"/>
                      <a:pt x="840" y="5097"/>
                    </a:cubicBezTo>
                    <a:cubicBezTo>
                      <a:pt x="780" y="5517"/>
                      <a:pt x="720" y="5997"/>
                      <a:pt x="600" y="6536"/>
                    </a:cubicBezTo>
                    <a:lnTo>
                      <a:pt x="420" y="8035"/>
                    </a:lnTo>
                    <a:cubicBezTo>
                      <a:pt x="360" y="8515"/>
                      <a:pt x="300" y="8994"/>
                      <a:pt x="241" y="9534"/>
                    </a:cubicBezTo>
                    <a:cubicBezTo>
                      <a:pt x="241" y="10014"/>
                      <a:pt x="181" y="10493"/>
                      <a:pt x="121" y="10973"/>
                    </a:cubicBezTo>
                    <a:cubicBezTo>
                      <a:pt x="61" y="11453"/>
                      <a:pt x="121" y="11872"/>
                      <a:pt x="61" y="12352"/>
                    </a:cubicBezTo>
                    <a:cubicBezTo>
                      <a:pt x="1" y="12772"/>
                      <a:pt x="1" y="13131"/>
                      <a:pt x="1" y="13551"/>
                    </a:cubicBezTo>
                    <a:lnTo>
                      <a:pt x="1" y="14690"/>
                    </a:lnTo>
                    <a:lnTo>
                      <a:pt x="900" y="16009"/>
                    </a:lnTo>
                    <a:lnTo>
                      <a:pt x="1380" y="15949"/>
                    </a:lnTo>
                    <a:cubicBezTo>
                      <a:pt x="1380" y="15949"/>
                      <a:pt x="1320" y="15710"/>
                      <a:pt x="1260" y="15290"/>
                    </a:cubicBezTo>
                    <a:cubicBezTo>
                      <a:pt x="1140" y="14870"/>
                      <a:pt x="1140" y="14271"/>
                      <a:pt x="1020" y="13551"/>
                    </a:cubicBezTo>
                    <a:cubicBezTo>
                      <a:pt x="960" y="12772"/>
                      <a:pt x="960" y="11932"/>
                      <a:pt x="960" y="10973"/>
                    </a:cubicBezTo>
                    <a:lnTo>
                      <a:pt x="960" y="9594"/>
                    </a:lnTo>
                    <a:cubicBezTo>
                      <a:pt x="960" y="9054"/>
                      <a:pt x="1020" y="8575"/>
                      <a:pt x="1080" y="8095"/>
                    </a:cubicBezTo>
                    <a:cubicBezTo>
                      <a:pt x="1080" y="7555"/>
                      <a:pt x="1140" y="7076"/>
                      <a:pt x="1200" y="6596"/>
                    </a:cubicBezTo>
                    <a:cubicBezTo>
                      <a:pt x="1260" y="6116"/>
                      <a:pt x="1320" y="5637"/>
                      <a:pt x="1380" y="5157"/>
                    </a:cubicBezTo>
                    <a:cubicBezTo>
                      <a:pt x="1440" y="4677"/>
                      <a:pt x="1500" y="4258"/>
                      <a:pt x="1620" y="3838"/>
                    </a:cubicBezTo>
                    <a:cubicBezTo>
                      <a:pt x="1679" y="3418"/>
                      <a:pt x="1739" y="3059"/>
                      <a:pt x="1859" y="2639"/>
                    </a:cubicBezTo>
                    <a:cubicBezTo>
                      <a:pt x="1979" y="2039"/>
                      <a:pt x="2159" y="1500"/>
                      <a:pt x="2459" y="960"/>
                    </a:cubicBezTo>
                    <a:cubicBezTo>
                      <a:pt x="2519" y="720"/>
                      <a:pt x="2639" y="540"/>
                      <a:pt x="2819" y="361"/>
                    </a:cubicBez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29"/>
              <p:cNvSpPr/>
              <p:nvPr/>
            </p:nvSpPr>
            <p:spPr>
              <a:xfrm>
                <a:off x="5744506" y="3181205"/>
                <a:ext cx="52207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4868" extrusionOk="0">
                    <a:moveTo>
                      <a:pt x="1756" y="1"/>
                    </a:moveTo>
                    <a:cubicBezTo>
                      <a:pt x="1123" y="1"/>
                      <a:pt x="497" y="340"/>
                      <a:pt x="241" y="1132"/>
                    </a:cubicBezTo>
                    <a:cubicBezTo>
                      <a:pt x="1" y="1971"/>
                      <a:pt x="1" y="4609"/>
                      <a:pt x="840" y="4849"/>
                    </a:cubicBezTo>
                    <a:cubicBezTo>
                      <a:pt x="885" y="4862"/>
                      <a:pt x="932" y="4868"/>
                      <a:pt x="980" y="4868"/>
                    </a:cubicBezTo>
                    <a:cubicBezTo>
                      <a:pt x="1830" y="4868"/>
                      <a:pt x="3131" y="2942"/>
                      <a:pt x="3358" y="2091"/>
                    </a:cubicBezTo>
                    <a:cubicBezTo>
                      <a:pt x="3762" y="844"/>
                      <a:pt x="2752" y="1"/>
                      <a:pt x="17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29"/>
              <p:cNvSpPr/>
              <p:nvPr/>
            </p:nvSpPr>
            <p:spPr>
              <a:xfrm>
                <a:off x="5825107" y="3375812"/>
                <a:ext cx="39121" cy="222179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6010" extrusionOk="0">
                    <a:moveTo>
                      <a:pt x="1500" y="0"/>
                    </a:moveTo>
                    <a:cubicBezTo>
                      <a:pt x="1560" y="240"/>
                      <a:pt x="1560" y="480"/>
                      <a:pt x="1560" y="720"/>
                    </a:cubicBezTo>
                    <a:cubicBezTo>
                      <a:pt x="1560" y="1379"/>
                      <a:pt x="1500" y="1979"/>
                      <a:pt x="1320" y="2579"/>
                    </a:cubicBezTo>
                    <a:cubicBezTo>
                      <a:pt x="1260" y="2938"/>
                      <a:pt x="1140" y="3298"/>
                      <a:pt x="1080" y="3778"/>
                    </a:cubicBezTo>
                    <a:cubicBezTo>
                      <a:pt x="1020" y="4197"/>
                      <a:pt x="960" y="4617"/>
                      <a:pt x="840" y="5097"/>
                    </a:cubicBezTo>
                    <a:cubicBezTo>
                      <a:pt x="780" y="5576"/>
                      <a:pt x="720" y="6056"/>
                      <a:pt x="600" y="6536"/>
                    </a:cubicBezTo>
                    <a:lnTo>
                      <a:pt x="420" y="8035"/>
                    </a:lnTo>
                    <a:cubicBezTo>
                      <a:pt x="360" y="8514"/>
                      <a:pt x="301" y="8994"/>
                      <a:pt x="241" y="9534"/>
                    </a:cubicBezTo>
                    <a:cubicBezTo>
                      <a:pt x="181" y="10013"/>
                      <a:pt x="241" y="10493"/>
                      <a:pt x="121" y="10973"/>
                    </a:cubicBezTo>
                    <a:cubicBezTo>
                      <a:pt x="61" y="11452"/>
                      <a:pt x="121" y="11872"/>
                      <a:pt x="61" y="12352"/>
                    </a:cubicBezTo>
                    <a:cubicBezTo>
                      <a:pt x="1" y="12771"/>
                      <a:pt x="1" y="13131"/>
                      <a:pt x="1" y="13551"/>
                    </a:cubicBezTo>
                    <a:lnTo>
                      <a:pt x="1" y="14690"/>
                    </a:lnTo>
                    <a:lnTo>
                      <a:pt x="900" y="16009"/>
                    </a:lnTo>
                    <a:lnTo>
                      <a:pt x="1380" y="15949"/>
                    </a:lnTo>
                    <a:lnTo>
                      <a:pt x="1260" y="15290"/>
                    </a:lnTo>
                    <a:cubicBezTo>
                      <a:pt x="1200" y="14870"/>
                      <a:pt x="1080" y="14270"/>
                      <a:pt x="1020" y="13551"/>
                    </a:cubicBezTo>
                    <a:cubicBezTo>
                      <a:pt x="1020" y="12771"/>
                      <a:pt x="960" y="11932"/>
                      <a:pt x="960" y="10973"/>
                    </a:cubicBezTo>
                    <a:cubicBezTo>
                      <a:pt x="960" y="10553"/>
                      <a:pt x="960" y="10073"/>
                      <a:pt x="960" y="9594"/>
                    </a:cubicBezTo>
                    <a:cubicBezTo>
                      <a:pt x="960" y="9054"/>
                      <a:pt x="1020" y="8574"/>
                      <a:pt x="1080" y="8095"/>
                    </a:cubicBezTo>
                    <a:cubicBezTo>
                      <a:pt x="1080" y="7555"/>
                      <a:pt x="1080" y="7075"/>
                      <a:pt x="1200" y="6596"/>
                    </a:cubicBezTo>
                    <a:cubicBezTo>
                      <a:pt x="1260" y="6116"/>
                      <a:pt x="1320" y="5636"/>
                      <a:pt x="1380" y="5157"/>
                    </a:cubicBezTo>
                    <a:cubicBezTo>
                      <a:pt x="1440" y="4677"/>
                      <a:pt x="1560" y="4257"/>
                      <a:pt x="1620" y="3838"/>
                    </a:cubicBezTo>
                    <a:cubicBezTo>
                      <a:pt x="1680" y="3418"/>
                      <a:pt x="1739" y="2998"/>
                      <a:pt x="1859" y="2639"/>
                    </a:cubicBezTo>
                    <a:cubicBezTo>
                      <a:pt x="1979" y="2039"/>
                      <a:pt x="2219" y="1499"/>
                      <a:pt x="2459" y="960"/>
                    </a:cubicBezTo>
                    <a:cubicBezTo>
                      <a:pt x="2579" y="720"/>
                      <a:pt x="2699" y="540"/>
                      <a:pt x="2819" y="360"/>
                    </a:cubicBezTo>
                    <a:lnTo>
                      <a:pt x="15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29"/>
              <p:cNvSpPr/>
              <p:nvPr/>
            </p:nvSpPr>
            <p:spPr>
              <a:xfrm>
                <a:off x="5840915" y="3321588"/>
                <a:ext cx="53706" cy="68777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956" extrusionOk="0">
                    <a:moveTo>
                      <a:pt x="1768" y="1"/>
                    </a:moveTo>
                    <a:cubicBezTo>
                      <a:pt x="1103" y="1"/>
                      <a:pt x="452" y="378"/>
                      <a:pt x="241" y="1269"/>
                    </a:cubicBezTo>
                    <a:cubicBezTo>
                      <a:pt x="1" y="2109"/>
                      <a:pt x="1" y="4687"/>
                      <a:pt x="840" y="4927"/>
                    </a:cubicBezTo>
                    <a:cubicBezTo>
                      <a:pt x="894" y="4946"/>
                      <a:pt x="950" y="4955"/>
                      <a:pt x="1009" y="4955"/>
                    </a:cubicBezTo>
                    <a:cubicBezTo>
                      <a:pt x="1859" y="4955"/>
                      <a:pt x="3134" y="3014"/>
                      <a:pt x="3358" y="2229"/>
                    </a:cubicBezTo>
                    <a:cubicBezTo>
                      <a:pt x="3869" y="915"/>
                      <a:pt x="2803" y="1"/>
                      <a:pt x="17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29"/>
              <p:cNvSpPr/>
              <p:nvPr/>
            </p:nvSpPr>
            <p:spPr>
              <a:xfrm>
                <a:off x="5902495" y="3524757"/>
                <a:ext cx="64086" cy="218848"/>
              </a:xfrm>
              <a:custGeom>
                <a:avLst/>
                <a:gdLst/>
                <a:ahLst/>
                <a:cxnLst/>
                <a:rect l="l" t="t" r="r" b="b"/>
                <a:pathLst>
                  <a:path w="4618" h="15770" extrusionOk="0">
                    <a:moveTo>
                      <a:pt x="3358" y="1"/>
                    </a:moveTo>
                    <a:cubicBezTo>
                      <a:pt x="3358" y="301"/>
                      <a:pt x="3358" y="540"/>
                      <a:pt x="3298" y="780"/>
                    </a:cubicBezTo>
                    <a:cubicBezTo>
                      <a:pt x="3238" y="1380"/>
                      <a:pt x="3059" y="1979"/>
                      <a:pt x="2879" y="2579"/>
                    </a:cubicBezTo>
                    <a:cubicBezTo>
                      <a:pt x="2759" y="2939"/>
                      <a:pt x="2579" y="3298"/>
                      <a:pt x="2459" y="3718"/>
                    </a:cubicBezTo>
                    <a:cubicBezTo>
                      <a:pt x="2339" y="4078"/>
                      <a:pt x="2219" y="4558"/>
                      <a:pt x="2099" y="4977"/>
                    </a:cubicBezTo>
                    <a:lnTo>
                      <a:pt x="1679" y="6356"/>
                    </a:lnTo>
                    <a:cubicBezTo>
                      <a:pt x="1560" y="6836"/>
                      <a:pt x="1380" y="7316"/>
                      <a:pt x="1260" y="7855"/>
                    </a:cubicBezTo>
                    <a:cubicBezTo>
                      <a:pt x="1140" y="8335"/>
                      <a:pt x="1020" y="8814"/>
                      <a:pt x="900" y="9294"/>
                    </a:cubicBezTo>
                    <a:cubicBezTo>
                      <a:pt x="780" y="9774"/>
                      <a:pt x="720" y="10253"/>
                      <a:pt x="600" y="10733"/>
                    </a:cubicBezTo>
                    <a:cubicBezTo>
                      <a:pt x="480" y="11153"/>
                      <a:pt x="420" y="11573"/>
                      <a:pt x="360" y="12052"/>
                    </a:cubicBezTo>
                    <a:cubicBezTo>
                      <a:pt x="300" y="12532"/>
                      <a:pt x="181" y="12832"/>
                      <a:pt x="121" y="13251"/>
                    </a:cubicBezTo>
                    <a:cubicBezTo>
                      <a:pt x="61" y="13671"/>
                      <a:pt x="1" y="14031"/>
                      <a:pt x="1" y="14391"/>
                    </a:cubicBezTo>
                    <a:lnTo>
                      <a:pt x="720" y="15770"/>
                    </a:lnTo>
                    <a:lnTo>
                      <a:pt x="1140" y="15770"/>
                    </a:lnTo>
                    <a:cubicBezTo>
                      <a:pt x="1140" y="15770"/>
                      <a:pt x="1200" y="15530"/>
                      <a:pt x="1140" y="15110"/>
                    </a:cubicBezTo>
                    <a:cubicBezTo>
                      <a:pt x="1080" y="14690"/>
                      <a:pt x="1080" y="14091"/>
                      <a:pt x="1140" y="13371"/>
                    </a:cubicBezTo>
                    <a:cubicBezTo>
                      <a:pt x="1200" y="12592"/>
                      <a:pt x="1260" y="11752"/>
                      <a:pt x="1380" y="10853"/>
                    </a:cubicBezTo>
                    <a:cubicBezTo>
                      <a:pt x="1500" y="10373"/>
                      <a:pt x="1560" y="9894"/>
                      <a:pt x="1620" y="9414"/>
                    </a:cubicBezTo>
                    <a:cubicBezTo>
                      <a:pt x="1679" y="8934"/>
                      <a:pt x="1799" y="8455"/>
                      <a:pt x="1919" y="7975"/>
                    </a:cubicBezTo>
                    <a:cubicBezTo>
                      <a:pt x="1979" y="7495"/>
                      <a:pt x="2099" y="7016"/>
                      <a:pt x="2219" y="6536"/>
                    </a:cubicBezTo>
                    <a:cubicBezTo>
                      <a:pt x="2339" y="6056"/>
                      <a:pt x="2459" y="5577"/>
                      <a:pt x="2579" y="5157"/>
                    </a:cubicBezTo>
                    <a:cubicBezTo>
                      <a:pt x="2759" y="4677"/>
                      <a:pt x="2879" y="4258"/>
                      <a:pt x="2999" y="3838"/>
                    </a:cubicBezTo>
                    <a:cubicBezTo>
                      <a:pt x="3059" y="3478"/>
                      <a:pt x="3238" y="3059"/>
                      <a:pt x="3358" y="2699"/>
                    </a:cubicBezTo>
                    <a:cubicBezTo>
                      <a:pt x="3598" y="2159"/>
                      <a:pt x="3838" y="1620"/>
                      <a:pt x="4198" y="1080"/>
                    </a:cubicBezTo>
                    <a:cubicBezTo>
                      <a:pt x="4318" y="900"/>
                      <a:pt x="4438" y="720"/>
                      <a:pt x="4617" y="540"/>
                    </a:cubicBez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29"/>
              <p:cNvSpPr/>
              <p:nvPr/>
            </p:nvSpPr>
            <p:spPr>
              <a:xfrm>
                <a:off x="5942438" y="3475391"/>
                <a:ext cx="58896" cy="65807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4742" extrusionOk="0">
                    <a:moveTo>
                      <a:pt x="2155" y="1"/>
                    </a:moveTo>
                    <a:cubicBezTo>
                      <a:pt x="1595" y="1"/>
                      <a:pt x="1034" y="290"/>
                      <a:pt x="720" y="980"/>
                    </a:cubicBezTo>
                    <a:cubicBezTo>
                      <a:pt x="360" y="1759"/>
                      <a:pt x="1" y="4337"/>
                      <a:pt x="840" y="4697"/>
                    </a:cubicBezTo>
                    <a:cubicBezTo>
                      <a:pt x="906" y="4727"/>
                      <a:pt x="978" y="4741"/>
                      <a:pt x="1055" y="4741"/>
                    </a:cubicBezTo>
                    <a:cubicBezTo>
                      <a:pt x="1893" y="4741"/>
                      <a:pt x="3329" y="3067"/>
                      <a:pt x="3658" y="2299"/>
                    </a:cubicBezTo>
                    <a:cubicBezTo>
                      <a:pt x="4244" y="1010"/>
                      <a:pt x="3201" y="1"/>
                      <a:pt x="21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29"/>
              <p:cNvSpPr/>
              <p:nvPr/>
            </p:nvSpPr>
            <p:spPr>
              <a:xfrm>
                <a:off x="5465634" y="3329207"/>
                <a:ext cx="216350" cy="54941"/>
              </a:xfrm>
              <a:custGeom>
                <a:avLst/>
                <a:gdLst/>
                <a:ahLst/>
                <a:cxnLst/>
                <a:rect l="l" t="t" r="r" b="b"/>
                <a:pathLst>
                  <a:path w="15590" h="3959" extrusionOk="0">
                    <a:moveTo>
                      <a:pt x="0" y="1"/>
                    </a:moveTo>
                    <a:lnTo>
                      <a:pt x="0" y="1380"/>
                    </a:lnTo>
                    <a:cubicBezTo>
                      <a:pt x="240" y="1260"/>
                      <a:pt x="420" y="1200"/>
                      <a:pt x="660" y="1200"/>
                    </a:cubicBezTo>
                    <a:cubicBezTo>
                      <a:pt x="1259" y="1080"/>
                      <a:pt x="1859" y="1020"/>
                      <a:pt x="2459" y="1020"/>
                    </a:cubicBezTo>
                    <a:cubicBezTo>
                      <a:pt x="2878" y="1020"/>
                      <a:pt x="3298" y="1080"/>
                      <a:pt x="3718" y="1080"/>
                    </a:cubicBezTo>
                    <a:lnTo>
                      <a:pt x="5037" y="1260"/>
                    </a:lnTo>
                    <a:lnTo>
                      <a:pt x="6416" y="1380"/>
                    </a:lnTo>
                    <a:lnTo>
                      <a:pt x="7915" y="1680"/>
                    </a:lnTo>
                    <a:cubicBezTo>
                      <a:pt x="8394" y="1740"/>
                      <a:pt x="8874" y="1800"/>
                      <a:pt x="9354" y="1920"/>
                    </a:cubicBezTo>
                    <a:lnTo>
                      <a:pt x="10733" y="2279"/>
                    </a:lnTo>
                    <a:cubicBezTo>
                      <a:pt x="11632" y="2519"/>
                      <a:pt x="12471" y="2759"/>
                      <a:pt x="13191" y="3059"/>
                    </a:cubicBezTo>
                    <a:cubicBezTo>
                      <a:pt x="13850" y="3299"/>
                      <a:pt x="14450" y="3538"/>
                      <a:pt x="14810" y="3658"/>
                    </a:cubicBezTo>
                    <a:lnTo>
                      <a:pt x="15409" y="3958"/>
                    </a:lnTo>
                    <a:lnTo>
                      <a:pt x="15589" y="3538"/>
                    </a:lnTo>
                    <a:lnTo>
                      <a:pt x="14570" y="2339"/>
                    </a:lnTo>
                    <a:lnTo>
                      <a:pt x="13491" y="2039"/>
                    </a:lnTo>
                    <a:lnTo>
                      <a:pt x="12292" y="1740"/>
                    </a:lnTo>
                    <a:cubicBezTo>
                      <a:pt x="11872" y="1680"/>
                      <a:pt x="11392" y="1560"/>
                      <a:pt x="10913" y="1500"/>
                    </a:cubicBezTo>
                    <a:lnTo>
                      <a:pt x="9474" y="1260"/>
                    </a:lnTo>
                    <a:cubicBezTo>
                      <a:pt x="8994" y="1140"/>
                      <a:pt x="8514" y="1140"/>
                      <a:pt x="7975" y="1020"/>
                    </a:cubicBezTo>
                    <a:lnTo>
                      <a:pt x="6476" y="840"/>
                    </a:lnTo>
                    <a:lnTo>
                      <a:pt x="5037" y="720"/>
                    </a:lnTo>
                    <a:lnTo>
                      <a:pt x="3718" y="600"/>
                    </a:lnTo>
                    <a:cubicBezTo>
                      <a:pt x="3508" y="570"/>
                      <a:pt x="3298" y="570"/>
                      <a:pt x="3096" y="570"/>
                    </a:cubicBezTo>
                    <a:cubicBezTo>
                      <a:pt x="2893" y="570"/>
                      <a:pt x="2698" y="570"/>
                      <a:pt x="2519" y="541"/>
                    </a:cubicBezTo>
                    <a:cubicBezTo>
                      <a:pt x="1919" y="481"/>
                      <a:pt x="1319" y="421"/>
                      <a:pt x="720" y="241"/>
                    </a:cubicBezTo>
                    <a:cubicBezTo>
                      <a:pt x="480" y="181"/>
                      <a:pt x="240" y="12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29"/>
              <p:cNvSpPr/>
              <p:nvPr/>
            </p:nvSpPr>
            <p:spPr>
              <a:xfrm>
                <a:off x="5400446" y="3318396"/>
                <a:ext cx="77672" cy="44991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3242" extrusionOk="0">
                    <a:moveTo>
                      <a:pt x="2179" y="0"/>
                    </a:moveTo>
                    <a:cubicBezTo>
                      <a:pt x="0" y="59"/>
                      <a:pt x="77" y="3241"/>
                      <a:pt x="2182" y="3241"/>
                    </a:cubicBezTo>
                    <a:cubicBezTo>
                      <a:pt x="2221" y="3241"/>
                      <a:pt x="2259" y="3240"/>
                      <a:pt x="2299" y="3238"/>
                    </a:cubicBezTo>
                    <a:cubicBezTo>
                      <a:pt x="3198" y="3238"/>
                      <a:pt x="5597" y="2399"/>
                      <a:pt x="5597" y="1499"/>
                    </a:cubicBezTo>
                    <a:cubicBezTo>
                      <a:pt x="5537" y="600"/>
                      <a:pt x="3079" y="0"/>
                      <a:pt x="2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29"/>
              <p:cNvSpPr/>
              <p:nvPr/>
            </p:nvSpPr>
            <p:spPr>
              <a:xfrm>
                <a:off x="5538858" y="3459861"/>
                <a:ext cx="222179" cy="32459"/>
              </a:xfrm>
              <a:custGeom>
                <a:avLst/>
                <a:gdLst/>
                <a:ahLst/>
                <a:cxnLst/>
                <a:rect l="l" t="t" r="r" b="b"/>
                <a:pathLst>
                  <a:path w="16010" h="2339" extrusionOk="0">
                    <a:moveTo>
                      <a:pt x="1" y="0"/>
                    </a:moveTo>
                    <a:lnTo>
                      <a:pt x="120" y="1379"/>
                    </a:lnTo>
                    <a:cubicBezTo>
                      <a:pt x="360" y="1259"/>
                      <a:pt x="540" y="1199"/>
                      <a:pt x="780" y="1139"/>
                    </a:cubicBezTo>
                    <a:cubicBezTo>
                      <a:pt x="1380" y="959"/>
                      <a:pt x="1979" y="840"/>
                      <a:pt x="2579" y="780"/>
                    </a:cubicBezTo>
                    <a:cubicBezTo>
                      <a:pt x="2998" y="780"/>
                      <a:pt x="3358" y="720"/>
                      <a:pt x="3778" y="720"/>
                    </a:cubicBezTo>
                    <a:lnTo>
                      <a:pt x="6656" y="720"/>
                    </a:lnTo>
                    <a:lnTo>
                      <a:pt x="8155" y="840"/>
                    </a:lnTo>
                    <a:cubicBezTo>
                      <a:pt x="8634" y="840"/>
                      <a:pt x="9114" y="900"/>
                      <a:pt x="9654" y="959"/>
                    </a:cubicBezTo>
                    <a:lnTo>
                      <a:pt x="11033" y="1199"/>
                    </a:lnTo>
                    <a:cubicBezTo>
                      <a:pt x="11992" y="1319"/>
                      <a:pt x="12831" y="1499"/>
                      <a:pt x="13551" y="1619"/>
                    </a:cubicBezTo>
                    <a:cubicBezTo>
                      <a:pt x="14270" y="1799"/>
                      <a:pt x="14870" y="1979"/>
                      <a:pt x="15230" y="2099"/>
                    </a:cubicBezTo>
                    <a:cubicBezTo>
                      <a:pt x="15589" y="2279"/>
                      <a:pt x="15889" y="2338"/>
                      <a:pt x="15889" y="2338"/>
                    </a:cubicBezTo>
                    <a:lnTo>
                      <a:pt x="16009" y="1919"/>
                    </a:lnTo>
                    <a:lnTo>
                      <a:pt x="14750" y="840"/>
                    </a:lnTo>
                    <a:lnTo>
                      <a:pt x="13611" y="660"/>
                    </a:lnTo>
                    <a:lnTo>
                      <a:pt x="12412" y="540"/>
                    </a:lnTo>
                    <a:cubicBezTo>
                      <a:pt x="11992" y="480"/>
                      <a:pt x="11512" y="420"/>
                      <a:pt x="11033" y="420"/>
                    </a:cubicBezTo>
                    <a:lnTo>
                      <a:pt x="9594" y="300"/>
                    </a:lnTo>
                    <a:cubicBezTo>
                      <a:pt x="9354" y="270"/>
                      <a:pt x="9099" y="270"/>
                      <a:pt x="8844" y="270"/>
                    </a:cubicBezTo>
                    <a:cubicBezTo>
                      <a:pt x="8589" y="270"/>
                      <a:pt x="8335" y="270"/>
                      <a:pt x="8095" y="240"/>
                    </a:cubicBezTo>
                    <a:lnTo>
                      <a:pt x="6596" y="180"/>
                    </a:lnTo>
                    <a:lnTo>
                      <a:pt x="3778" y="180"/>
                    </a:lnTo>
                    <a:cubicBezTo>
                      <a:pt x="3358" y="180"/>
                      <a:pt x="2938" y="240"/>
                      <a:pt x="2579" y="300"/>
                    </a:cubicBezTo>
                    <a:cubicBezTo>
                      <a:pt x="1979" y="300"/>
                      <a:pt x="1380" y="300"/>
                      <a:pt x="780" y="180"/>
                    </a:cubicBezTo>
                    <a:cubicBezTo>
                      <a:pt x="480" y="180"/>
                      <a:pt x="240" y="12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29"/>
              <p:cNvSpPr/>
              <p:nvPr/>
            </p:nvSpPr>
            <p:spPr>
              <a:xfrm>
                <a:off x="5474447" y="3452894"/>
                <a:ext cx="80226" cy="45518"/>
              </a:xfrm>
              <a:custGeom>
                <a:avLst/>
                <a:gdLst/>
                <a:ahLst/>
                <a:cxnLst/>
                <a:rect l="l" t="t" r="r" b="b"/>
                <a:pathLst>
                  <a:path w="5781" h="3280" extrusionOk="0">
                    <a:moveTo>
                      <a:pt x="2468" y="0"/>
                    </a:moveTo>
                    <a:cubicBezTo>
                      <a:pt x="2312" y="0"/>
                      <a:pt x="2175" y="8"/>
                      <a:pt x="2063" y="22"/>
                    </a:cubicBezTo>
                    <a:cubicBezTo>
                      <a:pt x="0" y="309"/>
                      <a:pt x="347" y="3280"/>
                      <a:pt x="2267" y="3280"/>
                    </a:cubicBezTo>
                    <a:cubicBezTo>
                      <a:pt x="2356" y="3280"/>
                      <a:pt x="2448" y="3273"/>
                      <a:pt x="2543" y="3260"/>
                    </a:cubicBezTo>
                    <a:cubicBezTo>
                      <a:pt x="3442" y="3140"/>
                      <a:pt x="5781" y="2061"/>
                      <a:pt x="5661" y="1162"/>
                    </a:cubicBezTo>
                    <a:cubicBezTo>
                      <a:pt x="5556" y="374"/>
                      <a:pt x="3565" y="0"/>
                      <a:pt x="2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29"/>
              <p:cNvSpPr/>
              <p:nvPr/>
            </p:nvSpPr>
            <p:spPr>
              <a:xfrm>
                <a:off x="5635385" y="3572195"/>
                <a:ext cx="218016" cy="47433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3418" extrusionOk="0">
                    <a:moveTo>
                      <a:pt x="1" y="0"/>
                    </a:moveTo>
                    <a:lnTo>
                      <a:pt x="61" y="1379"/>
                    </a:lnTo>
                    <a:cubicBezTo>
                      <a:pt x="240" y="1259"/>
                      <a:pt x="480" y="1199"/>
                      <a:pt x="720" y="1140"/>
                    </a:cubicBezTo>
                    <a:cubicBezTo>
                      <a:pt x="1320" y="1020"/>
                      <a:pt x="1919" y="960"/>
                      <a:pt x="2519" y="960"/>
                    </a:cubicBezTo>
                    <a:lnTo>
                      <a:pt x="3718" y="960"/>
                    </a:lnTo>
                    <a:lnTo>
                      <a:pt x="5037" y="1080"/>
                    </a:lnTo>
                    <a:lnTo>
                      <a:pt x="6476" y="1140"/>
                    </a:lnTo>
                    <a:lnTo>
                      <a:pt x="7975" y="1379"/>
                    </a:lnTo>
                    <a:cubicBezTo>
                      <a:pt x="8454" y="1439"/>
                      <a:pt x="8934" y="1499"/>
                      <a:pt x="9414" y="1619"/>
                    </a:cubicBezTo>
                    <a:cubicBezTo>
                      <a:pt x="9893" y="1679"/>
                      <a:pt x="10373" y="1799"/>
                      <a:pt x="10853" y="1919"/>
                    </a:cubicBezTo>
                    <a:cubicBezTo>
                      <a:pt x="11752" y="2099"/>
                      <a:pt x="12532" y="2339"/>
                      <a:pt x="13251" y="2579"/>
                    </a:cubicBezTo>
                    <a:cubicBezTo>
                      <a:pt x="13971" y="2758"/>
                      <a:pt x="14570" y="2998"/>
                      <a:pt x="14930" y="3118"/>
                    </a:cubicBezTo>
                    <a:cubicBezTo>
                      <a:pt x="15350" y="3298"/>
                      <a:pt x="15529" y="3418"/>
                      <a:pt x="15529" y="3418"/>
                    </a:cubicBezTo>
                    <a:lnTo>
                      <a:pt x="15709" y="2998"/>
                    </a:lnTo>
                    <a:lnTo>
                      <a:pt x="14630" y="1799"/>
                    </a:lnTo>
                    <a:lnTo>
                      <a:pt x="13491" y="1559"/>
                    </a:lnTo>
                    <a:lnTo>
                      <a:pt x="12292" y="1319"/>
                    </a:lnTo>
                    <a:cubicBezTo>
                      <a:pt x="11872" y="1259"/>
                      <a:pt x="11452" y="1199"/>
                      <a:pt x="10973" y="1140"/>
                    </a:cubicBezTo>
                    <a:lnTo>
                      <a:pt x="9534" y="900"/>
                    </a:lnTo>
                    <a:cubicBezTo>
                      <a:pt x="9054" y="840"/>
                      <a:pt x="8514" y="840"/>
                      <a:pt x="8035" y="780"/>
                    </a:cubicBezTo>
                    <a:lnTo>
                      <a:pt x="6536" y="600"/>
                    </a:lnTo>
                    <a:lnTo>
                      <a:pt x="5097" y="540"/>
                    </a:lnTo>
                    <a:lnTo>
                      <a:pt x="3718" y="420"/>
                    </a:lnTo>
                    <a:lnTo>
                      <a:pt x="2519" y="420"/>
                    </a:lnTo>
                    <a:cubicBezTo>
                      <a:pt x="1919" y="420"/>
                      <a:pt x="1260" y="360"/>
                      <a:pt x="660" y="240"/>
                    </a:cubicBezTo>
                    <a:cubicBezTo>
                      <a:pt x="420" y="180"/>
                      <a:pt x="240" y="12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29"/>
              <p:cNvSpPr/>
              <p:nvPr/>
            </p:nvSpPr>
            <p:spPr>
              <a:xfrm>
                <a:off x="5571307" y="3562147"/>
                <a:ext cx="77395" cy="45837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3303" extrusionOk="0">
                    <a:moveTo>
                      <a:pt x="2174" y="1"/>
                    </a:moveTo>
                    <a:cubicBezTo>
                      <a:pt x="2126" y="1"/>
                      <a:pt x="2081" y="2"/>
                      <a:pt x="2039" y="5"/>
                    </a:cubicBezTo>
                    <a:cubicBezTo>
                      <a:pt x="1" y="305"/>
                      <a:pt x="241" y="3303"/>
                      <a:pt x="2279" y="3303"/>
                    </a:cubicBezTo>
                    <a:cubicBezTo>
                      <a:pt x="3179" y="3183"/>
                      <a:pt x="5577" y="2283"/>
                      <a:pt x="5517" y="1384"/>
                    </a:cubicBezTo>
                    <a:cubicBezTo>
                      <a:pt x="5460" y="583"/>
                      <a:pt x="3166" y="1"/>
                      <a:pt x="2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29"/>
              <p:cNvSpPr/>
              <p:nvPr/>
            </p:nvSpPr>
            <p:spPr>
              <a:xfrm>
                <a:off x="5741072" y="3660394"/>
                <a:ext cx="197199" cy="118167"/>
              </a:xfrm>
              <a:custGeom>
                <a:avLst/>
                <a:gdLst/>
                <a:ahLst/>
                <a:cxnLst/>
                <a:rect l="l" t="t" r="r" b="b"/>
                <a:pathLst>
                  <a:path w="14210" h="8515" extrusionOk="0">
                    <a:moveTo>
                      <a:pt x="420" y="1"/>
                    </a:moveTo>
                    <a:lnTo>
                      <a:pt x="0" y="1320"/>
                    </a:lnTo>
                    <a:cubicBezTo>
                      <a:pt x="120" y="1290"/>
                      <a:pt x="240" y="1275"/>
                      <a:pt x="367" y="1275"/>
                    </a:cubicBezTo>
                    <a:cubicBezTo>
                      <a:pt x="495" y="1275"/>
                      <a:pt x="630" y="1290"/>
                      <a:pt x="780" y="1320"/>
                    </a:cubicBezTo>
                    <a:cubicBezTo>
                      <a:pt x="1379" y="1380"/>
                      <a:pt x="1919" y="1500"/>
                      <a:pt x="2518" y="1740"/>
                    </a:cubicBezTo>
                    <a:cubicBezTo>
                      <a:pt x="2878" y="1859"/>
                      <a:pt x="3238" y="1979"/>
                      <a:pt x="3657" y="2159"/>
                    </a:cubicBezTo>
                    <a:lnTo>
                      <a:pt x="4857" y="2699"/>
                    </a:lnTo>
                    <a:lnTo>
                      <a:pt x="6176" y="3298"/>
                    </a:lnTo>
                    <a:lnTo>
                      <a:pt x="7495" y="4018"/>
                    </a:lnTo>
                    <a:cubicBezTo>
                      <a:pt x="7914" y="4258"/>
                      <a:pt x="8334" y="4438"/>
                      <a:pt x="8754" y="4737"/>
                    </a:cubicBezTo>
                    <a:lnTo>
                      <a:pt x="9953" y="5517"/>
                    </a:lnTo>
                    <a:cubicBezTo>
                      <a:pt x="10792" y="5997"/>
                      <a:pt x="11452" y="6476"/>
                      <a:pt x="12051" y="6956"/>
                    </a:cubicBezTo>
                    <a:cubicBezTo>
                      <a:pt x="12651" y="7376"/>
                      <a:pt x="13131" y="7795"/>
                      <a:pt x="13430" y="8035"/>
                    </a:cubicBezTo>
                    <a:cubicBezTo>
                      <a:pt x="13730" y="8335"/>
                      <a:pt x="13910" y="8515"/>
                      <a:pt x="13910" y="8515"/>
                    </a:cubicBezTo>
                    <a:lnTo>
                      <a:pt x="14210" y="8155"/>
                    </a:lnTo>
                    <a:lnTo>
                      <a:pt x="13550" y="6716"/>
                    </a:lnTo>
                    <a:lnTo>
                      <a:pt x="12591" y="6116"/>
                    </a:lnTo>
                    <a:lnTo>
                      <a:pt x="11512" y="5457"/>
                    </a:lnTo>
                    <a:cubicBezTo>
                      <a:pt x="11152" y="5277"/>
                      <a:pt x="10792" y="5037"/>
                      <a:pt x="10373" y="4797"/>
                    </a:cubicBezTo>
                    <a:lnTo>
                      <a:pt x="9054" y="4138"/>
                    </a:lnTo>
                    <a:cubicBezTo>
                      <a:pt x="8634" y="3898"/>
                      <a:pt x="8154" y="3718"/>
                      <a:pt x="7735" y="3478"/>
                    </a:cubicBezTo>
                    <a:lnTo>
                      <a:pt x="6356" y="2819"/>
                    </a:lnTo>
                    <a:lnTo>
                      <a:pt x="5036" y="2219"/>
                    </a:lnTo>
                    <a:lnTo>
                      <a:pt x="3777" y="1680"/>
                    </a:lnTo>
                    <a:cubicBezTo>
                      <a:pt x="3418" y="1500"/>
                      <a:pt x="3058" y="1440"/>
                      <a:pt x="2638" y="1260"/>
                    </a:cubicBezTo>
                    <a:cubicBezTo>
                      <a:pt x="2099" y="1020"/>
                      <a:pt x="1559" y="780"/>
                      <a:pt x="1019" y="421"/>
                    </a:cubicBezTo>
                    <a:cubicBezTo>
                      <a:pt x="839" y="301"/>
                      <a:pt x="600" y="181"/>
                      <a:pt x="4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29"/>
              <p:cNvSpPr/>
              <p:nvPr/>
            </p:nvSpPr>
            <p:spPr>
              <a:xfrm>
                <a:off x="5677812" y="3637716"/>
                <a:ext cx="81572" cy="46864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3377" extrusionOk="0">
                    <a:moveTo>
                      <a:pt x="2308" y="1"/>
                    </a:moveTo>
                    <a:cubicBezTo>
                      <a:pt x="589" y="1"/>
                      <a:pt x="1" y="2705"/>
                      <a:pt x="1920" y="3254"/>
                    </a:cubicBezTo>
                    <a:cubicBezTo>
                      <a:pt x="2207" y="3330"/>
                      <a:pt x="2658" y="3376"/>
                      <a:pt x="3149" y="3376"/>
                    </a:cubicBezTo>
                    <a:cubicBezTo>
                      <a:pt x="4199" y="3376"/>
                      <a:pt x="5433" y="3166"/>
                      <a:pt x="5637" y="2594"/>
                    </a:cubicBezTo>
                    <a:cubicBezTo>
                      <a:pt x="5877" y="1695"/>
                      <a:pt x="3659" y="316"/>
                      <a:pt x="2819" y="76"/>
                    </a:cubicBezTo>
                    <a:cubicBezTo>
                      <a:pt x="2640" y="25"/>
                      <a:pt x="2469" y="1"/>
                      <a:pt x="23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29"/>
              <p:cNvSpPr/>
              <p:nvPr/>
            </p:nvSpPr>
            <p:spPr>
              <a:xfrm>
                <a:off x="4970344" y="4132879"/>
                <a:ext cx="1040077" cy="252293"/>
              </a:xfrm>
              <a:custGeom>
                <a:avLst/>
                <a:gdLst/>
                <a:ahLst/>
                <a:cxnLst/>
                <a:rect l="l" t="t" r="r" b="b"/>
                <a:pathLst>
                  <a:path w="74947" h="18180" extrusionOk="0">
                    <a:moveTo>
                      <a:pt x="12919" y="1"/>
                    </a:moveTo>
                    <a:cubicBezTo>
                      <a:pt x="12667" y="1"/>
                      <a:pt x="12418" y="4"/>
                      <a:pt x="12172" y="12"/>
                    </a:cubicBezTo>
                    <a:cubicBezTo>
                      <a:pt x="11552" y="52"/>
                      <a:pt x="10953" y="66"/>
                      <a:pt x="10375" y="66"/>
                    </a:cubicBezTo>
                    <a:cubicBezTo>
                      <a:pt x="9221" y="66"/>
                      <a:pt x="8155" y="12"/>
                      <a:pt x="7195" y="12"/>
                    </a:cubicBezTo>
                    <a:lnTo>
                      <a:pt x="3358" y="252"/>
                    </a:lnTo>
                    <a:cubicBezTo>
                      <a:pt x="2939" y="312"/>
                      <a:pt x="2534" y="342"/>
                      <a:pt x="2129" y="342"/>
                    </a:cubicBezTo>
                    <a:cubicBezTo>
                      <a:pt x="1724" y="342"/>
                      <a:pt x="1320" y="312"/>
                      <a:pt x="900" y="252"/>
                    </a:cubicBezTo>
                    <a:cubicBezTo>
                      <a:pt x="600" y="252"/>
                      <a:pt x="300" y="132"/>
                      <a:pt x="1" y="72"/>
                    </a:cubicBezTo>
                    <a:lnTo>
                      <a:pt x="1" y="72"/>
                    </a:lnTo>
                    <a:lnTo>
                      <a:pt x="121" y="1391"/>
                    </a:lnTo>
                    <a:cubicBezTo>
                      <a:pt x="360" y="1272"/>
                      <a:pt x="660" y="1212"/>
                      <a:pt x="960" y="1152"/>
                    </a:cubicBezTo>
                    <a:cubicBezTo>
                      <a:pt x="1739" y="972"/>
                      <a:pt x="2579" y="912"/>
                      <a:pt x="3418" y="912"/>
                    </a:cubicBezTo>
                    <a:lnTo>
                      <a:pt x="7195" y="732"/>
                    </a:lnTo>
                    <a:cubicBezTo>
                      <a:pt x="8694" y="792"/>
                      <a:pt x="10313" y="912"/>
                      <a:pt x="12112" y="972"/>
                    </a:cubicBezTo>
                    <a:cubicBezTo>
                      <a:pt x="13911" y="1032"/>
                      <a:pt x="15829" y="1272"/>
                      <a:pt x="17928" y="1451"/>
                    </a:cubicBezTo>
                    <a:cubicBezTo>
                      <a:pt x="18947" y="1631"/>
                      <a:pt x="20026" y="1691"/>
                      <a:pt x="21045" y="1811"/>
                    </a:cubicBezTo>
                    <a:lnTo>
                      <a:pt x="24343" y="2291"/>
                    </a:lnTo>
                    <a:cubicBezTo>
                      <a:pt x="25482" y="2471"/>
                      <a:pt x="26621" y="2591"/>
                      <a:pt x="27761" y="2830"/>
                    </a:cubicBezTo>
                    <a:lnTo>
                      <a:pt x="31178" y="3490"/>
                    </a:lnTo>
                    <a:cubicBezTo>
                      <a:pt x="33517" y="3850"/>
                      <a:pt x="35855" y="4449"/>
                      <a:pt x="38193" y="4989"/>
                    </a:cubicBezTo>
                    <a:lnTo>
                      <a:pt x="39992" y="5409"/>
                    </a:lnTo>
                    <a:lnTo>
                      <a:pt x="41671" y="5888"/>
                    </a:lnTo>
                    <a:lnTo>
                      <a:pt x="45148" y="6848"/>
                    </a:lnTo>
                    <a:cubicBezTo>
                      <a:pt x="47367" y="7567"/>
                      <a:pt x="49645" y="8227"/>
                      <a:pt x="51803" y="8946"/>
                    </a:cubicBezTo>
                    <a:cubicBezTo>
                      <a:pt x="53902" y="9666"/>
                      <a:pt x="56000" y="10325"/>
                      <a:pt x="57919" y="11104"/>
                    </a:cubicBezTo>
                    <a:lnTo>
                      <a:pt x="60737" y="12184"/>
                    </a:lnTo>
                    <a:lnTo>
                      <a:pt x="63315" y="13203"/>
                    </a:lnTo>
                    <a:cubicBezTo>
                      <a:pt x="64994" y="13863"/>
                      <a:pt x="66493" y="14582"/>
                      <a:pt x="67812" y="15122"/>
                    </a:cubicBezTo>
                    <a:cubicBezTo>
                      <a:pt x="69131" y="15721"/>
                      <a:pt x="70330" y="16261"/>
                      <a:pt x="71289" y="16740"/>
                    </a:cubicBezTo>
                    <a:cubicBezTo>
                      <a:pt x="72249" y="17220"/>
                      <a:pt x="72968" y="17520"/>
                      <a:pt x="73448" y="17820"/>
                    </a:cubicBezTo>
                    <a:lnTo>
                      <a:pt x="74227" y="18179"/>
                    </a:lnTo>
                    <a:lnTo>
                      <a:pt x="74947" y="17040"/>
                    </a:lnTo>
                    <a:lnTo>
                      <a:pt x="74167" y="16621"/>
                    </a:lnTo>
                    <a:cubicBezTo>
                      <a:pt x="73688" y="16381"/>
                      <a:pt x="72908" y="16021"/>
                      <a:pt x="71949" y="15541"/>
                    </a:cubicBezTo>
                    <a:cubicBezTo>
                      <a:pt x="70930" y="15062"/>
                      <a:pt x="69790" y="14522"/>
                      <a:pt x="68471" y="13863"/>
                    </a:cubicBezTo>
                    <a:cubicBezTo>
                      <a:pt x="67152" y="13263"/>
                      <a:pt x="65593" y="12603"/>
                      <a:pt x="63915" y="11884"/>
                    </a:cubicBezTo>
                    <a:lnTo>
                      <a:pt x="61277" y="10745"/>
                    </a:lnTo>
                    <a:lnTo>
                      <a:pt x="58459" y="9666"/>
                    </a:lnTo>
                    <a:cubicBezTo>
                      <a:pt x="56540" y="8946"/>
                      <a:pt x="54441" y="8227"/>
                      <a:pt x="52283" y="7447"/>
                    </a:cubicBezTo>
                    <a:cubicBezTo>
                      <a:pt x="50125" y="6668"/>
                      <a:pt x="47906" y="6008"/>
                      <a:pt x="45568" y="5349"/>
                    </a:cubicBezTo>
                    <a:lnTo>
                      <a:pt x="42090" y="4389"/>
                    </a:lnTo>
                    <a:lnTo>
                      <a:pt x="40352" y="3910"/>
                    </a:lnTo>
                    <a:lnTo>
                      <a:pt x="38553" y="3490"/>
                    </a:lnTo>
                    <a:cubicBezTo>
                      <a:pt x="36215" y="2950"/>
                      <a:pt x="33876" y="2351"/>
                      <a:pt x="31478" y="1991"/>
                    </a:cubicBezTo>
                    <a:lnTo>
                      <a:pt x="28000" y="1331"/>
                    </a:lnTo>
                    <a:cubicBezTo>
                      <a:pt x="26861" y="1152"/>
                      <a:pt x="25662" y="1032"/>
                      <a:pt x="24583" y="852"/>
                    </a:cubicBezTo>
                    <a:lnTo>
                      <a:pt x="21225" y="492"/>
                    </a:lnTo>
                    <a:cubicBezTo>
                      <a:pt x="20146" y="372"/>
                      <a:pt x="19067" y="312"/>
                      <a:pt x="18048" y="252"/>
                    </a:cubicBezTo>
                    <a:cubicBezTo>
                      <a:pt x="16236" y="149"/>
                      <a:pt x="14514" y="1"/>
                      <a:pt x="129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29"/>
              <p:cNvSpPr/>
              <p:nvPr/>
            </p:nvSpPr>
            <p:spPr>
              <a:xfrm>
                <a:off x="5023777" y="4137209"/>
                <a:ext cx="203028" cy="120651"/>
              </a:xfrm>
              <a:custGeom>
                <a:avLst/>
                <a:gdLst/>
                <a:ahLst/>
                <a:cxnLst/>
                <a:rect l="l" t="t" r="r" b="b"/>
                <a:pathLst>
                  <a:path w="14630" h="8694" extrusionOk="0">
                    <a:moveTo>
                      <a:pt x="14270" y="0"/>
                    </a:moveTo>
                    <a:cubicBezTo>
                      <a:pt x="14270" y="0"/>
                      <a:pt x="14090" y="60"/>
                      <a:pt x="13610" y="240"/>
                    </a:cubicBezTo>
                    <a:cubicBezTo>
                      <a:pt x="13191" y="420"/>
                      <a:pt x="12651" y="660"/>
                      <a:pt x="11932" y="1019"/>
                    </a:cubicBezTo>
                    <a:lnTo>
                      <a:pt x="10793" y="1559"/>
                    </a:lnTo>
                    <a:cubicBezTo>
                      <a:pt x="10433" y="1739"/>
                      <a:pt x="10013" y="1919"/>
                      <a:pt x="9593" y="2099"/>
                    </a:cubicBezTo>
                    <a:lnTo>
                      <a:pt x="8274" y="2818"/>
                    </a:lnTo>
                    <a:cubicBezTo>
                      <a:pt x="7855" y="2998"/>
                      <a:pt x="7435" y="3298"/>
                      <a:pt x="7015" y="3538"/>
                    </a:cubicBezTo>
                    <a:lnTo>
                      <a:pt x="5696" y="4317"/>
                    </a:lnTo>
                    <a:lnTo>
                      <a:pt x="4497" y="5037"/>
                    </a:lnTo>
                    <a:lnTo>
                      <a:pt x="3298" y="5816"/>
                    </a:lnTo>
                    <a:cubicBezTo>
                      <a:pt x="2938" y="5996"/>
                      <a:pt x="2638" y="6296"/>
                      <a:pt x="2339" y="6476"/>
                    </a:cubicBezTo>
                    <a:cubicBezTo>
                      <a:pt x="1799" y="6835"/>
                      <a:pt x="1259" y="7135"/>
                      <a:pt x="720" y="7375"/>
                    </a:cubicBezTo>
                    <a:cubicBezTo>
                      <a:pt x="480" y="7495"/>
                      <a:pt x="240" y="7555"/>
                      <a:pt x="0" y="7615"/>
                    </a:cubicBezTo>
                    <a:lnTo>
                      <a:pt x="840" y="8694"/>
                    </a:lnTo>
                    <a:cubicBezTo>
                      <a:pt x="960" y="8454"/>
                      <a:pt x="1139" y="8274"/>
                      <a:pt x="1259" y="8094"/>
                    </a:cubicBezTo>
                    <a:cubicBezTo>
                      <a:pt x="1679" y="7675"/>
                      <a:pt x="2099" y="7255"/>
                      <a:pt x="2578" y="6835"/>
                    </a:cubicBezTo>
                    <a:cubicBezTo>
                      <a:pt x="2878" y="6655"/>
                      <a:pt x="3178" y="6416"/>
                      <a:pt x="3598" y="6176"/>
                    </a:cubicBezTo>
                    <a:lnTo>
                      <a:pt x="4737" y="5456"/>
                    </a:lnTo>
                    <a:lnTo>
                      <a:pt x="5936" y="4737"/>
                    </a:lnTo>
                    <a:lnTo>
                      <a:pt x="7255" y="4077"/>
                    </a:lnTo>
                    <a:cubicBezTo>
                      <a:pt x="7675" y="3837"/>
                      <a:pt x="8154" y="3598"/>
                      <a:pt x="8574" y="3418"/>
                    </a:cubicBezTo>
                    <a:lnTo>
                      <a:pt x="9893" y="2818"/>
                    </a:lnTo>
                    <a:cubicBezTo>
                      <a:pt x="10733" y="2458"/>
                      <a:pt x="11572" y="2159"/>
                      <a:pt x="12231" y="1919"/>
                    </a:cubicBezTo>
                    <a:cubicBezTo>
                      <a:pt x="12951" y="1679"/>
                      <a:pt x="13551" y="1559"/>
                      <a:pt x="13970" y="1439"/>
                    </a:cubicBezTo>
                    <a:cubicBezTo>
                      <a:pt x="14390" y="1379"/>
                      <a:pt x="14630" y="1319"/>
                      <a:pt x="14630" y="1319"/>
                    </a:cubicBezTo>
                    <a:lnTo>
                      <a:pt x="142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29"/>
              <p:cNvSpPr/>
              <p:nvPr/>
            </p:nvSpPr>
            <p:spPr>
              <a:xfrm>
                <a:off x="4970344" y="4239064"/>
                <a:ext cx="77575" cy="56301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057" extrusionOk="0">
                    <a:moveTo>
                      <a:pt x="4338" y="1"/>
                    </a:moveTo>
                    <a:cubicBezTo>
                      <a:pt x="3397" y="1"/>
                      <a:pt x="1886" y="700"/>
                      <a:pt x="1332" y="1115"/>
                    </a:cubicBezTo>
                    <a:cubicBezTo>
                      <a:pt x="1" y="2209"/>
                      <a:pt x="1045" y="4057"/>
                      <a:pt x="2372" y="4057"/>
                    </a:cubicBezTo>
                    <a:cubicBezTo>
                      <a:pt x="2718" y="4057"/>
                      <a:pt x="3083" y="3931"/>
                      <a:pt x="3431" y="3633"/>
                    </a:cubicBezTo>
                    <a:cubicBezTo>
                      <a:pt x="4150" y="3094"/>
                      <a:pt x="5589" y="935"/>
                      <a:pt x="4989" y="216"/>
                    </a:cubicBezTo>
                    <a:cubicBezTo>
                      <a:pt x="4851" y="64"/>
                      <a:pt x="4620" y="1"/>
                      <a:pt x="43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29"/>
              <p:cNvSpPr/>
              <p:nvPr/>
            </p:nvSpPr>
            <p:spPr>
              <a:xfrm>
                <a:off x="4900617" y="4128840"/>
                <a:ext cx="80295" cy="45671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3291" extrusionOk="0">
                    <a:moveTo>
                      <a:pt x="2798" y="1"/>
                    </a:moveTo>
                    <a:cubicBezTo>
                      <a:pt x="2477" y="1"/>
                      <a:pt x="2197" y="23"/>
                      <a:pt x="2009" y="64"/>
                    </a:cubicBezTo>
                    <a:cubicBezTo>
                      <a:pt x="1" y="510"/>
                      <a:pt x="483" y="3290"/>
                      <a:pt x="2249" y="3290"/>
                    </a:cubicBezTo>
                    <a:cubicBezTo>
                      <a:pt x="2382" y="3290"/>
                      <a:pt x="2522" y="3275"/>
                      <a:pt x="2668" y="3241"/>
                    </a:cubicBezTo>
                    <a:lnTo>
                      <a:pt x="2608" y="3241"/>
                    </a:lnTo>
                    <a:cubicBezTo>
                      <a:pt x="3508" y="3061"/>
                      <a:pt x="5786" y="1862"/>
                      <a:pt x="5606" y="963"/>
                    </a:cubicBezTo>
                    <a:cubicBezTo>
                      <a:pt x="5513" y="266"/>
                      <a:pt x="3907" y="1"/>
                      <a:pt x="27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29"/>
              <p:cNvSpPr/>
              <p:nvPr/>
            </p:nvSpPr>
            <p:spPr>
              <a:xfrm>
                <a:off x="5003625" y="3995744"/>
                <a:ext cx="180574" cy="145617"/>
              </a:xfrm>
              <a:custGeom>
                <a:avLst/>
                <a:gdLst/>
                <a:ahLst/>
                <a:cxnLst/>
                <a:rect l="l" t="t" r="r" b="b"/>
                <a:pathLst>
                  <a:path w="13012" h="10493" extrusionOk="0">
                    <a:moveTo>
                      <a:pt x="1020" y="1"/>
                    </a:moveTo>
                    <a:lnTo>
                      <a:pt x="1" y="900"/>
                    </a:lnTo>
                    <a:cubicBezTo>
                      <a:pt x="241" y="1020"/>
                      <a:pt x="421" y="1140"/>
                      <a:pt x="660" y="1320"/>
                    </a:cubicBezTo>
                    <a:cubicBezTo>
                      <a:pt x="1140" y="1619"/>
                      <a:pt x="1620" y="2039"/>
                      <a:pt x="2039" y="2519"/>
                    </a:cubicBezTo>
                    <a:cubicBezTo>
                      <a:pt x="2279" y="2759"/>
                      <a:pt x="2519" y="3058"/>
                      <a:pt x="2879" y="3358"/>
                    </a:cubicBezTo>
                    <a:lnTo>
                      <a:pt x="3838" y="4317"/>
                    </a:lnTo>
                    <a:cubicBezTo>
                      <a:pt x="4138" y="4617"/>
                      <a:pt x="4498" y="4977"/>
                      <a:pt x="4857" y="5337"/>
                    </a:cubicBezTo>
                    <a:lnTo>
                      <a:pt x="5937" y="6356"/>
                    </a:lnTo>
                    <a:cubicBezTo>
                      <a:pt x="6356" y="6656"/>
                      <a:pt x="6716" y="7015"/>
                      <a:pt x="7076" y="7315"/>
                    </a:cubicBezTo>
                    <a:cubicBezTo>
                      <a:pt x="7436" y="7675"/>
                      <a:pt x="7855" y="7975"/>
                      <a:pt x="8215" y="8275"/>
                    </a:cubicBezTo>
                    <a:cubicBezTo>
                      <a:pt x="8515" y="8574"/>
                      <a:pt x="8934" y="8814"/>
                      <a:pt x="9294" y="9114"/>
                    </a:cubicBezTo>
                    <a:lnTo>
                      <a:pt x="10254" y="9833"/>
                    </a:lnTo>
                    <a:lnTo>
                      <a:pt x="11213" y="10493"/>
                    </a:lnTo>
                    <a:lnTo>
                      <a:pt x="12772" y="10493"/>
                    </a:lnTo>
                    <a:lnTo>
                      <a:pt x="13012" y="10073"/>
                    </a:lnTo>
                    <a:cubicBezTo>
                      <a:pt x="13012" y="10073"/>
                      <a:pt x="12772" y="9953"/>
                      <a:pt x="12412" y="9774"/>
                    </a:cubicBezTo>
                    <a:cubicBezTo>
                      <a:pt x="11992" y="9594"/>
                      <a:pt x="11453" y="9354"/>
                      <a:pt x="10793" y="8934"/>
                    </a:cubicBezTo>
                    <a:cubicBezTo>
                      <a:pt x="10194" y="8574"/>
                      <a:pt x="9414" y="8155"/>
                      <a:pt x="8695" y="7615"/>
                    </a:cubicBezTo>
                    <a:lnTo>
                      <a:pt x="7496" y="6776"/>
                    </a:lnTo>
                    <a:cubicBezTo>
                      <a:pt x="7136" y="6476"/>
                      <a:pt x="6776" y="6176"/>
                      <a:pt x="6356" y="5876"/>
                    </a:cubicBezTo>
                    <a:lnTo>
                      <a:pt x="5217" y="4917"/>
                    </a:lnTo>
                    <a:lnTo>
                      <a:pt x="4198" y="3898"/>
                    </a:lnTo>
                    <a:lnTo>
                      <a:pt x="3179" y="2998"/>
                    </a:lnTo>
                    <a:cubicBezTo>
                      <a:pt x="2879" y="2699"/>
                      <a:pt x="2639" y="2399"/>
                      <a:pt x="2399" y="2099"/>
                    </a:cubicBezTo>
                    <a:cubicBezTo>
                      <a:pt x="1979" y="1679"/>
                      <a:pt x="1620" y="1140"/>
                      <a:pt x="1320" y="660"/>
                    </a:cubicBezTo>
                    <a:cubicBezTo>
                      <a:pt x="1200" y="420"/>
                      <a:pt x="1080" y="240"/>
                      <a:pt x="10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29"/>
              <p:cNvSpPr/>
              <p:nvPr/>
            </p:nvSpPr>
            <p:spPr>
              <a:xfrm>
                <a:off x="4959088" y="3952921"/>
                <a:ext cx="69998" cy="61255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4414" extrusionOk="0">
                    <a:moveTo>
                      <a:pt x="2288" y="1"/>
                    </a:moveTo>
                    <a:cubicBezTo>
                      <a:pt x="1092" y="1"/>
                      <a:pt x="1" y="1403"/>
                      <a:pt x="967" y="2676"/>
                    </a:cubicBezTo>
                    <a:cubicBezTo>
                      <a:pt x="1475" y="3286"/>
                      <a:pt x="3061" y="4413"/>
                      <a:pt x="3934" y="4413"/>
                    </a:cubicBezTo>
                    <a:cubicBezTo>
                      <a:pt x="4090" y="4413"/>
                      <a:pt x="4224" y="4377"/>
                      <a:pt x="4324" y="4295"/>
                    </a:cubicBezTo>
                    <a:cubicBezTo>
                      <a:pt x="5044" y="3755"/>
                      <a:pt x="4084" y="1357"/>
                      <a:pt x="3545" y="637"/>
                    </a:cubicBezTo>
                    <a:cubicBezTo>
                      <a:pt x="3176" y="188"/>
                      <a:pt x="2725" y="1"/>
                      <a:pt x="22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29"/>
              <p:cNvSpPr/>
              <p:nvPr/>
            </p:nvSpPr>
            <p:spPr>
              <a:xfrm>
                <a:off x="5147589" y="3989915"/>
                <a:ext cx="16227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11693" h="11933" extrusionOk="0">
                    <a:moveTo>
                      <a:pt x="1140" y="1"/>
                    </a:moveTo>
                    <a:lnTo>
                      <a:pt x="0" y="780"/>
                    </a:lnTo>
                    <a:cubicBezTo>
                      <a:pt x="240" y="900"/>
                      <a:pt x="420" y="1080"/>
                      <a:pt x="600" y="1260"/>
                    </a:cubicBezTo>
                    <a:cubicBezTo>
                      <a:pt x="1020" y="1620"/>
                      <a:pt x="1439" y="2099"/>
                      <a:pt x="1799" y="2639"/>
                    </a:cubicBezTo>
                    <a:cubicBezTo>
                      <a:pt x="2039" y="2879"/>
                      <a:pt x="2219" y="3238"/>
                      <a:pt x="2519" y="3598"/>
                    </a:cubicBezTo>
                    <a:lnTo>
                      <a:pt x="3358" y="4677"/>
                    </a:lnTo>
                    <a:lnTo>
                      <a:pt x="4257" y="5817"/>
                    </a:lnTo>
                    <a:lnTo>
                      <a:pt x="5157" y="6956"/>
                    </a:lnTo>
                    <a:cubicBezTo>
                      <a:pt x="5516" y="7376"/>
                      <a:pt x="5816" y="7735"/>
                      <a:pt x="6176" y="8095"/>
                    </a:cubicBezTo>
                    <a:lnTo>
                      <a:pt x="7135" y="9174"/>
                    </a:lnTo>
                    <a:cubicBezTo>
                      <a:pt x="7435" y="9534"/>
                      <a:pt x="7795" y="9834"/>
                      <a:pt x="8095" y="10134"/>
                    </a:cubicBezTo>
                    <a:lnTo>
                      <a:pt x="8934" y="11033"/>
                    </a:lnTo>
                    <a:lnTo>
                      <a:pt x="9773" y="11752"/>
                    </a:lnTo>
                    <a:lnTo>
                      <a:pt x="11392" y="11932"/>
                    </a:lnTo>
                    <a:lnTo>
                      <a:pt x="11692" y="11573"/>
                    </a:lnTo>
                    <a:cubicBezTo>
                      <a:pt x="11692" y="11573"/>
                      <a:pt x="11452" y="11453"/>
                      <a:pt x="11092" y="11213"/>
                    </a:cubicBezTo>
                    <a:cubicBezTo>
                      <a:pt x="10733" y="11033"/>
                      <a:pt x="10253" y="10673"/>
                      <a:pt x="9654" y="10194"/>
                    </a:cubicBezTo>
                    <a:cubicBezTo>
                      <a:pt x="9114" y="9714"/>
                      <a:pt x="8394" y="9174"/>
                      <a:pt x="7735" y="8575"/>
                    </a:cubicBezTo>
                    <a:lnTo>
                      <a:pt x="6716" y="7555"/>
                    </a:lnTo>
                    <a:cubicBezTo>
                      <a:pt x="6356" y="7256"/>
                      <a:pt x="5996" y="6836"/>
                      <a:pt x="5696" y="6476"/>
                    </a:cubicBezTo>
                    <a:lnTo>
                      <a:pt x="4677" y="5397"/>
                    </a:lnTo>
                    <a:lnTo>
                      <a:pt x="3778" y="4318"/>
                    </a:lnTo>
                    <a:lnTo>
                      <a:pt x="2938" y="3238"/>
                    </a:lnTo>
                    <a:cubicBezTo>
                      <a:pt x="2639" y="2939"/>
                      <a:pt x="2399" y="2639"/>
                      <a:pt x="2219" y="2279"/>
                    </a:cubicBezTo>
                    <a:cubicBezTo>
                      <a:pt x="1859" y="1800"/>
                      <a:pt x="1559" y="1260"/>
                      <a:pt x="1379" y="720"/>
                    </a:cubicBezTo>
                    <a:cubicBezTo>
                      <a:pt x="1260" y="480"/>
                      <a:pt x="1200" y="241"/>
                      <a:pt x="11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29"/>
              <p:cNvSpPr/>
              <p:nvPr/>
            </p:nvSpPr>
            <p:spPr>
              <a:xfrm>
                <a:off x="5109638" y="3943872"/>
                <a:ext cx="64211" cy="6478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668" extrusionOk="0">
                    <a:moveTo>
                      <a:pt x="2223" y="1"/>
                    </a:moveTo>
                    <a:cubicBezTo>
                      <a:pt x="1108" y="1"/>
                      <a:pt x="0" y="1202"/>
                      <a:pt x="789" y="2488"/>
                    </a:cubicBezTo>
                    <a:cubicBezTo>
                      <a:pt x="1160" y="3178"/>
                      <a:pt x="2706" y="4667"/>
                      <a:pt x="3597" y="4667"/>
                    </a:cubicBezTo>
                    <a:cubicBezTo>
                      <a:pt x="3713" y="4667"/>
                      <a:pt x="3817" y="4642"/>
                      <a:pt x="3907" y="4587"/>
                    </a:cubicBezTo>
                    <a:cubicBezTo>
                      <a:pt x="4626" y="4107"/>
                      <a:pt x="4027" y="1589"/>
                      <a:pt x="3547" y="810"/>
                    </a:cubicBezTo>
                    <a:cubicBezTo>
                      <a:pt x="3215" y="238"/>
                      <a:pt x="2718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29"/>
              <p:cNvSpPr/>
              <p:nvPr/>
            </p:nvSpPr>
            <p:spPr>
              <a:xfrm>
                <a:off x="5288389" y="3998242"/>
                <a:ext cx="146449" cy="179741"/>
              </a:xfrm>
              <a:custGeom>
                <a:avLst/>
                <a:gdLst/>
                <a:ahLst/>
                <a:cxnLst/>
                <a:rect l="l" t="t" r="r" b="b"/>
                <a:pathLst>
                  <a:path w="10553" h="12952" extrusionOk="0">
                    <a:moveTo>
                      <a:pt x="1200" y="0"/>
                    </a:moveTo>
                    <a:lnTo>
                      <a:pt x="1" y="600"/>
                    </a:lnTo>
                    <a:cubicBezTo>
                      <a:pt x="180" y="780"/>
                      <a:pt x="360" y="960"/>
                      <a:pt x="540" y="1140"/>
                    </a:cubicBezTo>
                    <a:cubicBezTo>
                      <a:pt x="960" y="1619"/>
                      <a:pt x="1320" y="2099"/>
                      <a:pt x="1619" y="2638"/>
                    </a:cubicBezTo>
                    <a:cubicBezTo>
                      <a:pt x="1799" y="2938"/>
                      <a:pt x="1979" y="3298"/>
                      <a:pt x="2219" y="3718"/>
                    </a:cubicBezTo>
                    <a:cubicBezTo>
                      <a:pt x="2459" y="4077"/>
                      <a:pt x="2699" y="4437"/>
                      <a:pt x="2938" y="4857"/>
                    </a:cubicBezTo>
                    <a:lnTo>
                      <a:pt x="3718" y="6056"/>
                    </a:lnTo>
                    <a:lnTo>
                      <a:pt x="4557" y="7315"/>
                    </a:lnTo>
                    <a:cubicBezTo>
                      <a:pt x="4857" y="7735"/>
                      <a:pt x="5097" y="8095"/>
                      <a:pt x="5397" y="8514"/>
                    </a:cubicBezTo>
                    <a:cubicBezTo>
                      <a:pt x="5696" y="8934"/>
                      <a:pt x="6056" y="9294"/>
                      <a:pt x="6296" y="9713"/>
                    </a:cubicBezTo>
                    <a:cubicBezTo>
                      <a:pt x="6596" y="10073"/>
                      <a:pt x="6896" y="10433"/>
                      <a:pt x="7135" y="10733"/>
                    </a:cubicBezTo>
                    <a:lnTo>
                      <a:pt x="7915" y="11692"/>
                    </a:lnTo>
                    <a:cubicBezTo>
                      <a:pt x="8155" y="12052"/>
                      <a:pt x="8454" y="12292"/>
                      <a:pt x="8634" y="12591"/>
                    </a:cubicBezTo>
                    <a:lnTo>
                      <a:pt x="10253" y="12951"/>
                    </a:lnTo>
                    <a:lnTo>
                      <a:pt x="10553" y="12591"/>
                    </a:lnTo>
                    <a:cubicBezTo>
                      <a:pt x="10553" y="12591"/>
                      <a:pt x="10313" y="12412"/>
                      <a:pt x="10013" y="12172"/>
                    </a:cubicBezTo>
                    <a:cubicBezTo>
                      <a:pt x="9654" y="11932"/>
                      <a:pt x="9234" y="11512"/>
                      <a:pt x="8694" y="10973"/>
                    </a:cubicBezTo>
                    <a:cubicBezTo>
                      <a:pt x="8155" y="10493"/>
                      <a:pt x="7555" y="9893"/>
                      <a:pt x="6956" y="9174"/>
                    </a:cubicBezTo>
                    <a:cubicBezTo>
                      <a:pt x="6656" y="8814"/>
                      <a:pt x="6296" y="8454"/>
                      <a:pt x="5996" y="8095"/>
                    </a:cubicBezTo>
                    <a:cubicBezTo>
                      <a:pt x="5696" y="7735"/>
                      <a:pt x="5397" y="7315"/>
                      <a:pt x="5097" y="6895"/>
                    </a:cubicBezTo>
                    <a:cubicBezTo>
                      <a:pt x="4797" y="6536"/>
                      <a:pt x="4497" y="6116"/>
                      <a:pt x="4198" y="5756"/>
                    </a:cubicBezTo>
                    <a:lnTo>
                      <a:pt x="3418" y="4557"/>
                    </a:lnTo>
                    <a:lnTo>
                      <a:pt x="2639" y="3418"/>
                    </a:lnTo>
                    <a:cubicBezTo>
                      <a:pt x="2459" y="3058"/>
                      <a:pt x="2219" y="2698"/>
                      <a:pt x="2039" y="2399"/>
                    </a:cubicBezTo>
                    <a:cubicBezTo>
                      <a:pt x="1739" y="1859"/>
                      <a:pt x="1559" y="1259"/>
                      <a:pt x="1380" y="720"/>
                    </a:cubicBezTo>
                    <a:cubicBezTo>
                      <a:pt x="1320" y="480"/>
                      <a:pt x="1260" y="240"/>
                      <a:pt x="1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29"/>
              <p:cNvSpPr/>
              <p:nvPr/>
            </p:nvSpPr>
            <p:spPr>
              <a:xfrm>
                <a:off x="5254400" y="3949604"/>
                <a:ext cx="59798" cy="66029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4758" extrusionOk="0">
                    <a:moveTo>
                      <a:pt x="2120" y="1"/>
                    </a:moveTo>
                    <a:cubicBezTo>
                      <a:pt x="1065" y="1"/>
                      <a:pt x="0" y="1016"/>
                      <a:pt x="591" y="2315"/>
                    </a:cubicBezTo>
                    <a:cubicBezTo>
                      <a:pt x="920" y="3084"/>
                      <a:pt x="2406" y="4758"/>
                      <a:pt x="3253" y="4758"/>
                    </a:cubicBezTo>
                    <a:cubicBezTo>
                      <a:pt x="3331" y="4758"/>
                      <a:pt x="3403" y="4744"/>
                      <a:pt x="3469" y="4714"/>
                    </a:cubicBezTo>
                    <a:cubicBezTo>
                      <a:pt x="4308" y="4294"/>
                      <a:pt x="3948" y="1776"/>
                      <a:pt x="3529" y="936"/>
                    </a:cubicBezTo>
                    <a:cubicBezTo>
                      <a:pt x="3220" y="278"/>
                      <a:pt x="2671" y="1"/>
                      <a:pt x="2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29"/>
              <p:cNvSpPr/>
              <p:nvPr/>
            </p:nvSpPr>
            <p:spPr>
              <a:xfrm>
                <a:off x="5454809" y="4039850"/>
                <a:ext cx="145630" cy="179728"/>
              </a:xfrm>
              <a:custGeom>
                <a:avLst/>
                <a:gdLst/>
                <a:ahLst/>
                <a:cxnLst/>
                <a:rect l="l" t="t" r="r" b="b"/>
                <a:pathLst>
                  <a:path w="10494" h="12951" extrusionOk="0">
                    <a:moveTo>
                      <a:pt x="1200" y="0"/>
                    </a:moveTo>
                    <a:lnTo>
                      <a:pt x="1" y="660"/>
                    </a:lnTo>
                    <a:cubicBezTo>
                      <a:pt x="181" y="780"/>
                      <a:pt x="361" y="960"/>
                      <a:pt x="541" y="1139"/>
                    </a:cubicBezTo>
                    <a:cubicBezTo>
                      <a:pt x="900" y="1619"/>
                      <a:pt x="1260" y="2099"/>
                      <a:pt x="1560" y="2638"/>
                    </a:cubicBezTo>
                    <a:cubicBezTo>
                      <a:pt x="1800" y="2938"/>
                      <a:pt x="1920" y="3358"/>
                      <a:pt x="2159" y="3718"/>
                    </a:cubicBezTo>
                    <a:lnTo>
                      <a:pt x="2939" y="4857"/>
                    </a:lnTo>
                    <a:lnTo>
                      <a:pt x="3658" y="6056"/>
                    </a:lnTo>
                    <a:lnTo>
                      <a:pt x="4558" y="7315"/>
                    </a:lnTo>
                    <a:cubicBezTo>
                      <a:pt x="4857" y="7735"/>
                      <a:pt x="5097" y="8154"/>
                      <a:pt x="5397" y="8514"/>
                    </a:cubicBezTo>
                    <a:lnTo>
                      <a:pt x="6296" y="9713"/>
                    </a:lnTo>
                    <a:cubicBezTo>
                      <a:pt x="6536" y="10073"/>
                      <a:pt x="6836" y="10433"/>
                      <a:pt x="7136" y="10733"/>
                    </a:cubicBezTo>
                    <a:lnTo>
                      <a:pt x="7855" y="11692"/>
                    </a:lnTo>
                    <a:lnTo>
                      <a:pt x="8635" y="12591"/>
                    </a:lnTo>
                    <a:lnTo>
                      <a:pt x="10194" y="12951"/>
                    </a:lnTo>
                    <a:lnTo>
                      <a:pt x="10493" y="12591"/>
                    </a:lnTo>
                    <a:cubicBezTo>
                      <a:pt x="10493" y="12591"/>
                      <a:pt x="10254" y="12411"/>
                      <a:pt x="9954" y="12172"/>
                    </a:cubicBezTo>
                    <a:cubicBezTo>
                      <a:pt x="9594" y="11932"/>
                      <a:pt x="9174" y="11512"/>
                      <a:pt x="8635" y="11032"/>
                    </a:cubicBezTo>
                    <a:cubicBezTo>
                      <a:pt x="8095" y="10493"/>
                      <a:pt x="7496" y="9893"/>
                      <a:pt x="6896" y="9174"/>
                    </a:cubicBezTo>
                    <a:lnTo>
                      <a:pt x="5937" y="8094"/>
                    </a:lnTo>
                    <a:cubicBezTo>
                      <a:pt x="5637" y="7735"/>
                      <a:pt x="5337" y="7315"/>
                      <a:pt x="5037" y="6955"/>
                    </a:cubicBezTo>
                    <a:lnTo>
                      <a:pt x="4138" y="5756"/>
                    </a:lnTo>
                    <a:cubicBezTo>
                      <a:pt x="3898" y="5276"/>
                      <a:pt x="3658" y="4917"/>
                      <a:pt x="3359" y="4557"/>
                    </a:cubicBezTo>
                    <a:lnTo>
                      <a:pt x="2639" y="3418"/>
                    </a:lnTo>
                    <a:cubicBezTo>
                      <a:pt x="2399" y="3058"/>
                      <a:pt x="2219" y="2698"/>
                      <a:pt x="2039" y="2399"/>
                    </a:cubicBezTo>
                    <a:cubicBezTo>
                      <a:pt x="1740" y="1859"/>
                      <a:pt x="1500" y="1319"/>
                      <a:pt x="1320" y="720"/>
                    </a:cubicBezTo>
                    <a:cubicBezTo>
                      <a:pt x="1260" y="480"/>
                      <a:pt x="1200" y="240"/>
                      <a:pt x="1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29"/>
              <p:cNvSpPr/>
              <p:nvPr/>
            </p:nvSpPr>
            <p:spPr>
              <a:xfrm>
                <a:off x="5420320" y="3990150"/>
                <a:ext cx="59465" cy="66126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4765" extrusionOk="0">
                    <a:moveTo>
                      <a:pt x="2142" y="0"/>
                    </a:moveTo>
                    <a:cubicBezTo>
                      <a:pt x="1063" y="0"/>
                      <a:pt x="1" y="1050"/>
                      <a:pt x="627" y="2382"/>
                    </a:cubicBezTo>
                    <a:cubicBezTo>
                      <a:pt x="957" y="3096"/>
                      <a:pt x="2392" y="4765"/>
                      <a:pt x="3276" y="4765"/>
                    </a:cubicBezTo>
                    <a:cubicBezTo>
                      <a:pt x="3358" y="4765"/>
                      <a:pt x="3434" y="4751"/>
                      <a:pt x="3505" y="4720"/>
                    </a:cubicBezTo>
                    <a:cubicBezTo>
                      <a:pt x="4285" y="4361"/>
                      <a:pt x="3925" y="1783"/>
                      <a:pt x="3565" y="1003"/>
                    </a:cubicBezTo>
                    <a:lnTo>
                      <a:pt x="3625" y="1003"/>
                    </a:lnTo>
                    <a:cubicBezTo>
                      <a:pt x="3292" y="296"/>
                      <a:pt x="2715" y="0"/>
                      <a:pt x="2142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29"/>
              <p:cNvSpPr/>
              <p:nvPr/>
            </p:nvSpPr>
            <p:spPr>
              <a:xfrm>
                <a:off x="5631221" y="4085608"/>
                <a:ext cx="123163" cy="193883"/>
              </a:xfrm>
              <a:custGeom>
                <a:avLst/>
                <a:gdLst/>
                <a:ahLst/>
                <a:cxnLst/>
                <a:rect l="l" t="t" r="r" b="b"/>
                <a:pathLst>
                  <a:path w="8875" h="13971" extrusionOk="0">
                    <a:moveTo>
                      <a:pt x="1260" y="1"/>
                    </a:moveTo>
                    <a:lnTo>
                      <a:pt x="1" y="421"/>
                    </a:lnTo>
                    <a:cubicBezTo>
                      <a:pt x="181" y="600"/>
                      <a:pt x="301" y="840"/>
                      <a:pt x="420" y="1020"/>
                    </a:cubicBezTo>
                    <a:cubicBezTo>
                      <a:pt x="780" y="1500"/>
                      <a:pt x="1080" y="2039"/>
                      <a:pt x="1260" y="2639"/>
                    </a:cubicBezTo>
                    <a:cubicBezTo>
                      <a:pt x="1440" y="2999"/>
                      <a:pt x="1560" y="3358"/>
                      <a:pt x="1740" y="3778"/>
                    </a:cubicBezTo>
                    <a:lnTo>
                      <a:pt x="2279" y="4977"/>
                    </a:lnTo>
                    <a:cubicBezTo>
                      <a:pt x="2519" y="5397"/>
                      <a:pt x="2699" y="5877"/>
                      <a:pt x="2939" y="6296"/>
                    </a:cubicBezTo>
                    <a:lnTo>
                      <a:pt x="3598" y="7615"/>
                    </a:lnTo>
                    <a:cubicBezTo>
                      <a:pt x="3838" y="8095"/>
                      <a:pt x="4018" y="8515"/>
                      <a:pt x="4318" y="8994"/>
                    </a:cubicBezTo>
                    <a:cubicBezTo>
                      <a:pt x="4557" y="9414"/>
                      <a:pt x="4797" y="9834"/>
                      <a:pt x="5037" y="10254"/>
                    </a:cubicBezTo>
                    <a:cubicBezTo>
                      <a:pt x="5277" y="10673"/>
                      <a:pt x="5517" y="11033"/>
                      <a:pt x="5757" y="11393"/>
                    </a:cubicBezTo>
                    <a:lnTo>
                      <a:pt x="6416" y="12472"/>
                    </a:lnTo>
                    <a:cubicBezTo>
                      <a:pt x="6596" y="12772"/>
                      <a:pt x="6836" y="13131"/>
                      <a:pt x="7016" y="13371"/>
                    </a:cubicBezTo>
                    <a:lnTo>
                      <a:pt x="8515" y="13971"/>
                    </a:lnTo>
                    <a:lnTo>
                      <a:pt x="8874" y="13671"/>
                    </a:lnTo>
                    <a:cubicBezTo>
                      <a:pt x="8874" y="13671"/>
                      <a:pt x="8695" y="13491"/>
                      <a:pt x="8395" y="13191"/>
                    </a:cubicBezTo>
                    <a:cubicBezTo>
                      <a:pt x="8095" y="12892"/>
                      <a:pt x="7675" y="12412"/>
                      <a:pt x="7256" y="11872"/>
                    </a:cubicBezTo>
                    <a:cubicBezTo>
                      <a:pt x="6776" y="11273"/>
                      <a:pt x="6236" y="10613"/>
                      <a:pt x="5757" y="9774"/>
                    </a:cubicBezTo>
                    <a:lnTo>
                      <a:pt x="4917" y="8635"/>
                    </a:lnTo>
                    <a:cubicBezTo>
                      <a:pt x="4677" y="8215"/>
                      <a:pt x="4438" y="7795"/>
                      <a:pt x="4198" y="7316"/>
                    </a:cubicBezTo>
                    <a:lnTo>
                      <a:pt x="3418" y="6057"/>
                    </a:lnTo>
                    <a:cubicBezTo>
                      <a:pt x="3238" y="5637"/>
                      <a:pt x="2999" y="5157"/>
                      <a:pt x="2819" y="4737"/>
                    </a:cubicBezTo>
                    <a:lnTo>
                      <a:pt x="2219" y="3538"/>
                    </a:lnTo>
                    <a:cubicBezTo>
                      <a:pt x="2039" y="3179"/>
                      <a:pt x="1919" y="2819"/>
                      <a:pt x="1799" y="2459"/>
                    </a:cubicBezTo>
                    <a:cubicBezTo>
                      <a:pt x="1560" y="1860"/>
                      <a:pt x="1380" y="1260"/>
                      <a:pt x="1320" y="720"/>
                    </a:cubicBezTo>
                    <a:cubicBezTo>
                      <a:pt x="1260" y="481"/>
                      <a:pt x="1260" y="241"/>
                      <a:pt x="12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29"/>
              <p:cNvSpPr/>
              <p:nvPr/>
            </p:nvSpPr>
            <p:spPr>
              <a:xfrm>
                <a:off x="5604019" y="4032702"/>
                <a:ext cx="53012" cy="67459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4861" extrusionOk="0">
                    <a:moveTo>
                      <a:pt x="1991" y="1"/>
                    </a:moveTo>
                    <a:cubicBezTo>
                      <a:pt x="999" y="1"/>
                      <a:pt x="0" y="856"/>
                      <a:pt x="402" y="2134"/>
                    </a:cubicBezTo>
                    <a:cubicBezTo>
                      <a:pt x="626" y="2920"/>
                      <a:pt x="1901" y="4860"/>
                      <a:pt x="2752" y="4860"/>
                    </a:cubicBezTo>
                    <a:cubicBezTo>
                      <a:pt x="2810" y="4860"/>
                      <a:pt x="2866" y="4851"/>
                      <a:pt x="2920" y="4832"/>
                    </a:cubicBezTo>
                    <a:cubicBezTo>
                      <a:pt x="3819" y="4592"/>
                      <a:pt x="3759" y="2014"/>
                      <a:pt x="3520" y="1175"/>
                    </a:cubicBezTo>
                    <a:cubicBezTo>
                      <a:pt x="3262" y="354"/>
                      <a:pt x="2628" y="1"/>
                      <a:pt x="1991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29"/>
              <p:cNvSpPr/>
              <p:nvPr/>
            </p:nvSpPr>
            <p:spPr>
              <a:xfrm>
                <a:off x="5140275" y="4157180"/>
                <a:ext cx="194715" cy="124814"/>
              </a:xfrm>
              <a:custGeom>
                <a:avLst/>
                <a:gdLst/>
                <a:ahLst/>
                <a:cxnLst/>
                <a:rect l="l" t="t" r="r" b="b"/>
                <a:pathLst>
                  <a:path w="14031" h="8994" extrusionOk="0">
                    <a:moveTo>
                      <a:pt x="12351" y="0"/>
                    </a:moveTo>
                    <a:lnTo>
                      <a:pt x="11332" y="540"/>
                    </a:lnTo>
                    <a:lnTo>
                      <a:pt x="10253" y="1139"/>
                    </a:lnTo>
                    <a:cubicBezTo>
                      <a:pt x="9893" y="1379"/>
                      <a:pt x="9533" y="1559"/>
                      <a:pt x="9114" y="1859"/>
                    </a:cubicBezTo>
                    <a:lnTo>
                      <a:pt x="7855" y="2578"/>
                    </a:lnTo>
                    <a:cubicBezTo>
                      <a:pt x="7435" y="2818"/>
                      <a:pt x="7015" y="3118"/>
                      <a:pt x="6595" y="3418"/>
                    </a:cubicBezTo>
                    <a:lnTo>
                      <a:pt x="5396" y="4257"/>
                    </a:lnTo>
                    <a:lnTo>
                      <a:pt x="4197" y="5097"/>
                    </a:lnTo>
                    <a:lnTo>
                      <a:pt x="3118" y="5936"/>
                    </a:lnTo>
                    <a:cubicBezTo>
                      <a:pt x="2758" y="6176"/>
                      <a:pt x="2458" y="6476"/>
                      <a:pt x="2159" y="6655"/>
                    </a:cubicBezTo>
                    <a:cubicBezTo>
                      <a:pt x="1679" y="7075"/>
                      <a:pt x="1199" y="7375"/>
                      <a:pt x="660" y="7675"/>
                    </a:cubicBezTo>
                    <a:cubicBezTo>
                      <a:pt x="480" y="7795"/>
                      <a:pt x="240" y="7915"/>
                      <a:pt x="0" y="7974"/>
                    </a:cubicBezTo>
                    <a:lnTo>
                      <a:pt x="900" y="8994"/>
                    </a:lnTo>
                    <a:cubicBezTo>
                      <a:pt x="1020" y="8754"/>
                      <a:pt x="1139" y="8574"/>
                      <a:pt x="1259" y="8394"/>
                    </a:cubicBezTo>
                    <a:cubicBezTo>
                      <a:pt x="1619" y="7915"/>
                      <a:pt x="2039" y="7495"/>
                      <a:pt x="2518" y="7135"/>
                    </a:cubicBezTo>
                    <a:cubicBezTo>
                      <a:pt x="2758" y="6895"/>
                      <a:pt x="3058" y="6595"/>
                      <a:pt x="3418" y="6356"/>
                    </a:cubicBezTo>
                    <a:lnTo>
                      <a:pt x="4497" y="5636"/>
                    </a:lnTo>
                    <a:lnTo>
                      <a:pt x="5696" y="4797"/>
                    </a:lnTo>
                    <a:lnTo>
                      <a:pt x="6955" y="4017"/>
                    </a:lnTo>
                    <a:cubicBezTo>
                      <a:pt x="7375" y="3777"/>
                      <a:pt x="7795" y="3478"/>
                      <a:pt x="8214" y="3298"/>
                    </a:cubicBezTo>
                    <a:lnTo>
                      <a:pt x="9473" y="2638"/>
                    </a:lnTo>
                    <a:cubicBezTo>
                      <a:pt x="10313" y="2159"/>
                      <a:pt x="11092" y="1859"/>
                      <a:pt x="11752" y="1559"/>
                    </a:cubicBezTo>
                    <a:cubicBezTo>
                      <a:pt x="12351" y="1199"/>
                      <a:pt x="13011" y="1019"/>
                      <a:pt x="13371" y="900"/>
                    </a:cubicBezTo>
                    <a:cubicBezTo>
                      <a:pt x="13790" y="780"/>
                      <a:pt x="14030" y="720"/>
                      <a:pt x="14030" y="720"/>
                    </a:cubicBezTo>
                    <a:lnTo>
                      <a:pt x="13910" y="300"/>
                    </a:lnTo>
                    <a:lnTo>
                      <a:pt x="123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29"/>
              <p:cNvSpPr/>
              <p:nvPr/>
            </p:nvSpPr>
            <p:spPr>
              <a:xfrm>
                <a:off x="5092366" y="4264754"/>
                <a:ext cx="72038" cy="56398"/>
              </a:xfrm>
              <a:custGeom>
                <a:avLst/>
                <a:gdLst/>
                <a:ahLst/>
                <a:cxnLst/>
                <a:rect l="l" t="t" r="r" b="b"/>
                <a:pathLst>
                  <a:path w="5191" h="4064" extrusionOk="0">
                    <a:moveTo>
                      <a:pt x="4059" y="0"/>
                    </a:moveTo>
                    <a:cubicBezTo>
                      <a:pt x="3121" y="0"/>
                      <a:pt x="1528" y="878"/>
                      <a:pt x="994" y="1363"/>
                    </a:cubicBezTo>
                    <a:cubicBezTo>
                      <a:pt x="1" y="2545"/>
                      <a:pt x="1022" y="4063"/>
                      <a:pt x="2263" y="4063"/>
                    </a:cubicBezTo>
                    <a:cubicBezTo>
                      <a:pt x="2595" y="4063"/>
                      <a:pt x="2943" y="3954"/>
                      <a:pt x="3272" y="3701"/>
                    </a:cubicBezTo>
                    <a:cubicBezTo>
                      <a:pt x="3932" y="3101"/>
                      <a:pt x="5191" y="823"/>
                      <a:pt x="4591" y="164"/>
                    </a:cubicBezTo>
                    <a:cubicBezTo>
                      <a:pt x="4465" y="49"/>
                      <a:pt x="4280" y="0"/>
                      <a:pt x="40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29"/>
              <p:cNvSpPr/>
              <p:nvPr/>
            </p:nvSpPr>
            <p:spPr>
              <a:xfrm>
                <a:off x="5282560" y="4188796"/>
                <a:ext cx="183905" cy="140635"/>
              </a:xfrm>
              <a:custGeom>
                <a:avLst/>
                <a:gdLst/>
                <a:ahLst/>
                <a:cxnLst/>
                <a:rect l="l" t="t" r="r" b="b"/>
                <a:pathLst>
                  <a:path w="13252" h="10134" extrusionOk="0">
                    <a:moveTo>
                      <a:pt x="11513" y="1"/>
                    </a:moveTo>
                    <a:lnTo>
                      <a:pt x="10553" y="660"/>
                    </a:lnTo>
                    <a:lnTo>
                      <a:pt x="9534" y="1320"/>
                    </a:lnTo>
                    <a:cubicBezTo>
                      <a:pt x="9174" y="1619"/>
                      <a:pt x="8815" y="1859"/>
                      <a:pt x="8455" y="2159"/>
                    </a:cubicBezTo>
                    <a:lnTo>
                      <a:pt x="7316" y="3058"/>
                    </a:lnTo>
                    <a:cubicBezTo>
                      <a:pt x="6896" y="3358"/>
                      <a:pt x="6536" y="3718"/>
                      <a:pt x="6116" y="4018"/>
                    </a:cubicBezTo>
                    <a:lnTo>
                      <a:pt x="4977" y="4977"/>
                    </a:lnTo>
                    <a:lnTo>
                      <a:pt x="3898" y="5936"/>
                    </a:lnTo>
                    <a:lnTo>
                      <a:pt x="2939" y="6836"/>
                    </a:lnTo>
                    <a:cubicBezTo>
                      <a:pt x="2579" y="7135"/>
                      <a:pt x="2339" y="7435"/>
                      <a:pt x="2039" y="7735"/>
                    </a:cubicBezTo>
                    <a:cubicBezTo>
                      <a:pt x="1620" y="8155"/>
                      <a:pt x="1140" y="8514"/>
                      <a:pt x="600" y="8874"/>
                    </a:cubicBezTo>
                    <a:cubicBezTo>
                      <a:pt x="421" y="8994"/>
                      <a:pt x="241" y="9114"/>
                      <a:pt x="1" y="9234"/>
                    </a:cubicBezTo>
                    <a:lnTo>
                      <a:pt x="960" y="10133"/>
                    </a:lnTo>
                    <a:cubicBezTo>
                      <a:pt x="1080" y="9893"/>
                      <a:pt x="1200" y="9714"/>
                      <a:pt x="1320" y="9474"/>
                    </a:cubicBezTo>
                    <a:cubicBezTo>
                      <a:pt x="1620" y="8994"/>
                      <a:pt x="1979" y="8514"/>
                      <a:pt x="2399" y="8095"/>
                    </a:cubicBezTo>
                    <a:cubicBezTo>
                      <a:pt x="2699" y="7795"/>
                      <a:pt x="2999" y="7495"/>
                      <a:pt x="3239" y="7255"/>
                    </a:cubicBezTo>
                    <a:lnTo>
                      <a:pt x="4258" y="6356"/>
                    </a:lnTo>
                    <a:lnTo>
                      <a:pt x="5337" y="5397"/>
                    </a:lnTo>
                    <a:lnTo>
                      <a:pt x="6536" y="4497"/>
                    </a:lnTo>
                    <a:cubicBezTo>
                      <a:pt x="6896" y="4138"/>
                      <a:pt x="7256" y="3838"/>
                      <a:pt x="7735" y="3598"/>
                    </a:cubicBezTo>
                    <a:lnTo>
                      <a:pt x="8874" y="2819"/>
                    </a:lnTo>
                    <a:cubicBezTo>
                      <a:pt x="9654" y="2279"/>
                      <a:pt x="10373" y="1859"/>
                      <a:pt x="11093" y="1499"/>
                    </a:cubicBezTo>
                    <a:cubicBezTo>
                      <a:pt x="11752" y="1140"/>
                      <a:pt x="12292" y="840"/>
                      <a:pt x="12652" y="720"/>
                    </a:cubicBezTo>
                    <a:lnTo>
                      <a:pt x="13251" y="480"/>
                    </a:lnTo>
                    <a:lnTo>
                      <a:pt x="13071" y="61"/>
                    </a:lnTo>
                    <a:lnTo>
                      <a:pt x="115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29"/>
              <p:cNvSpPr/>
              <p:nvPr/>
            </p:nvSpPr>
            <p:spPr>
              <a:xfrm>
                <a:off x="5234429" y="4312468"/>
                <a:ext cx="73107" cy="61547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435" extrusionOk="0">
                    <a:moveTo>
                      <a:pt x="4144" y="0"/>
                    </a:moveTo>
                    <a:cubicBezTo>
                      <a:pt x="3216" y="0"/>
                      <a:pt x="1640" y="1092"/>
                      <a:pt x="1190" y="1642"/>
                    </a:cubicBezTo>
                    <a:cubicBezTo>
                      <a:pt x="0" y="2876"/>
                      <a:pt x="1144" y="4435"/>
                      <a:pt x="2381" y="4435"/>
                    </a:cubicBezTo>
                    <a:cubicBezTo>
                      <a:pt x="2826" y="4435"/>
                      <a:pt x="3284" y="4233"/>
                      <a:pt x="3649" y="3741"/>
                    </a:cubicBezTo>
                    <a:cubicBezTo>
                      <a:pt x="4248" y="3081"/>
                      <a:pt x="5268" y="683"/>
                      <a:pt x="4608" y="143"/>
                    </a:cubicBezTo>
                    <a:cubicBezTo>
                      <a:pt x="4489" y="43"/>
                      <a:pt x="4329" y="0"/>
                      <a:pt x="4144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29"/>
              <p:cNvSpPr/>
              <p:nvPr/>
            </p:nvSpPr>
            <p:spPr>
              <a:xfrm>
                <a:off x="5428189" y="4219579"/>
                <a:ext cx="192217" cy="130657"/>
              </a:xfrm>
              <a:custGeom>
                <a:avLst/>
                <a:gdLst/>
                <a:ahLst/>
                <a:cxnLst/>
                <a:rect l="l" t="t" r="r" b="b"/>
                <a:pathLst>
                  <a:path w="13851" h="9415" extrusionOk="0">
                    <a:moveTo>
                      <a:pt x="12112" y="1"/>
                    </a:moveTo>
                    <a:lnTo>
                      <a:pt x="11152" y="541"/>
                    </a:lnTo>
                    <a:lnTo>
                      <a:pt x="10073" y="1200"/>
                    </a:lnTo>
                    <a:cubicBezTo>
                      <a:pt x="9713" y="1380"/>
                      <a:pt x="9354" y="1620"/>
                      <a:pt x="8934" y="1920"/>
                    </a:cubicBezTo>
                    <a:lnTo>
                      <a:pt x="7735" y="2759"/>
                    </a:lnTo>
                    <a:cubicBezTo>
                      <a:pt x="7315" y="2999"/>
                      <a:pt x="6895" y="3359"/>
                      <a:pt x="6476" y="3598"/>
                    </a:cubicBezTo>
                    <a:lnTo>
                      <a:pt x="5277" y="4498"/>
                    </a:lnTo>
                    <a:cubicBezTo>
                      <a:pt x="4917" y="4798"/>
                      <a:pt x="4557" y="5097"/>
                      <a:pt x="4137" y="5397"/>
                    </a:cubicBezTo>
                    <a:lnTo>
                      <a:pt x="3118" y="6237"/>
                    </a:lnTo>
                    <a:cubicBezTo>
                      <a:pt x="2758" y="6476"/>
                      <a:pt x="2459" y="6836"/>
                      <a:pt x="2159" y="7016"/>
                    </a:cubicBezTo>
                    <a:cubicBezTo>
                      <a:pt x="1739" y="7436"/>
                      <a:pt x="1199" y="7795"/>
                      <a:pt x="660" y="8095"/>
                    </a:cubicBezTo>
                    <a:cubicBezTo>
                      <a:pt x="480" y="8215"/>
                      <a:pt x="240" y="8335"/>
                      <a:pt x="0" y="8395"/>
                    </a:cubicBezTo>
                    <a:lnTo>
                      <a:pt x="960" y="9414"/>
                    </a:lnTo>
                    <a:cubicBezTo>
                      <a:pt x="1080" y="9174"/>
                      <a:pt x="1199" y="8995"/>
                      <a:pt x="1319" y="8755"/>
                    </a:cubicBezTo>
                    <a:cubicBezTo>
                      <a:pt x="1679" y="8275"/>
                      <a:pt x="2099" y="7855"/>
                      <a:pt x="2518" y="7436"/>
                    </a:cubicBezTo>
                    <a:cubicBezTo>
                      <a:pt x="2818" y="7196"/>
                      <a:pt x="3118" y="6896"/>
                      <a:pt x="3418" y="6716"/>
                    </a:cubicBezTo>
                    <a:lnTo>
                      <a:pt x="4497" y="5877"/>
                    </a:lnTo>
                    <a:lnTo>
                      <a:pt x="5636" y="4977"/>
                    </a:lnTo>
                    <a:lnTo>
                      <a:pt x="6835" y="4198"/>
                    </a:lnTo>
                    <a:cubicBezTo>
                      <a:pt x="7255" y="3898"/>
                      <a:pt x="7675" y="3598"/>
                      <a:pt x="8094" y="3359"/>
                    </a:cubicBezTo>
                    <a:lnTo>
                      <a:pt x="9354" y="2639"/>
                    </a:lnTo>
                    <a:cubicBezTo>
                      <a:pt x="10133" y="2219"/>
                      <a:pt x="10912" y="1860"/>
                      <a:pt x="11572" y="1500"/>
                    </a:cubicBezTo>
                    <a:cubicBezTo>
                      <a:pt x="12232" y="1200"/>
                      <a:pt x="12831" y="960"/>
                      <a:pt x="13251" y="840"/>
                    </a:cubicBezTo>
                    <a:cubicBezTo>
                      <a:pt x="13611" y="720"/>
                      <a:pt x="13850" y="601"/>
                      <a:pt x="13850" y="601"/>
                    </a:cubicBezTo>
                    <a:lnTo>
                      <a:pt x="13670" y="181"/>
                    </a:lnTo>
                    <a:lnTo>
                      <a:pt x="121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29"/>
              <p:cNvSpPr/>
              <p:nvPr/>
            </p:nvSpPr>
            <p:spPr>
              <a:xfrm>
                <a:off x="5381099" y="4332232"/>
                <a:ext cx="72052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177" extrusionOk="0">
                    <a:moveTo>
                      <a:pt x="4053" y="1"/>
                    </a:moveTo>
                    <a:cubicBezTo>
                      <a:pt x="3153" y="1"/>
                      <a:pt x="1544" y="939"/>
                      <a:pt x="1055" y="1477"/>
                    </a:cubicBezTo>
                    <a:cubicBezTo>
                      <a:pt x="0" y="2669"/>
                      <a:pt x="1050" y="4177"/>
                      <a:pt x="2272" y="4177"/>
                    </a:cubicBezTo>
                    <a:cubicBezTo>
                      <a:pt x="2648" y="4177"/>
                      <a:pt x="3041" y="4034"/>
                      <a:pt x="3393" y="3696"/>
                    </a:cubicBezTo>
                    <a:cubicBezTo>
                      <a:pt x="3993" y="3096"/>
                      <a:pt x="5192" y="818"/>
                      <a:pt x="4532" y="158"/>
                    </a:cubicBezTo>
                    <a:cubicBezTo>
                      <a:pt x="4422" y="48"/>
                      <a:pt x="4256" y="1"/>
                      <a:pt x="4053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29"/>
              <p:cNvSpPr/>
              <p:nvPr/>
            </p:nvSpPr>
            <p:spPr>
              <a:xfrm>
                <a:off x="5570474" y="4275343"/>
                <a:ext cx="218016" cy="69068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4977" extrusionOk="0">
                    <a:moveTo>
                      <a:pt x="14271" y="0"/>
                    </a:moveTo>
                    <a:lnTo>
                      <a:pt x="13131" y="180"/>
                    </a:lnTo>
                    <a:lnTo>
                      <a:pt x="11932" y="420"/>
                    </a:lnTo>
                    <a:cubicBezTo>
                      <a:pt x="11513" y="480"/>
                      <a:pt x="11033" y="600"/>
                      <a:pt x="10613" y="720"/>
                    </a:cubicBezTo>
                    <a:lnTo>
                      <a:pt x="9174" y="1079"/>
                    </a:lnTo>
                    <a:cubicBezTo>
                      <a:pt x="8695" y="1139"/>
                      <a:pt x="8215" y="1319"/>
                      <a:pt x="7735" y="1439"/>
                    </a:cubicBezTo>
                    <a:lnTo>
                      <a:pt x="6296" y="1859"/>
                    </a:lnTo>
                    <a:lnTo>
                      <a:pt x="4917" y="2338"/>
                    </a:lnTo>
                    <a:lnTo>
                      <a:pt x="3658" y="2758"/>
                    </a:lnTo>
                    <a:cubicBezTo>
                      <a:pt x="3239" y="2878"/>
                      <a:pt x="2879" y="3058"/>
                      <a:pt x="2519" y="3178"/>
                    </a:cubicBezTo>
                    <a:cubicBezTo>
                      <a:pt x="1920" y="3418"/>
                      <a:pt x="1320" y="3598"/>
                      <a:pt x="720" y="3657"/>
                    </a:cubicBezTo>
                    <a:cubicBezTo>
                      <a:pt x="481" y="3717"/>
                      <a:pt x="241" y="3717"/>
                      <a:pt x="1" y="3717"/>
                    </a:cubicBezTo>
                    <a:lnTo>
                      <a:pt x="541" y="4977"/>
                    </a:lnTo>
                    <a:cubicBezTo>
                      <a:pt x="660" y="4797"/>
                      <a:pt x="840" y="4677"/>
                      <a:pt x="1080" y="4557"/>
                    </a:cubicBezTo>
                    <a:cubicBezTo>
                      <a:pt x="1560" y="4197"/>
                      <a:pt x="2099" y="3897"/>
                      <a:pt x="2639" y="3657"/>
                    </a:cubicBezTo>
                    <a:cubicBezTo>
                      <a:pt x="2999" y="3538"/>
                      <a:pt x="3418" y="3358"/>
                      <a:pt x="3778" y="3238"/>
                    </a:cubicBezTo>
                    <a:lnTo>
                      <a:pt x="5037" y="2818"/>
                    </a:lnTo>
                    <a:lnTo>
                      <a:pt x="6416" y="2398"/>
                    </a:lnTo>
                    <a:lnTo>
                      <a:pt x="7855" y="2039"/>
                    </a:lnTo>
                    <a:cubicBezTo>
                      <a:pt x="8335" y="1979"/>
                      <a:pt x="8815" y="1799"/>
                      <a:pt x="9294" y="1739"/>
                    </a:cubicBezTo>
                    <a:lnTo>
                      <a:pt x="10733" y="1499"/>
                    </a:lnTo>
                    <a:cubicBezTo>
                      <a:pt x="11633" y="1319"/>
                      <a:pt x="12532" y="1259"/>
                      <a:pt x="13251" y="1199"/>
                    </a:cubicBezTo>
                    <a:cubicBezTo>
                      <a:pt x="13971" y="1139"/>
                      <a:pt x="14570" y="1139"/>
                      <a:pt x="14990" y="1139"/>
                    </a:cubicBezTo>
                    <a:lnTo>
                      <a:pt x="15710" y="1139"/>
                    </a:lnTo>
                    <a:lnTo>
                      <a:pt x="15710" y="660"/>
                    </a:lnTo>
                    <a:lnTo>
                      <a:pt x="142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29"/>
              <p:cNvSpPr/>
              <p:nvPr/>
            </p:nvSpPr>
            <p:spPr>
              <a:xfrm>
                <a:off x="5510171" y="4325938"/>
                <a:ext cx="81114" cy="49543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3570" extrusionOk="0">
                    <a:moveTo>
                      <a:pt x="4133" y="0"/>
                    </a:moveTo>
                    <a:cubicBezTo>
                      <a:pt x="3262" y="0"/>
                      <a:pt x="2198" y="231"/>
                      <a:pt x="1708" y="441"/>
                    </a:cubicBezTo>
                    <a:cubicBezTo>
                      <a:pt x="1" y="1269"/>
                      <a:pt x="838" y="3569"/>
                      <a:pt x="2370" y="3569"/>
                    </a:cubicBezTo>
                    <a:cubicBezTo>
                      <a:pt x="2614" y="3569"/>
                      <a:pt x="2875" y="3511"/>
                      <a:pt x="3147" y="3379"/>
                    </a:cubicBezTo>
                    <a:cubicBezTo>
                      <a:pt x="3926" y="3019"/>
                      <a:pt x="5845" y="1281"/>
                      <a:pt x="5425" y="441"/>
                    </a:cubicBezTo>
                    <a:cubicBezTo>
                      <a:pt x="5276" y="117"/>
                      <a:pt x="4753" y="0"/>
                      <a:pt x="41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29"/>
              <p:cNvSpPr/>
              <p:nvPr/>
            </p:nvSpPr>
            <p:spPr>
              <a:xfrm>
                <a:off x="4900617" y="3365819"/>
                <a:ext cx="1700729" cy="1587586"/>
              </a:xfrm>
              <a:custGeom>
                <a:avLst/>
                <a:gdLst/>
                <a:ahLst/>
                <a:cxnLst/>
                <a:rect l="l" t="t" r="r" b="b"/>
                <a:pathLst>
                  <a:path w="122553" h="114400" extrusionOk="0">
                    <a:moveTo>
                      <a:pt x="59778" y="18947"/>
                    </a:moveTo>
                    <a:lnTo>
                      <a:pt x="66972" y="39813"/>
                    </a:lnTo>
                    <a:lnTo>
                      <a:pt x="67512" y="23924"/>
                    </a:lnTo>
                    <a:cubicBezTo>
                      <a:pt x="77765" y="30999"/>
                      <a:pt x="86938" y="39453"/>
                      <a:pt x="94792" y="49106"/>
                    </a:cubicBezTo>
                    <a:lnTo>
                      <a:pt x="99409" y="66314"/>
                    </a:lnTo>
                    <a:lnTo>
                      <a:pt x="100428" y="56600"/>
                    </a:lnTo>
                    <a:cubicBezTo>
                      <a:pt x="111520" y="72489"/>
                      <a:pt x="119555" y="91795"/>
                      <a:pt x="122552" y="114399"/>
                    </a:cubicBezTo>
                    <a:lnTo>
                      <a:pt x="74527" y="60917"/>
                    </a:lnTo>
                    <a:lnTo>
                      <a:pt x="1" y="1"/>
                    </a:lnTo>
                    <a:cubicBezTo>
                      <a:pt x="19547" y="1260"/>
                      <a:pt x="40651" y="7556"/>
                      <a:pt x="59778" y="189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29"/>
              <p:cNvSpPr/>
              <p:nvPr/>
            </p:nvSpPr>
            <p:spPr>
              <a:xfrm>
                <a:off x="4900617" y="3365819"/>
                <a:ext cx="1700729" cy="1586753"/>
              </a:xfrm>
              <a:custGeom>
                <a:avLst/>
                <a:gdLst/>
                <a:ahLst/>
                <a:cxnLst/>
                <a:rect l="l" t="t" r="r" b="b"/>
                <a:pathLst>
                  <a:path w="122553" h="114340" extrusionOk="0">
                    <a:moveTo>
                      <a:pt x="81422" y="82142"/>
                    </a:moveTo>
                    <a:lnTo>
                      <a:pt x="66853" y="80523"/>
                    </a:lnTo>
                    <a:cubicBezTo>
                      <a:pt x="61217" y="76146"/>
                      <a:pt x="55761" y="71530"/>
                      <a:pt x="50544" y="66733"/>
                    </a:cubicBezTo>
                    <a:lnTo>
                      <a:pt x="68891" y="61877"/>
                    </a:lnTo>
                    <a:lnTo>
                      <a:pt x="42330" y="58999"/>
                    </a:lnTo>
                    <a:cubicBezTo>
                      <a:pt x="37234" y="54022"/>
                      <a:pt x="32377" y="48866"/>
                      <a:pt x="27881" y="43710"/>
                    </a:cubicBezTo>
                    <a:lnTo>
                      <a:pt x="43589" y="39992"/>
                    </a:lnTo>
                    <a:lnTo>
                      <a:pt x="22365" y="37114"/>
                    </a:lnTo>
                    <a:cubicBezTo>
                      <a:pt x="12232" y="24404"/>
                      <a:pt x="4378" y="11753"/>
                      <a:pt x="1" y="1"/>
                    </a:cubicBezTo>
                    <a:cubicBezTo>
                      <a:pt x="77705" y="39393"/>
                      <a:pt x="122552" y="114339"/>
                      <a:pt x="122552" y="114339"/>
                    </a:cubicBezTo>
                    <a:cubicBezTo>
                      <a:pt x="106064" y="107384"/>
                      <a:pt x="88617" y="96952"/>
                      <a:pt x="72129" y="845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29"/>
              <p:cNvSpPr/>
              <p:nvPr/>
            </p:nvSpPr>
            <p:spPr>
              <a:xfrm>
                <a:off x="4698418" y="4245379"/>
                <a:ext cx="1970300" cy="795458"/>
              </a:xfrm>
              <a:custGeom>
                <a:avLst/>
                <a:gdLst/>
                <a:ahLst/>
                <a:cxnLst/>
                <a:rect l="l" t="t" r="r" b="b"/>
                <a:pathLst>
                  <a:path w="141978" h="57320" extrusionOk="0">
                    <a:moveTo>
                      <a:pt x="55700" y="2339"/>
                    </a:moveTo>
                    <a:lnTo>
                      <a:pt x="69250" y="16729"/>
                    </a:lnTo>
                    <a:lnTo>
                      <a:pt x="63914" y="3598"/>
                    </a:lnTo>
                    <a:cubicBezTo>
                      <a:pt x="74826" y="5577"/>
                      <a:pt x="85439" y="9174"/>
                      <a:pt x="95391" y="14151"/>
                    </a:cubicBezTo>
                    <a:lnTo>
                      <a:pt x="105464" y="26562"/>
                    </a:lnTo>
                    <a:lnTo>
                      <a:pt x="102766" y="18168"/>
                    </a:lnTo>
                    <a:cubicBezTo>
                      <a:pt x="118775" y="27881"/>
                      <a:pt x="132265" y="41311"/>
                      <a:pt x="141978" y="57320"/>
                    </a:cubicBezTo>
                    <a:lnTo>
                      <a:pt x="87357" y="33637"/>
                    </a:lnTo>
                    <a:lnTo>
                      <a:pt x="0" y="8754"/>
                    </a:lnTo>
                    <a:cubicBezTo>
                      <a:pt x="16368" y="2579"/>
                      <a:pt x="35914" y="1"/>
                      <a:pt x="55700" y="233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29"/>
              <p:cNvSpPr/>
              <p:nvPr/>
            </p:nvSpPr>
            <p:spPr>
              <a:xfrm>
                <a:off x="4698418" y="4366873"/>
                <a:ext cx="1970300" cy="678971"/>
              </a:xfrm>
              <a:custGeom>
                <a:avLst/>
                <a:gdLst/>
                <a:ahLst/>
                <a:cxnLst/>
                <a:rect l="l" t="t" r="r" b="b"/>
                <a:pathLst>
                  <a:path w="141978" h="48926" extrusionOk="0">
                    <a:moveTo>
                      <a:pt x="96531" y="37234"/>
                    </a:moveTo>
                    <a:lnTo>
                      <a:pt x="84060" y="41311"/>
                    </a:lnTo>
                    <a:cubicBezTo>
                      <a:pt x="77824" y="39752"/>
                      <a:pt x="71709" y="37953"/>
                      <a:pt x="65653" y="35975"/>
                    </a:cubicBezTo>
                    <a:lnTo>
                      <a:pt x="78903" y="25302"/>
                    </a:lnTo>
                    <a:lnTo>
                      <a:pt x="56120" y="32677"/>
                    </a:lnTo>
                    <a:cubicBezTo>
                      <a:pt x="50124" y="30399"/>
                      <a:pt x="44248" y="28000"/>
                      <a:pt x="38732" y="25422"/>
                    </a:cubicBezTo>
                    <a:lnTo>
                      <a:pt x="50244" y="16668"/>
                    </a:lnTo>
                    <a:lnTo>
                      <a:pt x="31777" y="22065"/>
                    </a:lnTo>
                    <a:cubicBezTo>
                      <a:pt x="18887" y="15469"/>
                      <a:pt x="7795" y="7975"/>
                      <a:pt x="0" y="0"/>
                    </a:cubicBezTo>
                    <a:cubicBezTo>
                      <a:pt x="77824" y="3718"/>
                      <a:pt x="141978" y="48566"/>
                      <a:pt x="141978" y="48566"/>
                    </a:cubicBezTo>
                    <a:cubicBezTo>
                      <a:pt x="125910" y="48925"/>
                      <a:pt x="107803" y="46767"/>
                      <a:pt x="89816" y="4269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" name="Google Shape;2692;p29"/>
            <p:cNvGrpSpPr/>
            <p:nvPr/>
          </p:nvGrpSpPr>
          <p:grpSpPr>
            <a:xfrm flipH="1">
              <a:off x="-567851" y="2007140"/>
              <a:ext cx="1491513" cy="2541477"/>
              <a:chOff x="2277925" y="238125"/>
              <a:chExt cx="3068325" cy="5228300"/>
            </a:xfrm>
          </p:grpSpPr>
          <p:sp>
            <p:nvSpPr>
              <p:cNvPr id="2693" name="Google Shape;2693;p29"/>
              <p:cNvSpPr/>
              <p:nvPr/>
            </p:nvSpPr>
            <p:spPr>
              <a:xfrm>
                <a:off x="3140225" y="238125"/>
                <a:ext cx="2206025" cy="4206925"/>
              </a:xfrm>
              <a:custGeom>
                <a:avLst/>
                <a:gdLst/>
                <a:ahLst/>
                <a:cxnLst/>
                <a:rect l="l" t="t" r="r" b="b"/>
                <a:pathLst>
                  <a:path w="88241" h="168277" extrusionOk="0">
                    <a:moveTo>
                      <a:pt x="54920" y="43534"/>
                    </a:moveTo>
                    <a:lnTo>
                      <a:pt x="54250" y="68148"/>
                    </a:lnTo>
                    <a:lnTo>
                      <a:pt x="61032" y="51822"/>
                    </a:lnTo>
                    <a:cubicBezTo>
                      <a:pt x="68901" y="63208"/>
                      <a:pt x="75180" y="75766"/>
                      <a:pt x="79617" y="88994"/>
                    </a:cubicBezTo>
                    <a:lnTo>
                      <a:pt x="77524" y="108835"/>
                    </a:lnTo>
                    <a:lnTo>
                      <a:pt x="82464" y="99040"/>
                    </a:lnTo>
                    <a:cubicBezTo>
                      <a:pt x="88157" y="121728"/>
                      <a:pt x="88240" y="145505"/>
                      <a:pt x="82715" y="168276"/>
                    </a:cubicBezTo>
                    <a:lnTo>
                      <a:pt x="55255" y="99208"/>
                    </a:lnTo>
                    <a:lnTo>
                      <a:pt x="0" y="0"/>
                    </a:lnTo>
                    <a:cubicBezTo>
                      <a:pt x="19926" y="9042"/>
                      <a:pt x="39432" y="24028"/>
                      <a:pt x="54920" y="435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29"/>
              <p:cNvSpPr/>
              <p:nvPr/>
            </p:nvSpPr>
            <p:spPr>
              <a:xfrm>
                <a:off x="3136025" y="238125"/>
                <a:ext cx="2072075" cy="4204825"/>
              </a:xfrm>
              <a:custGeom>
                <a:avLst/>
                <a:gdLst/>
                <a:ahLst/>
                <a:cxnLst/>
                <a:rect l="l" t="t" r="r" b="b"/>
                <a:pathLst>
                  <a:path w="82883" h="168193" extrusionOk="0">
                    <a:moveTo>
                      <a:pt x="52744" y="118128"/>
                    </a:moveTo>
                    <a:lnTo>
                      <a:pt x="38093" y="110677"/>
                    </a:lnTo>
                    <a:cubicBezTo>
                      <a:pt x="33991" y="103812"/>
                      <a:pt x="30056" y="96864"/>
                      <a:pt x="26456" y="89747"/>
                    </a:cubicBezTo>
                    <a:lnTo>
                      <a:pt x="47637" y="91924"/>
                    </a:lnTo>
                    <a:lnTo>
                      <a:pt x="21014" y="78445"/>
                    </a:lnTo>
                    <a:cubicBezTo>
                      <a:pt x="17666" y="71162"/>
                      <a:pt x="14568" y="63878"/>
                      <a:pt x="11973" y="56678"/>
                    </a:cubicBezTo>
                    <a:lnTo>
                      <a:pt x="29889" y="59106"/>
                    </a:lnTo>
                    <a:lnTo>
                      <a:pt x="8791" y="47553"/>
                    </a:lnTo>
                    <a:cubicBezTo>
                      <a:pt x="3182" y="30390"/>
                      <a:pt x="1" y="13981"/>
                      <a:pt x="168" y="0"/>
                    </a:cubicBezTo>
                    <a:cubicBezTo>
                      <a:pt x="65721" y="71999"/>
                      <a:pt x="82883" y="168193"/>
                      <a:pt x="82883" y="168193"/>
                    </a:cubicBezTo>
                    <a:cubicBezTo>
                      <a:pt x="68316" y="154379"/>
                      <a:pt x="54251" y="136463"/>
                      <a:pt x="41944" y="1169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5" name="Google Shape;2695;p29"/>
              <p:cNvSpPr/>
              <p:nvPr/>
            </p:nvSpPr>
            <p:spPr>
              <a:xfrm>
                <a:off x="2277925" y="1822500"/>
                <a:ext cx="2955300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8212" h="145757" extrusionOk="0">
                    <a:moveTo>
                      <a:pt x="63208" y="30307"/>
                    </a:moveTo>
                    <a:lnTo>
                      <a:pt x="67896" y="54586"/>
                    </a:lnTo>
                    <a:lnTo>
                      <a:pt x="70994" y="37088"/>
                    </a:lnTo>
                    <a:cubicBezTo>
                      <a:pt x="81208" y="46465"/>
                      <a:pt x="90082" y="57265"/>
                      <a:pt x="97366" y="69153"/>
                    </a:cubicBezTo>
                    <a:lnTo>
                      <a:pt x="99710" y="88995"/>
                    </a:lnTo>
                    <a:lnTo>
                      <a:pt x="102389" y="78362"/>
                    </a:lnTo>
                    <a:cubicBezTo>
                      <a:pt x="112937" y="99208"/>
                      <a:pt x="118212" y="122399"/>
                      <a:pt x="117877" y="145756"/>
                    </a:cubicBezTo>
                    <a:lnTo>
                      <a:pt x="75850" y="84474"/>
                    </a:lnTo>
                    <a:lnTo>
                      <a:pt x="0" y="1"/>
                    </a:lnTo>
                    <a:cubicBezTo>
                      <a:pt x="21432" y="4438"/>
                      <a:pt x="43785" y="14735"/>
                      <a:pt x="63208" y="303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6" name="Google Shape;2696;p29"/>
              <p:cNvSpPr/>
              <p:nvPr/>
            </p:nvSpPr>
            <p:spPr>
              <a:xfrm>
                <a:off x="2277925" y="1822500"/>
                <a:ext cx="2944825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7793" h="145757" extrusionOk="0">
                    <a:moveTo>
                      <a:pt x="77357" y="103645"/>
                    </a:moveTo>
                    <a:lnTo>
                      <a:pt x="61450" y="99627"/>
                    </a:lnTo>
                    <a:cubicBezTo>
                      <a:pt x="55924" y="93850"/>
                      <a:pt x="50566" y="87822"/>
                      <a:pt x="45543" y="81795"/>
                    </a:cubicBezTo>
                    <a:lnTo>
                      <a:pt x="66641" y="79283"/>
                    </a:lnTo>
                    <a:lnTo>
                      <a:pt x="37674" y="71999"/>
                    </a:lnTo>
                    <a:cubicBezTo>
                      <a:pt x="32734" y="65637"/>
                      <a:pt x="28213" y="59190"/>
                      <a:pt x="24027" y="52744"/>
                    </a:cubicBezTo>
                    <a:lnTo>
                      <a:pt x="42027" y="51153"/>
                    </a:lnTo>
                    <a:lnTo>
                      <a:pt x="18921" y="44539"/>
                    </a:lnTo>
                    <a:cubicBezTo>
                      <a:pt x="9711" y="28968"/>
                      <a:pt x="2930" y="13647"/>
                      <a:pt x="0" y="1"/>
                    </a:cubicBezTo>
                    <a:cubicBezTo>
                      <a:pt x="79868" y="55758"/>
                      <a:pt x="117793" y="145756"/>
                      <a:pt x="117793" y="145756"/>
                    </a:cubicBezTo>
                    <a:cubicBezTo>
                      <a:pt x="100631" y="135543"/>
                      <a:pt x="82882" y="121227"/>
                      <a:pt x="66641" y="104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" name="Google Shape;2697;p29"/>
            <p:cNvGrpSpPr/>
            <p:nvPr/>
          </p:nvGrpSpPr>
          <p:grpSpPr>
            <a:xfrm flipH="1">
              <a:off x="-396431" y="3430959"/>
              <a:ext cx="2454510" cy="1895037"/>
              <a:chOff x="427500" y="238125"/>
              <a:chExt cx="6763600" cy="5221925"/>
            </a:xfrm>
          </p:grpSpPr>
          <p:sp>
            <p:nvSpPr>
              <p:cNvPr id="2698" name="Google Shape;2698;p29"/>
              <p:cNvSpPr/>
              <p:nvPr/>
            </p:nvSpPr>
            <p:spPr>
              <a:xfrm>
                <a:off x="732175" y="1284175"/>
                <a:ext cx="1982625" cy="2444600"/>
              </a:xfrm>
              <a:custGeom>
                <a:avLst/>
                <a:gdLst/>
                <a:ahLst/>
                <a:cxnLst/>
                <a:rect l="l" t="t" r="r" b="b"/>
                <a:pathLst>
                  <a:path w="79305" h="97784" extrusionOk="0">
                    <a:moveTo>
                      <a:pt x="42405" y="20332"/>
                    </a:moveTo>
                    <a:lnTo>
                      <a:pt x="45606" y="36564"/>
                    </a:lnTo>
                    <a:lnTo>
                      <a:pt x="47628" y="24882"/>
                    </a:lnTo>
                    <a:cubicBezTo>
                      <a:pt x="54480" y="31172"/>
                      <a:pt x="60434" y="38417"/>
                      <a:pt x="65264" y="46393"/>
                    </a:cubicBezTo>
                    <a:lnTo>
                      <a:pt x="66892" y="59704"/>
                    </a:lnTo>
                    <a:lnTo>
                      <a:pt x="68690" y="52514"/>
                    </a:lnTo>
                    <a:cubicBezTo>
                      <a:pt x="75710" y="66556"/>
                      <a:pt x="79305" y="82057"/>
                      <a:pt x="79080" y="97783"/>
                    </a:cubicBezTo>
                    <a:lnTo>
                      <a:pt x="50886" y="56614"/>
                    </a:lnTo>
                    <a:lnTo>
                      <a:pt x="1" y="1"/>
                    </a:lnTo>
                    <a:cubicBezTo>
                      <a:pt x="14379" y="2921"/>
                      <a:pt x="29375" y="9829"/>
                      <a:pt x="42405" y="203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29"/>
              <p:cNvSpPr/>
              <p:nvPr/>
            </p:nvSpPr>
            <p:spPr>
              <a:xfrm>
                <a:off x="732175" y="1284175"/>
                <a:ext cx="1977025" cy="2444600"/>
              </a:xfrm>
              <a:custGeom>
                <a:avLst/>
                <a:gdLst/>
                <a:ahLst/>
                <a:cxnLst/>
                <a:rect l="l" t="t" r="r" b="b"/>
                <a:pathLst>
                  <a:path w="79081" h="97784" extrusionOk="0">
                    <a:moveTo>
                      <a:pt x="51897" y="69476"/>
                    </a:moveTo>
                    <a:lnTo>
                      <a:pt x="41225" y="66780"/>
                    </a:lnTo>
                    <a:cubicBezTo>
                      <a:pt x="37518" y="62905"/>
                      <a:pt x="33924" y="58917"/>
                      <a:pt x="30554" y="54817"/>
                    </a:cubicBezTo>
                    <a:lnTo>
                      <a:pt x="44708" y="53132"/>
                    </a:lnTo>
                    <a:lnTo>
                      <a:pt x="25275" y="48190"/>
                    </a:lnTo>
                    <a:cubicBezTo>
                      <a:pt x="21961" y="43977"/>
                      <a:pt x="18928" y="39653"/>
                      <a:pt x="16120" y="35328"/>
                    </a:cubicBezTo>
                    <a:lnTo>
                      <a:pt x="28195" y="34261"/>
                    </a:lnTo>
                    <a:lnTo>
                      <a:pt x="12694" y="29824"/>
                    </a:lnTo>
                    <a:cubicBezTo>
                      <a:pt x="6516" y="19377"/>
                      <a:pt x="2023" y="9155"/>
                      <a:pt x="1" y="1"/>
                    </a:cubicBezTo>
                    <a:cubicBezTo>
                      <a:pt x="53581" y="37350"/>
                      <a:pt x="79080" y="97783"/>
                      <a:pt x="79080" y="97783"/>
                    </a:cubicBezTo>
                    <a:cubicBezTo>
                      <a:pt x="67510" y="90875"/>
                      <a:pt x="55660" y="81271"/>
                      <a:pt x="44708" y="7031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29"/>
              <p:cNvSpPr/>
              <p:nvPr/>
            </p:nvSpPr>
            <p:spPr>
              <a:xfrm>
                <a:off x="2610875" y="238125"/>
                <a:ext cx="651525" cy="3139600"/>
              </a:xfrm>
              <a:custGeom>
                <a:avLst/>
                <a:gdLst/>
                <a:ahLst/>
                <a:cxnLst/>
                <a:rect l="l" t="t" r="r" b="b"/>
                <a:pathLst>
                  <a:path w="26061" h="125584" extrusionOk="0">
                    <a:moveTo>
                      <a:pt x="3876" y="41449"/>
                    </a:moveTo>
                    <a:lnTo>
                      <a:pt x="10897" y="56445"/>
                    </a:lnTo>
                    <a:lnTo>
                      <a:pt x="2303" y="48189"/>
                    </a:lnTo>
                    <a:cubicBezTo>
                      <a:pt x="506" y="57344"/>
                      <a:pt x="1" y="66667"/>
                      <a:pt x="787" y="75991"/>
                    </a:cubicBezTo>
                    <a:lnTo>
                      <a:pt x="7302" y="87673"/>
                    </a:lnTo>
                    <a:lnTo>
                      <a:pt x="1629" y="82955"/>
                    </a:lnTo>
                    <a:cubicBezTo>
                      <a:pt x="4213" y="98400"/>
                      <a:pt x="10503" y="113059"/>
                      <a:pt x="19995" y="125584"/>
                    </a:cubicBezTo>
                    <a:lnTo>
                      <a:pt x="18423" y="75766"/>
                    </a:lnTo>
                    <a:lnTo>
                      <a:pt x="26061" y="0"/>
                    </a:lnTo>
                    <a:cubicBezTo>
                      <a:pt x="16176" y="10896"/>
                      <a:pt x="8201" y="25274"/>
                      <a:pt x="3876" y="4144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29"/>
              <p:cNvSpPr/>
              <p:nvPr/>
            </p:nvSpPr>
            <p:spPr>
              <a:xfrm>
                <a:off x="2733025" y="238125"/>
                <a:ext cx="735800" cy="3139600"/>
              </a:xfrm>
              <a:custGeom>
                <a:avLst/>
                <a:gdLst/>
                <a:ahLst/>
                <a:cxnLst/>
                <a:rect l="l" t="t" r="r" b="b"/>
                <a:pathLst>
                  <a:path w="29432" h="125584" extrusionOk="0">
                    <a:moveTo>
                      <a:pt x="20332" y="86718"/>
                    </a:moveTo>
                    <a:lnTo>
                      <a:pt x="27353" y="78237"/>
                    </a:lnTo>
                    <a:cubicBezTo>
                      <a:pt x="28083" y="72958"/>
                      <a:pt x="28589" y="67622"/>
                      <a:pt x="28926" y="62287"/>
                    </a:cubicBezTo>
                    <a:lnTo>
                      <a:pt x="16513" y="69307"/>
                    </a:lnTo>
                    <a:lnTo>
                      <a:pt x="29263" y="53862"/>
                    </a:lnTo>
                    <a:cubicBezTo>
                      <a:pt x="29431" y="48470"/>
                      <a:pt x="29319" y="43191"/>
                      <a:pt x="29038" y="38080"/>
                    </a:cubicBezTo>
                    <a:lnTo>
                      <a:pt x="18647" y="44314"/>
                    </a:lnTo>
                    <a:lnTo>
                      <a:pt x="28532" y="31621"/>
                    </a:lnTo>
                    <a:cubicBezTo>
                      <a:pt x="27409" y="19489"/>
                      <a:pt x="25050" y="8593"/>
                      <a:pt x="21175" y="0"/>
                    </a:cubicBezTo>
                    <a:cubicBezTo>
                      <a:pt x="1" y="61781"/>
                      <a:pt x="15109" y="125584"/>
                      <a:pt x="15109" y="125584"/>
                    </a:cubicBezTo>
                    <a:cubicBezTo>
                      <a:pt x="20389" y="113228"/>
                      <a:pt x="24264" y="98456"/>
                      <a:pt x="26623" y="8318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29"/>
              <p:cNvSpPr/>
              <p:nvPr/>
            </p:nvSpPr>
            <p:spPr>
              <a:xfrm>
                <a:off x="3381725" y="611600"/>
                <a:ext cx="1526300" cy="2794225"/>
              </a:xfrm>
              <a:custGeom>
                <a:avLst/>
                <a:gdLst/>
                <a:ahLst/>
                <a:cxnLst/>
                <a:rect l="l" t="t" r="r" b="b"/>
                <a:pathLst>
                  <a:path w="61052" h="111769" extrusionOk="0">
                    <a:moveTo>
                      <a:pt x="23646" y="28532"/>
                    </a:moveTo>
                    <a:lnTo>
                      <a:pt x="23815" y="45045"/>
                    </a:lnTo>
                    <a:lnTo>
                      <a:pt x="19434" y="33980"/>
                    </a:lnTo>
                    <a:cubicBezTo>
                      <a:pt x="13986" y="41563"/>
                      <a:pt x="9661" y="49875"/>
                      <a:pt x="6516" y="58637"/>
                    </a:cubicBezTo>
                    <a:lnTo>
                      <a:pt x="7639" y="72004"/>
                    </a:lnTo>
                    <a:lnTo>
                      <a:pt x="4438" y="65376"/>
                    </a:lnTo>
                    <a:cubicBezTo>
                      <a:pt x="338" y="80541"/>
                      <a:pt x="1" y="96435"/>
                      <a:pt x="3427" y="111768"/>
                    </a:cubicBezTo>
                    <a:lnTo>
                      <a:pt x="22691" y="65826"/>
                    </a:lnTo>
                    <a:lnTo>
                      <a:pt x="61052" y="1"/>
                    </a:lnTo>
                    <a:cubicBezTo>
                      <a:pt x="47572" y="5786"/>
                      <a:pt x="34261" y="15615"/>
                      <a:pt x="23646" y="285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29"/>
              <p:cNvSpPr/>
              <p:nvPr/>
            </p:nvSpPr>
            <p:spPr>
              <a:xfrm>
                <a:off x="3467375" y="613000"/>
                <a:ext cx="1440650" cy="2794225"/>
              </a:xfrm>
              <a:custGeom>
                <a:avLst/>
                <a:gdLst/>
                <a:ahLst/>
                <a:cxnLst/>
                <a:rect l="l" t="t" r="r" b="b"/>
                <a:pathLst>
                  <a:path w="57626" h="111769" extrusionOk="0">
                    <a:moveTo>
                      <a:pt x="20950" y="78519"/>
                    </a:moveTo>
                    <a:lnTo>
                      <a:pt x="30835" y="73689"/>
                    </a:lnTo>
                    <a:cubicBezTo>
                      <a:pt x="33700" y="69196"/>
                      <a:pt x="36339" y="64534"/>
                      <a:pt x="38867" y="59816"/>
                    </a:cubicBezTo>
                    <a:lnTo>
                      <a:pt x="24657" y="61052"/>
                    </a:lnTo>
                    <a:lnTo>
                      <a:pt x="42686" y="52290"/>
                    </a:lnTo>
                    <a:cubicBezTo>
                      <a:pt x="45045" y="47460"/>
                      <a:pt x="47179" y="42630"/>
                      <a:pt x="49032" y="37800"/>
                    </a:cubicBezTo>
                    <a:lnTo>
                      <a:pt x="36957" y="39204"/>
                    </a:lnTo>
                    <a:lnTo>
                      <a:pt x="51223" y="31790"/>
                    </a:lnTo>
                    <a:cubicBezTo>
                      <a:pt x="55210" y="20276"/>
                      <a:pt x="57569" y="9380"/>
                      <a:pt x="57626" y="1"/>
                    </a:cubicBezTo>
                    <a:cubicBezTo>
                      <a:pt x="12750" y="47404"/>
                      <a:pt x="1" y="111768"/>
                      <a:pt x="1" y="111768"/>
                    </a:cubicBezTo>
                    <a:cubicBezTo>
                      <a:pt x="9942" y="102670"/>
                      <a:pt x="19602" y="90875"/>
                      <a:pt x="28083" y="77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29"/>
              <p:cNvSpPr/>
              <p:nvPr/>
            </p:nvSpPr>
            <p:spPr>
              <a:xfrm>
                <a:off x="427500" y="517525"/>
                <a:ext cx="6627400" cy="4528300"/>
              </a:xfrm>
              <a:custGeom>
                <a:avLst/>
                <a:gdLst/>
                <a:ahLst/>
                <a:cxnLst/>
                <a:rect l="l" t="t" r="r" b="b"/>
                <a:pathLst>
                  <a:path w="265096" h="181132" extrusionOk="0">
                    <a:moveTo>
                      <a:pt x="0" y="172426"/>
                    </a:moveTo>
                    <a:cubicBezTo>
                      <a:pt x="0" y="172426"/>
                      <a:pt x="6347" y="141816"/>
                      <a:pt x="34653" y="137042"/>
                    </a:cubicBezTo>
                    <a:cubicBezTo>
                      <a:pt x="42516" y="111768"/>
                      <a:pt x="60152" y="115644"/>
                      <a:pt x="69251" y="117834"/>
                    </a:cubicBezTo>
                    <a:cubicBezTo>
                      <a:pt x="78349" y="93402"/>
                      <a:pt x="90312" y="95144"/>
                      <a:pt x="98905" y="97783"/>
                    </a:cubicBezTo>
                    <a:cubicBezTo>
                      <a:pt x="111486" y="80316"/>
                      <a:pt x="135132" y="78575"/>
                      <a:pt x="144736" y="84248"/>
                    </a:cubicBezTo>
                    <a:cubicBezTo>
                      <a:pt x="152992" y="53694"/>
                      <a:pt x="186859" y="1"/>
                      <a:pt x="265096" y="22467"/>
                    </a:cubicBezTo>
                    <a:lnTo>
                      <a:pt x="265096" y="181131"/>
                    </a:lnTo>
                    <a:lnTo>
                      <a:pt x="393" y="18113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29"/>
              <p:cNvSpPr/>
              <p:nvPr/>
            </p:nvSpPr>
            <p:spPr>
              <a:xfrm>
                <a:off x="5396625" y="3256950"/>
                <a:ext cx="1218800" cy="1925075"/>
              </a:xfrm>
              <a:custGeom>
                <a:avLst/>
                <a:gdLst/>
                <a:ahLst/>
                <a:cxnLst/>
                <a:rect l="l" t="t" r="r" b="b"/>
                <a:pathLst>
                  <a:path w="48752" h="77003" extrusionOk="0">
                    <a:moveTo>
                      <a:pt x="15109" y="33924"/>
                    </a:moveTo>
                    <a:lnTo>
                      <a:pt x="12919" y="28420"/>
                    </a:lnTo>
                    <a:cubicBezTo>
                      <a:pt x="16232" y="21119"/>
                      <a:pt x="19771" y="15839"/>
                      <a:pt x="23309" y="12132"/>
                    </a:cubicBezTo>
                    <a:lnTo>
                      <a:pt x="28982" y="20276"/>
                    </a:lnTo>
                    <a:lnTo>
                      <a:pt x="28251" y="7752"/>
                    </a:lnTo>
                    <a:cubicBezTo>
                      <a:pt x="39204" y="1"/>
                      <a:pt x="48751" y="4831"/>
                      <a:pt x="48751" y="4831"/>
                    </a:cubicBezTo>
                    <a:lnTo>
                      <a:pt x="10335" y="77002"/>
                    </a:lnTo>
                    <a:cubicBezTo>
                      <a:pt x="10335" y="77002"/>
                      <a:pt x="1" y="60602"/>
                      <a:pt x="11177" y="32520"/>
                    </a:cubicBezTo>
                    <a:close/>
                  </a:path>
                </a:pathLst>
              </a:custGeom>
              <a:solidFill>
                <a:srgbClr val="769F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29"/>
              <p:cNvSpPr/>
              <p:nvPr/>
            </p:nvSpPr>
            <p:spPr>
              <a:xfrm>
                <a:off x="5655000" y="3377700"/>
                <a:ext cx="1224400" cy="1842225"/>
              </a:xfrm>
              <a:custGeom>
                <a:avLst/>
                <a:gdLst/>
                <a:ahLst/>
                <a:cxnLst/>
                <a:rect l="l" t="t" r="r" b="b"/>
                <a:pathLst>
                  <a:path w="48976" h="73689" extrusionOk="0">
                    <a:moveTo>
                      <a:pt x="38416" y="1"/>
                    </a:moveTo>
                    <a:cubicBezTo>
                      <a:pt x="38416" y="1"/>
                      <a:pt x="48975" y="7078"/>
                      <a:pt x="47403" y="23028"/>
                    </a:cubicBezTo>
                    <a:lnTo>
                      <a:pt x="38473" y="25050"/>
                    </a:lnTo>
                    <a:lnTo>
                      <a:pt x="46841" y="26791"/>
                    </a:lnTo>
                    <a:cubicBezTo>
                      <a:pt x="45605" y="32576"/>
                      <a:pt x="42853" y="39372"/>
                      <a:pt x="37742" y="47179"/>
                    </a:cubicBezTo>
                    <a:lnTo>
                      <a:pt x="22297" y="48190"/>
                    </a:lnTo>
                    <a:lnTo>
                      <a:pt x="34878" y="51392"/>
                    </a:lnTo>
                    <a:cubicBezTo>
                      <a:pt x="18253" y="73689"/>
                      <a:pt x="0" y="72116"/>
                      <a:pt x="0" y="72116"/>
                    </a:cubicBezTo>
                    <a:close/>
                  </a:path>
                </a:pathLst>
              </a:custGeom>
              <a:solidFill>
                <a:srgbClr val="769F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29"/>
              <p:cNvSpPr/>
              <p:nvPr/>
            </p:nvSpPr>
            <p:spPr>
              <a:xfrm>
                <a:off x="4684750" y="1760175"/>
                <a:ext cx="970250" cy="2881275"/>
              </a:xfrm>
              <a:custGeom>
                <a:avLst/>
                <a:gdLst/>
                <a:ahLst/>
                <a:cxnLst/>
                <a:rect l="l" t="t" r="r" b="b"/>
                <a:pathLst>
                  <a:path w="38810" h="115251" extrusionOk="0">
                    <a:moveTo>
                      <a:pt x="7695" y="55940"/>
                    </a:moveTo>
                    <a:lnTo>
                      <a:pt x="2247" y="49706"/>
                    </a:lnTo>
                    <a:cubicBezTo>
                      <a:pt x="3258" y="38473"/>
                      <a:pt x="5505" y="29880"/>
                      <a:pt x="8481" y="23309"/>
                    </a:cubicBezTo>
                    <a:lnTo>
                      <a:pt x="19826" y="31453"/>
                    </a:lnTo>
                    <a:lnTo>
                      <a:pt x="13087" y="15221"/>
                    </a:lnTo>
                    <a:cubicBezTo>
                      <a:pt x="23983" y="0"/>
                      <a:pt x="38810" y="1910"/>
                      <a:pt x="38810" y="1910"/>
                    </a:cubicBezTo>
                    <a:lnTo>
                      <a:pt x="21231" y="115250"/>
                    </a:lnTo>
                    <a:cubicBezTo>
                      <a:pt x="21231" y="115250"/>
                      <a:pt x="0" y="98345"/>
                      <a:pt x="1798" y="559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29"/>
              <p:cNvSpPr/>
              <p:nvPr/>
            </p:nvSpPr>
            <p:spPr>
              <a:xfrm>
                <a:off x="5215500" y="1807900"/>
                <a:ext cx="1055925" cy="2833550"/>
              </a:xfrm>
              <a:custGeom>
                <a:avLst/>
                <a:gdLst/>
                <a:ahLst/>
                <a:cxnLst/>
                <a:rect l="l" t="t" r="r" b="b"/>
                <a:pathLst>
                  <a:path w="42237" h="113342" extrusionOk="0">
                    <a:moveTo>
                      <a:pt x="17580" y="1"/>
                    </a:moveTo>
                    <a:cubicBezTo>
                      <a:pt x="17580" y="1"/>
                      <a:pt x="34879" y="4494"/>
                      <a:pt x="40158" y="26398"/>
                    </a:cubicBezTo>
                    <a:lnTo>
                      <a:pt x="29262" y="33138"/>
                    </a:lnTo>
                    <a:lnTo>
                      <a:pt x="41169" y="31622"/>
                    </a:lnTo>
                    <a:cubicBezTo>
                      <a:pt x="42236" y="39822"/>
                      <a:pt x="41731" y="50044"/>
                      <a:pt x="38529" y="62793"/>
                    </a:cubicBezTo>
                    <a:lnTo>
                      <a:pt x="18535" y="71330"/>
                    </a:lnTo>
                    <a:lnTo>
                      <a:pt x="36620" y="69757"/>
                    </a:lnTo>
                    <a:cubicBezTo>
                      <a:pt x="24881" y="106994"/>
                      <a:pt x="1" y="113341"/>
                      <a:pt x="1" y="113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29"/>
              <p:cNvSpPr/>
              <p:nvPr/>
            </p:nvSpPr>
            <p:spPr>
              <a:xfrm>
                <a:off x="1665900" y="2282500"/>
                <a:ext cx="3003425" cy="2906550"/>
              </a:xfrm>
              <a:custGeom>
                <a:avLst/>
                <a:gdLst/>
                <a:ahLst/>
                <a:cxnLst/>
                <a:rect l="l" t="t" r="r" b="b"/>
                <a:pathLst>
                  <a:path w="120137" h="116262" extrusionOk="0">
                    <a:moveTo>
                      <a:pt x="118733" y="1"/>
                    </a:moveTo>
                    <a:cubicBezTo>
                      <a:pt x="118733" y="1"/>
                      <a:pt x="117834" y="1629"/>
                      <a:pt x="116317" y="4494"/>
                    </a:cubicBezTo>
                    <a:lnTo>
                      <a:pt x="113678" y="9773"/>
                    </a:lnTo>
                    <a:cubicBezTo>
                      <a:pt x="112667" y="11795"/>
                      <a:pt x="111768" y="14154"/>
                      <a:pt x="110645" y="16738"/>
                    </a:cubicBezTo>
                    <a:cubicBezTo>
                      <a:pt x="110139" y="18029"/>
                      <a:pt x="109578" y="19377"/>
                      <a:pt x="109016" y="20782"/>
                    </a:cubicBezTo>
                    <a:cubicBezTo>
                      <a:pt x="108398" y="22186"/>
                      <a:pt x="108005" y="23646"/>
                      <a:pt x="107443" y="25162"/>
                    </a:cubicBezTo>
                    <a:cubicBezTo>
                      <a:pt x="106489" y="28195"/>
                      <a:pt x="105309" y="31397"/>
                      <a:pt x="104467" y="34766"/>
                    </a:cubicBezTo>
                    <a:cubicBezTo>
                      <a:pt x="103624" y="38136"/>
                      <a:pt x="102557" y="41619"/>
                      <a:pt x="101883" y="45213"/>
                    </a:cubicBezTo>
                    <a:cubicBezTo>
                      <a:pt x="101153" y="48808"/>
                      <a:pt x="100311" y="52458"/>
                      <a:pt x="99861" y="56165"/>
                    </a:cubicBezTo>
                    <a:cubicBezTo>
                      <a:pt x="99580" y="58019"/>
                      <a:pt x="99300" y="59872"/>
                      <a:pt x="99019" y="61725"/>
                    </a:cubicBezTo>
                    <a:cubicBezTo>
                      <a:pt x="98738" y="63523"/>
                      <a:pt x="98626" y="65432"/>
                      <a:pt x="98401" y="67230"/>
                    </a:cubicBezTo>
                    <a:cubicBezTo>
                      <a:pt x="98345" y="67623"/>
                      <a:pt x="98289" y="68072"/>
                      <a:pt x="98289" y="68465"/>
                    </a:cubicBezTo>
                    <a:cubicBezTo>
                      <a:pt x="97839" y="67454"/>
                      <a:pt x="97446" y="66443"/>
                      <a:pt x="96997" y="65376"/>
                    </a:cubicBezTo>
                    <a:cubicBezTo>
                      <a:pt x="96323" y="63579"/>
                      <a:pt x="95593" y="61782"/>
                      <a:pt x="94806" y="59984"/>
                    </a:cubicBezTo>
                    <a:cubicBezTo>
                      <a:pt x="94020" y="58187"/>
                      <a:pt x="93178" y="56390"/>
                      <a:pt x="92335" y="54593"/>
                    </a:cubicBezTo>
                    <a:cubicBezTo>
                      <a:pt x="90763" y="50998"/>
                      <a:pt x="88909" y="47516"/>
                      <a:pt x="87112" y="44034"/>
                    </a:cubicBezTo>
                    <a:cubicBezTo>
                      <a:pt x="85371" y="40551"/>
                      <a:pt x="83349" y="37238"/>
                      <a:pt x="81496" y="33980"/>
                    </a:cubicBezTo>
                    <a:cubicBezTo>
                      <a:pt x="79642" y="30723"/>
                      <a:pt x="77620" y="27690"/>
                      <a:pt x="75767" y="24825"/>
                    </a:cubicBezTo>
                    <a:cubicBezTo>
                      <a:pt x="74812" y="23421"/>
                      <a:pt x="73913" y="22017"/>
                      <a:pt x="72959" y="20613"/>
                    </a:cubicBezTo>
                    <a:lnTo>
                      <a:pt x="70150" y="16850"/>
                    </a:lnTo>
                    <a:cubicBezTo>
                      <a:pt x="68297" y="14435"/>
                      <a:pt x="66724" y="12132"/>
                      <a:pt x="65152" y="10223"/>
                    </a:cubicBezTo>
                    <a:lnTo>
                      <a:pt x="60939" y="5336"/>
                    </a:lnTo>
                    <a:cubicBezTo>
                      <a:pt x="58637" y="2640"/>
                      <a:pt x="57232" y="1124"/>
                      <a:pt x="57232" y="1124"/>
                    </a:cubicBezTo>
                    <a:lnTo>
                      <a:pt x="56053" y="1742"/>
                    </a:lnTo>
                    <a:cubicBezTo>
                      <a:pt x="56053" y="1742"/>
                      <a:pt x="56952" y="3539"/>
                      <a:pt x="58468" y="6572"/>
                    </a:cubicBezTo>
                    <a:lnTo>
                      <a:pt x="61332" y="12020"/>
                    </a:lnTo>
                    <a:cubicBezTo>
                      <a:pt x="62400" y="14154"/>
                      <a:pt x="63579" y="16513"/>
                      <a:pt x="64871" y="19153"/>
                    </a:cubicBezTo>
                    <a:cubicBezTo>
                      <a:pt x="65489" y="20445"/>
                      <a:pt x="66163" y="21792"/>
                      <a:pt x="66837" y="23197"/>
                    </a:cubicBezTo>
                    <a:cubicBezTo>
                      <a:pt x="67567" y="24545"/>
                      <a:pt x="68185" y="26061"/>
                      <a:pt x="68859" y="27577"/>
                    </a:cubicBezTo>
                    <a:cubicBezTo>
                      <a:pt x="70263" y="30554"/>
                      <a:pt x="71835" y="33643"/>
                      <a:pt x="73239" y="36957"/>
                    </a:cubicBezTo>
                    <a:cubicBezTo>
                      <a:pt x="74587" y="40271"/>
                      <a:pt x="76272" y="43584"/>
                      <a:pt x="77620" y="47067"/>
                    </a:cubicBezTo>
                    <a:cubicBezTo>
                      <a:pt x="78912" y="50549"/>
                      <a:pt x="80541" y="54031"/>
                      <a:pt x="81833" y="57625"/>
                    </a:cubicBezTo>
                    <a:cubicBezTo>
                      <a:pt x="82563" y="59367"/>
                      <a:pt x="83237" y="61108"/>
                      <a:pt x="83967" y="62905"/>
                    </a:cubicBezTo>
                    <a:cubicBezTo>
                      <a:pt x="84585" y="64646"/>
                      <a:pt x="85259" y="66387"/>
                      <a:pt x="85876" y="68184"/>
                    </a:cubicBezTo>
                    <a:cubicBezTo>
                      <a:pt x="86382" y="69420"/>
                      <a:pt x="86831" y="70712"/>
                      <a:pt x="87280" y="71947"/>
                    </a:cubicBezTo>
                    <a:cubicBezTo>
                      <a:pt x="86269" y="70487"/>
                      <a:pt x="85259" y="69027"/>
                      <a:pt x="84135" y="67567"/>
                    </a:cubicBezTo>
                    <a:cubicBezTo>
                      <a:pt x="82956" y="65994"/>
                      <a:pt x="81776" y="64309"/>
                      <a:pt x="80541" y="62736"/>
                    </a:cubicBezTo>
                    <a:lnTo>
                      <a:pt x="76778" y="57962"/>
                    </a:lnTo>
                    <a:cubicBezTo>
                      <a:pt x="74306" y="54705"/>
                      <a:pt x="71554" y="51672"/>
                      <a:pt x="68915" y="48639"/>
                    </a:cubicBezTo>
                    <a:cubicBezTo>
                      <a:pt x="66275" y="45550"/>
                      <a:pt x="63523" y="42742"/>
                      <a:pt x="60827" y="39934"/>
                    </a:cubicBezTo>
                    <a:cubicBezTo>
                      <a:pt x="58187" y="37125"/>
                      <a:pt x="55435" y="34598"/>
                      <a:pt x="52852" y="32127"/>
                    </a:cubicBezTo>
                    <a:cubicBezTo>
                      <a:pt x="51560" y="30891"/>
                      <a:pt x="50324" y="29712"/>
                      <a:pt x="49089" y="28588"/>
                    </a:cubicBezTo>
                    <a:lnTo>
                      <a:pt x="45382" y="25443"/>
                    </a:lnTo>
                    <a:cubicBezTo>
                      <a:pt x="42967" y="23477"/>
                      <a:pt x="40832" y="21568"/>
                      <a:pt x="38811" y="20051"/>
                    </a:cubicBezTo>
                    <a:lnTo>
                      <a:pt x="33531" y="16120"/>
                    </a:lnTo>
                    <a:cubicBezTo>
                      <a:pt x="30554" y="13986"/>
                      <a:pt x="28869" y="12806"/>
                      <a:pt x="28869" y="12806"/>
                    </a:cubicBezTo>
                    <a:lnTo>
                      <a:pt x="27915" y="13649"/>
                    </a:lnTo>
                    <a:cubicBezTo>
                      <a:pt x="27915" y="13649"/>
                      <a:pt x="29206" y="15221"/>
                      <a:pt x="31509" y="17917"/>
                    </a:cubicBezTo>
                    <a:lnTo>
                      <a:pt x="35722" y="22691"/>
                    </a:lnTo>
                    <a:lnTo>
                      <a:pt x="41001" y="28925"/>
                    </a:lnTo>
                    <a:cubicBezTo>
                      <a:pt x="41956" y="30049"/>
                      <a:pt x="42967" y="31284"/>
                      <a:pt x="43978" y="32520"/>
                    </a:cubicBezTo>
                    <a:cubicBezTo>
                      <a:pt x="45045" y="33756"/>
                      <a:pt x="46056" y="35047"/>
                      <a:pt x="47123" y="36395"/>
                    </a:cubicBezTo>
                    <a:cubicBezTo>
                      <a:pt x="49201" y="39035"/>
                      <a:pt x="51560" y="41787"/>
                      <a:pt x="53806" y="44708"/>
                    </a:cubicBezTo>
                    <a:cubicBezTo>
                      <a:pt x="55997" y="47684"/>
                      <a:pt x="58468" y="50605"/>
                      <a:pt x="60715" y="53750"/>
                    </a:cubicBezTo>
                    <a:cubicBezTo>
                      <a:pt x="62961" y="56895"/>
                      <a:pt x="65376" y="59984"/>
                      <a:pt x="67623" y="63186"/>
                    </a:cubicBezTo>
                    <a:lnTo>
                      <a:pt x="70993" y="67960"/>
                    </a:lnTo>
                    <a:lnTo>
                      <a:pt x="74306" y="72790"/>
                    </a:lnTo>
                    <a:cubicBezTo>
                      <a:pt x="76497" y="75935"/>
                      <a:pt x="78519" y="79080"/>
                      <a:pt x="80485" y="82113"/>
                    </a:cubicBezTo>
                    <a:cubicBezTo>
                      <a:pt x="80765" y="82506"/>
                      <a:pt x="80990" y="82843"/>
                      <a:pt x="81215" y="83180"/>
                    </a:cubicBezTo>
                    <a:cubicBezTo>
                      <a:pt x="80653" y="82731"/>
                      <a:pt x="80148" y="82282"/>
                      <a:pt x="79586" y="81776"/>
                    </a:cubicBezTo>
                    <a:cubicBezTo>
                      <a:pt x="76609" y="79249"/>
                      <a:pt x="73520" y="76665"/>
                      <a:pt x="70206" y="74194"/>
                    </a:cubicBezTo>
                    <a:cubicBezTo>
                      <a:pt x="68578" y="72958"/>
                      <a:pt x="66949" y="71667"/>
                      <a:pt x="65320" y="70375"/>
                    </a:cubicBezTo>
                    <a:lnTo>
                      <a:pt x="60209" y="66724"/>
                    </a:lnTo>
                    <a:cubicBezTo>
                      <a:pt x="56783" y="64253"/>
                      <a:pt x="53245" y="62006"/>
                      <a:pt x="49763" y="59704"/>
                    </a:cubicBezTo>
                    <a:cubicBezTo>
                      <a:pt x="46337" y="57457"/>
                      <a:pt x="42742" y="55379"/>
                      <a:pt x="39372" y="53413"/>
                    </a:cubicBezTo>
                    <a:cubicBezTo>
                      <a:pt x="36002" y="51391"/>
                      <a:pt x="32576" y="49594"/>
                      <a:pt x="29375" y="47909"/>
                    </a:cubicBezTo>
                    <a:cubicBezTo>
                      <a:pt x="27746" y="47067"/>
                      <a:pt x="26230" y="46224"/>
                      <a:pt x="24713" y="45494"/>
                    </a:cubicBezTo>
                    <a:lnTo>
                      <a:pt x="20220" y="43360"/>
                    </a:lnTo>
                    <a:cubicBezTo>
                      <a:pt x="17300" y="42068"/>
                      <a:pt x="14716" y="40776"/>
                      <a:pt x="12301" y="39821"/>
                    </a:cubicBezTo>
                    <a:lnTo>
                      <a:pt x="6067" y="37350"/>
                    </a:lnTo>
                    <a:cubicBezTo>
                      <a:pt x="2585" y="36058"/>
                      <a:pt x="619" y="35384"/>
                      <a:pt x="619" y="35384"/>
                    </a:cubicBezTo>
                    <a:lnTo>
                      <a:pt x="1" y="36508"/>
                    </a:lnTo>
                    <a:cubicBezTo>
                      <a:pt x="1" y="36508"/>
                      <a:pt x="1742" y="37687"/>
                      <a:pt x="4775" y="39653"/>
                    </a:cubicBezTo>
                    <a:lnTo>
                      <a:pt x="10167" y="43191"/>
                    </a:lnTo>
                    <a:lnTo>
                      <a:pt x="17187" y="47909"/>
                    </a:lnTo>
                    <a:lnTo>
                      <a:pt x="21119" y="50605"/>
                    </a:lnTo>
                    <a:cubicBezTo>
                      <a:pt x="22523" y="51504"/>
                      <a:pt x="23871" y="52514"/>
                      <a:pt x="25331" y="53525"/>
                    </a:cubicBezTo>
                    <a:cubicBezTo>
                      <a:pt x="28196" y="55604"/>
                      <a:pt x="31285" y="57625"/>
                      <a:pt x="34317" y="59928"/>
                    </a:cubicBezTo>
                    <a:cubicBezTo>
                      <a:pt x="37406" y="62231"/>
                      <a:pt x="40664" y="64421"/>
                      <a:pt x="43753" y="66949"/>
                    </a:cubicBezTo>
                    <a:cubicBezTo>
                      <a:pt x="46842" y="69476"/>
                      <a:pt x="50156" y="71779"/>
                      <a:pt x="53301" y="74363"/>
                    </a:cubicBezTo>
                    <a:lnTo>
                      <a:pt x="58075" y="78126"/>
                    </a:lnTo>
                    <a:lnTo>
                      <a:pt x="62680" y="81889"/>
                    </a:lnTo>
                    <a:cubicBezTo>
                      <a:pt x="65769" y="84416"/>
                      <a:pt x="68690" y="87000"/>
                      <a:pt x="71554" y="89415"/>
                    </a:cubicBezTo>
                    <a:cubicBezTo>
                      <a:pt x="73015" y="90594"/>
                      <a:pt x="74363" y="91886"/>
                      <a:pt x="75767" y="93065"/>
                    </a:cubicBezTo>
                    <a:cubicBezTo>
                      <a:pt x="77115" y="94245"/>
                      <a:pt x="78463" y="95424"/>
                      <a:pt x="79811" y="96491"/>
                    </a:cubicBezTo>
                    <a:cubicBezTo>
                      <a:pt x="82394" y="98794"/>
                      <a:pt x="85034" y="100760"/>
                      <a:pt x="87393" y="102669"/>
                    </a:cubicBezTo>
                    <a:cubicBezTo>
                      <a:pt x="89752" y="104635"/>
                      <a:pt x="92054" y="106264"/>
                      <a:pt x="94076" y="107724"/>
                    </a:cubicBezTo>
                    <a:cubicBezTo>
                      <a:pt x="96154" y="109185"/>
                      <a:pt x="98008" y="110420"/>
                      <a:pt x="99524" y="111431"/>
                    </a:cubicBezTo>
                    <a:cubicBezTo>
                      <a:pt x="100760" y="112217"/>
                      <a:pt x="101771" y="112835"/>
                      <a:pt x="102613" y="113341"/>
                    </a:cubicBezTo>
                    <a:cubicBezTo>
                      <a:pt x="102838" y="113959"/>
                      <a:pt x="103119" y="114520"/>
                      <a:pt x="103343" y="114969"/>
                    </a:cubicBezTo>
                    <a:cubicBezTo>
                      <a:pt x="103568" y="115419"/>
                      <a:pt x="103793" y="115812"/>
                      <a:pt x="104017" y="116261"/>
                    </a:cubicBezTo>
                    <a:lnTo>
                      <a:pt x="105422" y="116205"/>
                    </a:lnTo>
                    <a:cubicBezTo>
                      <a:pt x="105422" y="116205"/>
                      <a:pt x="105590" y="115756"/>
                      <a:pt x="105815" y="114857"/>
                    </a:cubicBezTo>
                    <a:cubicBezTo>
                      <a:pt x="106039" y="114015"/>
                      <a:pt x="106376" y="112779"/>
                      <a:pt x="106713" y="111150"/>
                    </a:cubicBezTo>
                    <a:cubicBezTo>
                      <a:pt x="107050" y="109522"/>
                      <a:pt x="107387" y="107556"/>
                      <a:pt x="107724" y="105365"/>
                    </a:cubicBezTo>
                    <a:cubicBezTo>
                      <a:pt x="108117" y="103119"/>
                      <a:pt x="108398" y="100648"/>
                      <a:pt x="108679" y="97895"/>
                    </a:cubicBezTo>
                    <a:cubicBezTo>
                      <a:pt x="108904" y="95200"/>
                      <a:pt x="109241" y="92279"/>
                      <a:pt x="109353" y="89134"/>
                    </a:cubicBezTo>
                    <a:cubicBezTo>
                      <a:pt x="109409" y="87561"/>
                      <a:pt x="109465" y="85989"/>
                      <a:pt x="109522" y="84360"/>
                    </a:cubicBezTo>
                    <a:cubicBezTo>
                      <a:pt x="109634" y="82731"/>
                      <a:pt x="109522" y="81046"/>
                      <a:pt x="109690" y="79305"/>
                    </a:cubicBezTo>
                    <a:cubicBezTo>
                      <a:pt x="109859" y="75935"/>
                      <a:pt x="109971" y="72397"/>
                      <a:pt x="110252" y="68858"/>
                    </a:cubicBezTo>
                    <a:cubicBezTo>
                      <a:pt x="110364" y="67061"/>
                      <a:pt x="110476" y="65264"/>
                      <a:pt x="110589" y="63467"/>
                    </a:cubicBezTo>
                    <a:lnTo>
                      <a:pt x="111094" y="58075"/>
                    </a:lnTo>
                    <a:cubicBezTo>
                      <a:pt x="111319" y="54424"/>
                      <a:pt x="111768" y="50830"/>
                      <a:pt x="112217" y="47291"/>
                    </a:cubicBezTo>
                    <a:cubicBezTo>
                      <a:pt x="112611" y="43753"/>
                      <a:pt x="113116" y="40271"/>
                      <a:pt x="113509" y="36901"/>
                    </a:cubicBezTo>
                    <a:cubicBezTo>
                      <a:pt x="113959" y="33531"/>
                      <a:pt x="114576" y="30273"/>
                      <a:pt x="115026" y="27184"/>
                    </a:cubicBezTo>
                    <a:cubicBezTo>
                      <a:pt x="115306" y="25668"/>
                      <a:pt x="115475" y="24151"/>
                      <a:pt x="115756" y="22691"/>
                    </a:cubicBezTo>
                    <a:cubicBezTo>
                      <a:pt x="115980" y="21231"/>
                      <a:pt x="116261" y="19883"/>
                      <a:pt x="116542" y="18479"/>
                    </a:cubicBezTo>
                    <a:cubicBezTo>
                      <a:pt x="117048" y="15783"/>
                      <a:pt x="117497" y="13312"/>
                      <a:pt x="117946" y="11121"/>
                    </a:cubicBezTo>
                    <a:cubicBezTo>
                      <a:pt x="118396" y="8931"/>
                      <a:pt x="118845" y="7077"/>
                      <a:pt x="119182" y="5505"/>
                    </a:cubicBezTo>
                    <a:cubicBezTo>
                      <a:pt x="119800" y="2360"/>
                      <a:pt x="120137" y="562"/>
                      <a:pt x="120137" y="562"/>
                    </a:cubicBezTo>
                    <a:lnTo>
                      <a:pt x="118733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29"/>
              <p:cNvSpPr/>
              <p:nvPr/>
            </p:nvSpPr>
            <p:spPr>
              <a:xfrm>
                <a:off x="2587000" y="2321825"/>
                <a:ext cx="1729900" cy="2813875"/>
              </a:xfrm>
              <a:custGeom>
                <a:avLst/>
                <a:gdLst/>
                <a:ahLst/>
                <a:cxnLst/>
                <a:rect l="l" t="t" r="r" b="b"/>
                <a:pathLst>
                  <a:path w="69196" h="112555" extrusionOk="0">
                    <a:moveTo>
                      <a:pt x="67791" y="112554"/>
                    </a:moveTo>
                    <a:lnTo>
                      <a:pt x="66836" y="111375"/>
                    </a:lnTo>
                    <a:cubicBezTo>
                      <a:pt x="66219" y="110588"/>
                      <a:pt x="65320" y="109409"/>
                      <a:pt x="64253" y="107892"/>
                    </a:cubicBezTo>
                    <a:cubicBezTo>
                      <a:pt x="63186" y="106376"/>
                      <a:pt x="61950" y="104522"/>
                      <a:pt x="60602" y="102444"/>
                    </a:cubicBezTo>
                    <a:cubicBezTo>
                      <a:pt x="59198" y="100310"/>
                      <a:pt x="57794" y="97895"/>
                      <a:pt x="56221" y="95255"/>
                    </a:cubicBezTo>
                    <a:cubicBezTo>
                      <a:pt x="54761" y="92559"/>
                      <a:pt x="53076" y="89751"/>
                      <a:pt x="51504" y="86606"/>
                    </a:cubicBezTo>
                    <a:cubicBezTo>
                      <a:pt x="50717" y="85090"/>
                      <a:pt x="49931" y="83461"/>
                      <a:pt x="49089" y="81888"/>
                    </a:cubicBezTo>
                    <a:cubicBezTo>
                      <a:pt x="48246" y="80259"/>
                      <a:pt x="47516" y="78518"/>
                      <a:pt x="46617" y="76833"/>
                    </a:cubicBezTo>
                    <a:cubicBezTo>
                      <a:pt x="44820" y="73520"/>
                      <a:pt x="43079" y="69981"/>
                      <a:pt x="41169" y="66499"/>
                    </a:cubicBezTo>
                    <a:lnTo>
                      <a:pt x="38361" y="61163"/>
                    </a:lnTo>
                    <a:cubicBezTo>
                      <a:pt x="37406" y="59422"/>
                      <a:pt x="36395" y="57625"/>
                      <a:pt x="35384" y="55884"/>
                    </a:cubicBezTo>
                    <a:cubicBezTo>
                      <a:pt x="33475" y="52346"/>
                      <a:pt x="31341" y="48863"/>
                      <a:pt x="29319" y="45437"/>
                    </a:cubicBezTo>
                    <a:cubicBezTo>
                      <a:pt x="27297" y="42011"/>
                      <a:pt x="25162" y="38698"/>
                      <a:pt x="23197" y="35384"/>
                    </a:cubicBezTo>
                    <a:cubicBezTo>
                      <a:pt x="21231" y="32126"/>
                      <a:pt x="19153" y="29093"/>
                      <a:pt x="17243" y="26173"/>
                    </a:cubicBezTo>
                    <a:cubicBezTo>
                      <a:pt x="16288" y="24656"/>
                      <a:pt x="15390" y="23196"/>
                      <a:pt x="14491" y="21848"/>
                    </a:cubicBezTo>
                    <a:lnTo>
                      <a:pt x="11795" y="17917"/>
                    </a:lnTo>
                    <a:lnTo>
                      <a:pt x="7021" y="11008"/>
                    </a:lnTo>
                    <a:lnTo>
                      <a:pt x="3202" y="5729"/>
                    </a:lnTo>
                    <a:cubicBezTo>
                      <a:pt x="1124" y="2752"/>
                      <a:pt x="1" y="1011"/>
                      <a:pt x="1" y="1011"/>
                    </a:cubicBezTo>
                    <a:lnTo>
                      <a:pt x="1012" y="0"/>
                    </a:lnTo>
                    <a:cubicBezTo>
                      <a:pt x="1012" y="0"/>
                      <a:pt x="2641" y="1348"/>
                      <a:pt x="5393" y="3707"/>
                    </a:cubicBezTo>
                    <a:lnTo>
                      <a:pt x="10279" y="8088"/>
                    </a:lnTo>
                    <a:cubicBezTo>
                      <a:pt x="12188" y="9773"/>
                      <a:pt x="14154" y="11851"/>
                      <a:pt x="16401" y="14098"/>
                    </a:cubicBezTo>
                    <a:cubicBezTo>
                      <a:pt x="17468" y="15221"/>
                      <a:pt x="18647" y="16344"/>
                      <a:pt x="19827" y="17580"/>
                    </a:cubicBezTo>
                    <a:cubicBezTo>
                      <a:pt x="21006" y="18815"/>
                      <a:pt x="22073" y="20163"/>
                      <a:pt x="23309" y="21511"/>
                    </a:cubicBezTo>
                    <a:cubicBezTo>
                      <a:pt x="25668" y="24207"/>
                      <a:pt x="28252" y="27015"/>
                      <a:pt x="30610" y="30104"/>
                    </a:cubicBezTo>
                    <a:cubicBezTo>
                      <a:pt x="32969" y="33250"/>
                      <a:pt x="35609" y="36395"/>
                      <a:pt x="37968" y="39765"/>
                    </a:cubicBezTo>
                    <a:cubicBezTo>
                      <a:pt x="40271" y="43135"/>
                      <a:pt x="42798" y="46561"/>
                      <a:pt x="44989" y="50043"/>
                    </a:cubicBezTo>
                    <a:cubicBezTo>
                      <a:pt x="46112" y="51784"/>
                      <a:pt x="47235" y="53581"/>
                      <a:pt x="48358" y="55322"/>
                    </a:cubicBezTo>
                    <a:cubicBezTo>
                      <a:pt x="49425" y="57120"/>
                      <a:pt x="50493" y="58917"/>
                      <a:pt x="51504" y="60714"/>
                    </a:cubicBezTo>
                    <a:cubicBezTo>
                      <a:pt x="53638" y="64196"/>
                      <a:pt x="55491" y="67847"/>
                      <a:pt x="57345" y="71329"/>
                    </a:cubicBezTo>
                    <a:cubicBezTo>
                      <a:pt x="59198" y="74811"/>
                      <a:pt x="60827" y="78237"/>
                      <a:pt x="62231" y="81551"/>
                    </a:cubicBezTo>
                    <a:cubicBezTo>
                      <a:pt x="63635" y="84809"/>
                      <a:pt x="64815" y="88066"/>
                      <a:pt x="65769" y="91099"/>
                    </a:cubicBezTo>
                    <a:cubicBezTo>
                      <a:pt x="66612" y="93851"/>
                      <a:pt x="67342" y="96603"/>
                      <a:pt x="67904" y="99468"/>
                    </a:cubicBezTo>
                    <a:cubicBezTo>
                      <a:pt x="68409" y="101995"/>
                      <a:pt x="68746" y="104242"/>
                      <a:pt x="68915" y="106095"/>
                    </a:cubicBezTo>
                    <a:cubicBezTo>
                      <a:pt x="69083" y="107555"/>
                      <a:pt x="69139" y="109072"/>
                      <a:pt x="69139" y="110532"/>
                    </a:cubicBezTo>
                    <a:cubicBezTo>
                      <a:pt x="69195" y="111038"/>
                      <a:pt x="69139" y="111599"/>
                      <a:pt x="69139" y="11210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29"/>
              <p:cNvSpPr/>
              <p:nvPr/>
            </p:nvSpPr>
            <p:spPr>
              <a:xfrm>
                <a:off x="2587000" y="2334450"/>
                <a:ext cx="1710250" cy="2801250"/>
              </a:xfrm>
              <a:custGeom>
                <a:avLst/>
                <a:gdLst/>
                <a:ahLst/>
                <a:cxnLst/>
                <a:rect l="l" t="t" r="r" b="b"/>
                <a:pathLst>
                  <a:path w="68410" h="112050" extrusionOk="0">
                    <a:moveTo>
                      <a:pt x="1" y="506"/>
                    </a:moveTo>
                    <a:cubicBezTo>
                      <a:pt x="1" y="506"/>
                      <a:pt x="1124" y="2247"/>
                      <a:pt x="3202" y="5224"/>
                    </a:cubicBezTo>
                    <a:lnTo>
                      <a:pt x="6965" y="10503"/>
                    </a:lnTo>
                    <a:lnTo>
                      <a:pt x="11739" y="17412"/>
                    </a:lnTo>
                    <a:lnTo>
                      <a:pt x="14435" y="21343"/>
                    </a:lnTo>
                    <a:cubicBezTo>
                      <a:pt x="15334" y="22747"/>
                      <a:pt x="16232" y="24151"/>
                      <a:pt x="17187" y="25668"/>
                    </a:cubicBezTo>
                    <a:cubicBezTo>
                      <a:pt x="19097" y="28588"/>
                      <a:pt x="21175" y="31621"/>
                      <a:pt x="23141" y="34879"/>
                    </a:cubicBezTo>
                    <a:cubicBezTo>
                      <a:pt x="25106" y="38193"/>
                      <a:pt x="27297" y="41450"/>
                      <a:pt x="29262" y="44932"/>
                    </a:cubicBezTo>
                    <a:cubicBezTo>
                      <a:pt x="31228" y="48415"/>
                      <a:pt x="33362" y="51841"/>
                      <a:pt x="35328" y="55379"/>
                    </a:cubicBezTo>
                    <a:cubicBezTo>
                      <a:pt x="36339" y="57120"/>
                      <a:pt x="37294" y="58917"/>
                      <a:pt x="38305" y="60658"/>
                    </a:cubicBezTo>
                    <a:lnTo>
                      <a:pt x="41113" y="65994"/>
                    </a:lnTo>
                    <a:cubicBezTo>
                      <a:pt x="43023" y="69476"/>
                      <a:pt x="44764" y="73015"/>
                      <a:pt x="46561" y="76328"/>
                    </a:cubicBezTo>
                    <a:cubicBezTo>
                      <a:pt x="47404" y="78013"/>
                      <a:pt x="48190" y="79698"/>
                      <a:pt x="49032" y="81383"/>
                    </a:cubicBezTo>
                    <a:cubicBezTo>
                      <a:pt x="49819" y="83012"/>
                      <a:pt x="50605" y="84585"/>
                      <a:pt x="51447" y="86101"/>
                    </a:cubicBezTo>
                    <a:cubicBezTo>
                      <a:pt x="52964" y="89246"/>
                      <a:pt x="54705" y="92054"/>
                      <a:pt x="56165" y="94750"/>
                    </a:cubicBezTo>
                    <a:cubicBezTo>
                      <a:pt x="57682" y="97390"/>
                      <a:pt x="59142" y="99805"/>
                      <a:pt x="60490" y="101939"/>
                    </a:cubicBezTo>
                    <a:cubicBezTo>
                      <a:pt x="61894" y="104017"/>
                      <a:pt x="63073" y="105871"/>
                      <a:pt x="64197" y="107387"/>
                    </a:cubicBezTo>
                    <a:cubicBezTo>
                      <a:pt x="65264" y="108848"/>
                      <a:pt x="66106" y="110083"/>
                      <a:pt x="66780" y="110870"/>
                    </a:cubicBezTo>
                    <a:lnTo>
                      <a:pt x="67735" y="112049"/>
                    </a:lnTo>
                    <a:lnTo>
                      <a:pt x="68409" y="111881"/>
                    </a:lnTo>
                    <a:cubicBezTo>
                      <a:pt x="68409" y="111881"/>
                      <a:pt x="49313" y="51391"/>
                      <a:pt x="4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29"/>
              <p:cNvSpPr/>
              <p:nvPr/>
            </p:nvSpPr>
            <p:spPr>
              <a:xfrm>
                <a:off x="3317150" y="2000275"/>
                <a:ext cx="1050300" cy="3135425"/>
              </a:xfrm>
              <a:custGeom>
                <a:avLst/>
                <a:gdLst/>
                <a:ahLst/>
                <a:cxnLst/>
                <a:rect l="l" t="t" r="r" b="b"/>
                <a:pathLst>
                  <a:path w="42012" h="125417" extrusionOk="0">
                    <a:moveTo>
                      <a:pt x="38585" y="125416"/>
                    </a:moveTo>
                    <a:lnTo>
                      <a:pt x="37967" y="124012"/>
                    </a:lnTo>
                    <a:cubicBezTo>
                      <a:pt x="37518" y="123113"/>
                      <a:pt x="36956" y="121765"/>
                      <a:pt x="36283" y="120024"/>
                    </a:cubicBezTo>
                    <a:cubicBezTo>
                      <a:pt x="35609" y="118339"/>
                      <a:pt x="34878" y="116261"/>
                      <a:pt x="34036" y="113846"/>
                    </a:cubicBezTo>
                    <a:cubicBezTo>
                      <a:pt x="33250" y="111487"/>
                      <a:pt x="32463" y="108791"/>
                      <a:pt x="31565" y="105815"/>
                    </a:cubicBezTo>
                    <a:cubicBezTo>
                      <a:pt x="30835" y="102894"/>
                      <a:pt x="29880" y="99693"/>
                      <a:pt x="29150" y="96323"/>
                    </a:cubicBezTo>
                    <a:cubicBezTo>
                      <a:pt x="28700" y="94638"/>
                      <a:pt x="28363" y="92897"/>
                      <a:pt x="27914" y="91099"/>
                    </a:cubicBezTo>
                    <a:cubicBezTo>
                      <a:pt x="27521" y="89302"/>
                      <a:pt x="27240" y="87505"/>
                      <a:pt x="26735" y="85652"/>
                    </a:cubicBezTo>
                    <a:cubicBezTo>
                      <a:pt x="25836" y="81945"/>
                      <a:pt x="25050" y="78125"/>
                      <a:pt x="24039" y="74250"/>
                    </a:cubicBezTo>
                    <a:lnTo>
                      <a:pt x="22578" y="68409"/>
                    </a:lnTo>
                    <a:cubicBezTo>
                      <a:pt x="22017" y="66499"/>
                      <a:pt x="21511" y="64534"/>
                      <a:pt x="20950" y="62568"/>
                    </a:cubicBezTo>
                    <a:cubicBezTo>
                      <a:pt x="19939" y="58636"/>
                      <a:pt x="18759" y="54761"/>
                      <a:pt x="17636" y="50942"/>
                    </a:cubicBezTo>
                    <a:cubicBezTo>
                      <a:pt x="16456" y="47123"/>
                      <a:pt x="15221" y="43416"/>
                      <a:pt x="14098" y="39709"/>
                    </a:cubicBezTo>
                    <a:cubicBezTo>
                      <a:pt x="12974" y="36058"/>
                      <a:pt x="11739" y="32632"/>
                      <a:pt x="10615" y="29262"/>
                    </a:cubicBezTo>
                    <a:cubicBezTo>
                      <a:pt x="10054" y="27634"/>
                      <a:pt x="9492" y="26005"/>
                      <a:pt x="8930" y="24432"/>
                    </a:cubicBezTo>
                    <a:cubicBezTo>
                      <a:pt x="8369" y="22916"/>
                      <a:pt x="7807" y="21399"/>
                      <a:pt x="7302" y="19939"/>
                    </a:cubicBezTo>
                    <a:lnTo>
                      <a:pt x="4381" y="12076"/>
                    </a:lnTo>
                    <a:lnTo>
                      <a:pt x="2022" y="6010"/>
                    </a:lnTo>
                    <a:cubicBezTo>
                      <a:pt x="730" y="2640"/>
                      <a:pt x="0" y="675"/>
                      <a:pt x="0" y="675"/>
                    </a:cubicBezTo>
                    <a:lnTo>
                      <a:pt x="1236" y="1"/>
                    </a:lnTo>
                    <a:cubicBezTo>
                      <a:pt x="1236" y="1"/>
                      <a:pt x="2472" y="1685"/>
                      <a:pt x="4606" y="4662"/>
                    </a:cubicBezTo>
                    <a:cubicBezTo>
                      <a:pt x="5617" y="6122"/>
                      <a:pt x="6909" y="7976"/>
                      <a:pt x="8313" y="10054"/>
                    </a:cubicBezTo>
                    <a:cubicBezTo>
                      <a:pt x="9773" y="12188"/>
                      <a:pt x="11121" y="14716"/>
                      <a:pt x="12750" y="17355"/>
                    </a:cubicBezTo>
                    <a:cubicBezTo>
                      <a:pt x="13536" y="18703"/>
                      <a:pt x="14378" y="20107"/>
                      <a:pt x="15221" y="21568"/>
                    </a:cubicBezTo>
                    <a:cubicBezTo>
                      <a:pt x="16119" y="23028"/>
                      <a:pt x="16850" y="24601"/>
                      <a:pt x="17692" y="26229"/>
                    </a:cubicBezTo>
                    <a:cubicBezTo>
                      <a:pt x="19265" y="29431"/>
                      <a:pt x="21118" y="32744"/>
                      <a:pt x="22635" y="36395"/>
                    </a:cubicBezTo>
                    <a:cubicBezTo>
                      <a:pt x="24151" y="39990"/>
                      <a:pt x="25948" y="43640"/>
                      <a:pt x="27409" y="47516"/>
                    </a:cubicBezTo>
                    <a:cubicBezTo>
                      <a:pt x="28813" y="51335"/>
                      <a:pt x="30441" y="55210"/>
                      <a:pt x="31677" y="59254"/>
                    </a:cubicBezTo>
                    <a:cubicBezTo>
                      <a:pt x="32351" y="61220"/>
                      <a:pt x="33025" y="63242"/>
                      <a:pt x="33643" y="65208"/>
                    </a:cubicBezTo>
                    <a:cubicBezTo>
                      <a:pt x="34317" y="67173"/>
                      <a:pt x="34822" y="69195"/>
                      <a:pt x="35384" y="71161"/>
                    </a:cubicBezTo>
                    <a:cubicBezTo>
                      <a:pt x="36619" y="75093"/>
                      <a:pt x="37518" y="79080"/>
                      <a:pt x="38473" y="82899"/>
                    </a:cubicBezTo>
                    <a:cubicBezTo>
                      <a:pt x="39428" y="86719"/>
                      <a:pt x="40158" y="90425"/>
                      <a:pt x="40776" y="93964"/>
                    </a:cubicBezTo>
                    <a:cubicBezTo>
                      <a:pt x="41337" y="97558"/>
                      <a:pt x="41674" y="100928"/>
                      <a:pt x="41843" y="104073"/>
                    </a:cubicBezTo>
                    <a:cubicBezTo>
                      <a:pt x="42011" y="107275"/>
                      <a:pt x="42011" y="110195"/>
                      <a:pt x="41899" y="112779"/>
                    </a:cubicBezTo>
                    <a:cubicBezTo>
                      <a:pt x="41787" y="115363"/>
                      <a:pt x="41562" y="117609"/>
                      <a:pt x="41225" y="119463"/>
                    </a:cubicBezTo>
                    <a:cubicBezTo>
                      <a:pt x="40944" y="121316"/>
                      <a:pt x="40663" y="122776"/>
                      <a:pt x="40383" y="123787"/>
                    </a:cubicBezTo>
                    <a:cubicBezTo>
                      <a:pt x="40270" y="124349"/>
                      <a:pt x="40158" y="124854"/>
                      <a:pt x="39989" y="12530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29"/>
              <p:cNvSpPr/>
              <p:nvPr/>
            </p:nvSpPr>
            <p:spPr>
              <a:xfrm>
                <a:off x="3318550" y="2008700"/>
                <a:ext cx="981500" cy="3127000"/>
              </a:xfrm>
              <a:custGeom>
                <a:avLst/>
                <a:gdLst/>
                <a:ahLst/>
                <a:cxnLst/>
                <a:rect l="l" t="t" r="r" b="b"/>
                <a:pathLst>
                  <a:path w="39260" h="125080" extrusionOk="0">
                    <a:moveTo>
                      <a:pt x="0" y="338"/>
                    </a:moveTo>
                    <a:cubicBezTo>
                      <a:pt x="0" y="338"/>
                      <a:pt x="674" y="2303"/>
                      <a:pt x="1966" y="5729"/>
                    </a:cubicBezTo>
                    <a:lnTo>
                      <a:pt x="4381" y="11739"/>
                    </a:lnTo>
                    <a:lnTo>
                      <a:pt x="7246" y="19602"/>
                    </a:lnTo>
                    <a:cubicBezTo>
                      <a:pt x="7807" y="21006"/>
                      <a:pt x="8369" y="22579"/>
                      <a:pt x="8931" y="24095"/>
                    </a:cubicBezTo>
                    <a:cubicBezTo>
                      <a:pt x="9492" y="25668"/>
                      <a:pt x="9998" y="27297"/>
                      <a:pt x="10559" y="28981"/>
                    </a:cubicBezTo>
                    <a:cubicBezTo>
                      <a:pt x="11683" y="32295"/>
                      <a:pt x="12974" y="35721"/>
                      <a:pt x="14098" y="39372"/>
                    </a:cubicBezTo>
                    <a:cubicBezTo>
                      <a:pt x="15165" y="43023"/>
                      <a:pt x="16513" y="46729"/>
                      <a:pt x="17580" y="50605"/>
                    </a:cubicBezTo>
                    <a:cubicBezTo>
                      <a:pt x="18647" y="54480"/>
                      <a:pt x="19883" y="58356"/>
                      <a:pt x="20894" y="62231"/>
                    </a:cubicBezTo>
                    <a:cubicBezTo>
                      <a:pt x="21455" y="64197"/>
                      <a:pt x="22017" y="66162"/>
                      <a:pt x="22522" y="68072"/>
                    </a:cubicBezTo>
                    <a:lnTo>
                      <a:pt x="23983" y="73913"/>
                    </a:lnTo>
                    <a:cubicBezTo>
                      <a:pt x="24994" y="77788"/>
                      <a:pt x="25836" y="81608"/>
                      <a:pt x="26735" y="85315"/>
                    </a:cubicBezTo>
                    <a:cubicBezTo>
                      <a:pt x="27184" y="87168"/>
                      <a:pt x="27521" y="88965"/>
                      <a:pt x="27914" y="90762"/>
                    </a:cubicBezTo>
                    <a:cubicBezTo>
                      <a:pt x="28251" y="92560"/>
                      <a:pt x="28700" y="94301"/>
                      <a:pt x="29094" y="95986"/>
                    </a:cubicBezTo>
                    <a:cubicBezTo>
                      <a:pt x="29824" y="99356"/>
                      <a:pt x="30779" y="102557"/>
                      <a:pt x="31565" y="105478"/>
                    </a:cubicBezTo>
                    <a:cubicBezTo>
                      <a:pt x="32407" y="108454"/>
                      <a:pt x="33194" y="111094"/>
                      <a:pt x="34036" y="113509"/>
                    </a:cubicBezTo>
                    <a:cubicBezTo>
                      <a:pt x="34822" y="115924"/>
                      <a:pt x="35553" y="118002"/>
                      <a:pt x="36283" y="119687"/>
                    </a:cubicBezTo>
                    <a:cubicBezTo>
                      <a:pt x="36957" y="121428"/>
                      <a:pt x="37462" y="122776"/>
                      <a:pt x="37911" y="123675"/>
                    </a:cubicBezTo>
                    <a:lnTo>
                      <a:pt x="38585" y="125079"/>
                    </a:lnTo>
                    <a:lnTo>
                      <a:pt x="39259" y="125079"/>
                    </a:lnTo>
                    <a:cubicBezTo>
                      <a:pt x="39259" y="125079"/>
                      <a:pt x="35440" y="61782"/>
                      <a:pt x="67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29"/>
              <p:cNvSpPr/>
              <p:nvPr/>
            </p:nvSpPr>
            <p:spPr>
              <a:xfrm>
                <a:off x="4156800" y="1967975"/>
                <a:ext cx="765275" cy="3221075"/>
              </a:xfrm>
              <a:custGeom>
                <a:avLst/>
                <a:gdLst/>
                <a:ahLst/>
                <a:cxnLst/>
                <a:rect l="l" t="t" r="r" b="b"/>
                <a:pathLst>
                  <a:path w="30611" h="128843" extrusionOk="0">
                    <a:moveTo>
                      <a:pt x="5786" y="128786"/>
                    </a:moveTo>
                    <a:cubicBezTo>
                      <a:pt x="5786" y="128786"/>
                      <a:pt x="5954" y="128281"/>
                      <a:pt x="6291" y="127326"/>
                    </a:cubicBezTo>
                    <a:cubicBezTo>
                      <a:pt x="6628" y="126315"/>
                      <a:pt x="6965" y="124911"/>
                      <a:pt x="7470" y="123170"/>
                    </a:cubicBezTo>
                    <a:cubicBezTo>
                      <a:pt x="7976" y="121372"/>
                      <a:pt x="8481" y="119238"/>
                      <a:pt x="9043" y="116767"/>
                    </a:cubicBezTo>
                    <a:cubicBezTo>
                      <a:pt x="9605" y="114296"/>
                      <a:pt x="10110" y="111544"/>
                      <a:pt x="10616" y="108511"/>
                    </a:cubicBezTo>
                    <a:cubicBezTo>
                      <a:pt x="11065" y="105478"/>
                      <a:pt x="11683" y="102220"/>
                      <a:pt x="12020" y="98794"/>
                    </a:cubicBezTo>
                    <a:cubicBezTo>
                      <a:pt x="12301" y="97053"/>
                      <a:pt x="12469" y="95256"/>
                      <a:pt x="12694" y="93459"/>
                    </a:cubicBezTo>
                    <a:cubicBezTo>
                      <a:pt x="12862" y="91661"/>
                      <a:pt x="13031" y="89808"/>
                      <a:pt x="13255" y="87898"/>
                    </a:cubicBezTo>
                    <a:cubicBezTo>
                      <a:pt x="13761" y="84135"/>
                      <a:pt x="14154" y="80260"/>
                      <a:pt x="14716" y="76328"/>
                    </a:cubicBezTo>
                    <a:cubicBezTo>
                      <a:pt x="14997" y="74363"/>
                      <a:pt x="15277" y="72341"/>
                      <a:pt x="15558" y="70319"/>
                    </a:cubicBezTo>
                    <a:cubicBezTo>
                      <a:pt x="15895" y="68353"/>
                      <a:pt x="16176" y="66331"/>
                      <a:pt x="16513" y="64365"/>
                    </a:cubicBezTo>
                    <a:cubicBezTo>
                      <a:pt x="17131" y="60321"/>
                      <a:pt x="17861" y="56390"/>
                      <a:pt x="18591" y="52402"/>
                    </a:cubicBezTo>
                    <a:cubicBezTo>
                      <a:pt x="19265" y="48471"/>
                      <a:pt x="20107" y="44652"/>
                      <a:pt x="20838" y="40889"/>
                    </a:cubicBezTo>
                    <a:cubicBezTo>
                      <a:pt x="21512" y="37126"/>
                      <a:pt x="22466" y="33587"/>
                      <a:pt x="23197" y="30161"/>
                    </a:cubicBezTo>
                    <a:cubicBezTo>
                      <a:pt x="23590" y="28420"/>
                      <a:pt x="23870" y="26791"/>
                      <a:pt x="24320" y="25162"/>
                    </a:cubicBezTo>
                    <a:cubicBezTo>
                      <a:pt x="24713" y="23534"/>
                      <a:pt x="25106" y="22017"/>
                      <a:pt x="25443" y="20501"/>
                    </a:cubicBezTo>
                    <a:cubicBezTo>
                      <a:pt x="26229" y="17524"/>
                      <a:pt x="26847" y="14828"/>
                      <a:pt x="27521" y="12357"/>
                    </a:cubicBezTo>
                    <a:cubicBezTo>
                      <a:pt x="28139" y="9942"/>
                      <a:pt x="28701" y="7864"/>
                      <a:pt x="29206" y="6123"/>
                    </a:cubicBezTo>
                    <a:cubicBezTo>
                      <a:pt x="30105" y="2584"/>
                      <a:pt x="30610" y="562"/>
                      <a:pt x="30610" y="562"/>
                    </a:cubicBezTo>
                    <a:lnTo>
                      <a:pt x="29318" y="1"/>
                    </a:lnTo>
                    <a:cubicBezTo>
                      <a:pt x="29318" y="1"/>
                      <a:pt x="28251" y="1798"/>
                      <a:pt x="26510" y="4999"/>
                    </a:cubicBezTo>
                    <a:lnTo>
                      <a:pt x="23365" y="10841"/>
                    </a:lnTo>
                    <a:cubicBezTo>
                      <a:pt x="22186" y="13087"/>
                      <a:pt x="21062" y="15783"/>
                      <a:pt x="19770" y="18591"/>
                    </a:cubicBezTo>
                    <a:lnTo>
                      <a:pt x="17749" y="23028"/>
                    </a:lnTo>
                    <a:cubicBezTo>
                      <a:pt x="17075" y="24601"/>
                      <a:pt x="16457" y="26230"/>
                      <a:pt x="15839" y="27915"/>
                    </a:cubicBezTo>
                    <a:cubicBezTo>
                      <a:pt x="14547" y="31284"/>
                      <a:pt x="13087" y="34767"/>
                      <a:pt x="11964" y="38530"/>
                    </a:cubicBezTo>
                    <a:cubicBezTo>
                      <a:pt x="10897" y="42293"/>
                      <a:pt x="9492" y="46112"/>
                      <a:pt x="8481" y="50100"/>
                    </a:cubicBezTo>
                    <a:cubicBezTo>
                      <a:pt x="7470" y="54087"/>
                      <a:pt x="6291" y="58131"/>
                      <a:pt x="5449" y="62231"/>
                    </a:cubicBezTo>
                    <a:cubicBezTo>
                      <a:pt x="5055" y="64309"/>
                      <a:pt x="4606" y="66331"/>
                      <a:pt x="4157" y="68353"/>
                    </a:cubicBezTo>
                    <a:cubicBezTo>
                      <a:pt x="3764" y="70431"/>
                      <a:pt x="3427" y="72453"/>
                      <a:pt x="3090" y="74531"/>
                    </a:cubicBezTo>
                    <a:cubicBezTo>
                      <a:pt x="2303" y="78575"/>
                      <a:pt x="1798" y="82619"/>
                      <a:pt x="1292" y="86494"/>
                    </a:cubicBezTo>
                    <a:cubicBezTo>
                      <a:pt x="787" y="90370"/>
                      <a:pt x="394" y="94189"/>
                      <a:pt x="225" y="97783"/>
                    </a:cubicBezTo>
                    <a:cubicBezTo>
                      <a:pt x="1" y="101378"/>
                      <a:pt x="57" y="104804"/>
                      <a:pt x="225" y="107949"/>
                    </a:cubicBezTo>
                    <a:cubicBezTo>
                      <a:pt x="394" y="111094"/>
                      <a:pt x="731" y="114015"/>
                      <a:pt x="1124" y="116542"/>
                    </a:cubicBezTo>
                    <a:cubicBezTo>
                      <a:pt x="1517" y="119126"/>
                      <a:pt x="2023" y="121316"/>
                      <a:pt x="2472" y="123170"/>
                    </a:cubicBezTo>
                    <a:cubicBezTo>
                      <a:pt x="2865" y="124574"/>
                      <a:pt x="3258" y="125978"/>
                      <a:pt x="3820" y="127382"/>
                    </a:cubicBezTo>
                    <a:cubicBezTo>
                      <a:pt x="3932" y="127831"/>
                      <a:pt x="4157" y="128337"/>
                      <a:pt x="4381" y="12884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29"/>
              <p:cNvSpPr/>
              <p:nvPr/>
            </p:nvSpPr>
            <p:spPr>
              <a:xfrm>
                <a:off x="4207350" y="1976400"/>
                <a:ext cx="714725" cy="3211250"/>
              </a:xfrm>
              <a:custGeom>
                <a:avLst/>
                <a:gdLst/>
                <a:ahLst/>
                <a:cxnLst/>
                <a:rect l="l" t="t" r="r" b="b"/>
                <a:pathLst>
                  <a:path w="28589" h="128450" extrusionOk="0">
                    <a:moveTo>
                      <a:pt x="28588" y="282"/>
                    </a:moveTo>
                    <a:cubicBezTo>
                      <a:pt x="28588" y="282"/>
                      <a:pt x="28083" y="2303"/>
                      <a:pt x="27184" y="5786"/>
                    </a:cubicBezTo>
                    <a:cubicBezTo>
                      <a:pt x="26679" y="7527"/>
                      <a:pt x="26117" y="9661"/>
                      <a:pt x="25443" y="12076"/>
                    </a:cubicBezTo>
                    <a:cubicBezTo>
                      <a:pt x="24825" y="14491"/>
                      <a:pt x="24151" y="17243"/>
                      <a:pt x="23421" y="20220"/>
                    </a:cubicBezTo>
                    <a:cubicBezTo>
                      <a:pt x="23028" y="21680"/>
                      <a:pt x="22635" y="23253"/>
                      <a:pt x="22242" y="24825"/>
                    </a:cubicBezTo>
                    <a:cubicBezTo>
                      <a:pt x="21848" y="26454"/>
                      <a:pt x="21568" y="28139"/>
                      <a:pt x="21175" y="29824"/>
                    </a:cubicBezTo>
                    <a:cubicBezTo>
                      <a:pt x="20388" y="33250"/>
                      <a:pt x="19490" y="36845"/>
                      <a:pt x="18816" y="40608"/>
                    </a:cubicBezTo>
                    <a:cubicBezTo>
                      <a:pt x="18085" y="44315"/>
                      <a:pt x="17131" y="48134"/>
                      <a:pt x="16569" y="52121"/>
                    </a:cubicBezTo>
                    <a:cubicBezTo>
                      <a:pt x="15951" y="56053"/>
                      <a:pt x="15053" y="60041"/>
                      <a:pt x="14491" y="64028"/>
                    </a:cubicBezTo>
                    <a:cubicBezTo>
                      <a:pt x="14154" y="66050"/>
                      <a:pt x="13817" y="68072"/>
                      <a:pt x="13536" y="70038"/>
                    </a:cubicBezTo>
                    <a:cubicBezTo>
                      <a:pt x="13199" y="72004"/>
                      <a:pt x="12975" y="74026"/>
                      <a:pt x="12694" y="75991"/>
                    </a:cubicBezTo>
                    <a:cubicBezTo>
                      <a:pt x="12132" y="79923"/>
                      <a:pt x="11683" y="83854"/>
                      <a:pt x="11233" y="87617"/>
                    </a:cubicBezTo>
                    <a:cubicBezTo>
                      <a:pt x="10953" y="89471"/>
                      <a:pt x="10840" y="91324"/>
                      <a:pt x="10616" y="93178"/>
                    </a:cubicBezTo>
                    <a:cubicBezTo>
                      <a:pt x="10447" y="94975"/>
                      <a:pt x="10222" y="96772"/>
                      <a:pt x="9998" y="98457"/>
                    </a:cubicBezTo>
                    <a:cubicBezTo>
                      <a:pt x="9661" y="101939"/>
                      <a:pt x="9043" y="105197"/>
                      <a:pt x="8594" y="108230"/>
                    </a:cubicBezTo>
                    <a:cubicBezTo>
                      <a:pt x="8032" y="111207"/>
                      <a:pt x="7583" y="113959"/>
                      <a:pt x="7021" y="116430"/>
                    </a:cubicBezTo>
                    <a:cubicBezTo>
                      <a:pt x="6459" y="118901"/>
                      <a:pt x="5954" y="121035"/>
                      <a:pt x="5448" y="122833"/>
                    </a:cubicBezTo>
                    <a:cubicBezTo>
                      <a:pt x="4943" y="124630"/>
                      <a:pt x="4550" y="126034"/>
                      <a:pt x="4269" y="126989"/>
                    </a:cubicBezTo>
                    <a:cubicBezTo>
                      <a:pt x="3932" y="127944"/>
                      <a:pt x="3764" y="128449"/>
                      <a:pt x="3764" y="128449"/>
                    </a:cubicBezTo>
                    <a:lnTo>
                      <a:pt x="3033" y="128449"/>
                    </a:lnTo>
                    <a:cubicBezTo>
                      <a:pt x="3033" y="128449"/>
                      <a:pt x="1" y="65152"/>
                      <a:pt x="2791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29"/>
              <p:cNvSpPr/>
              <p:nvPr/>
            </p:nvSpPr>
            <p:spPr>
              <a:xfrm>
                <a:off x="1838625" y="2949450"/>
                <a:ext cx="2472650" cy="2191850"/>
              </a:xfrm>
              <a:custGeom>
                <a:avLst/>
                <a:gdLst/>
                <a:ahLst/>
                <a:cxnLst/>
                <a:rect l="l" t="t" r="r" b="b"/>
                <a:pathLst>
                  <a:path w="98906" h="87674" extrusionOk="0">
                    <a:moveTo>
                      <a:pt x="97839" y="87674"/>
                    </a:moveTo>
                    <a:lnTo>
                      <a:pt x="96547" y="86775"/>
                    </a:lnTo>
                    <a:cubicBezTo>
                      <a:pt x="95704" y="86213"/>
                      <a:pt x="94525" y="85371"/>
                      <a:pt x="93008" y="84248"/>
                    </a:cubicBezTo>
                    <a:cubicBezTo>
                      <a:pt x="91548" y="83068"/>
                      <a:pt x="89863" y="81720"/>
                      <a:pt x="87897" y="80091"/>
                    </a:cubicBezTo>
                    <a:cubicBezTo>
                      <a:pt x="85932" y="78463"/>
                      <a:pt x="83910" y="76609"/>
                      <a:pt x="81607" y="74531"/>
                    </a:cubicBezTo>
                    <a:cubicBezTo>
                      <a:pt x="79304" y="72509"/>
                      <a:pt x="76945" y="70206"/>
                      <a:pt x="74587" y="67679"/>
                    </a:cubicBezTo>
                    <a:cubicBezTo>
                      <a:pt x="73295" y="66500"/>
                      <a:pt x="72115" y="65152"/>
                      <a:pt x="70824" y="63860"/>
                    </a:cubicBezTo>
                    <a:cubicBezTo>
                      <a:pt x="69532" y="62568"/>
                      <a:pt x="68296" y="61164"/>
                      <a:pt x="66948" y="59816"/>
                    </a:cubicBezTo>
                    <a:cubicBezTo>
                      <a:pt x="64308" y="57120"/>
                      <a:pt x="61613" y="54312"/>
                      <a:pt x="58748" y="51504"/>
                    </a:cubicBezTo>
                    <a:lnTo>
                      <a:pt x="54423" y="47291"/>
                    </a:lnTo>
                    <a:lnTo>
                      <a:pt x="50043" y="43135"/>
                    </a:lnTo>
                    <a:cubicBezTo>
                      <a:pt x="47122" y="40327"/>
                      <a:pt x="44089" y="37631"/>
                      <a:pt x="41113" y="34935"/>
                    </a:cubicBezTo>
                    <a:cubicBezTo>
                      <a:pt x="38136" y="32295"/>
                      <a:pt x="35159" y="29768"/>
                      <a:pt x="32295" y="27184"/>
                    </a:cubicBezTo>
                    <a:cubicBezTo>
                      <a:pt x="29487" y="24657"/>
                      <a:pt x="26566" y="22354"/>
                      <a:pt x="23870" y="20108"/>
                    </a:cubicBezTo>
                    <a:cubicBezTo>
                      <a:pt x="22522" y="18984"/>
                      <a:pt x="21230" y="17861"/>
                      <a:pt x="19939" y="16850"/>
                    </a:cubicBezTo>
                    <a:lnTo>
                      <a:pt x="16232" y="13873"/>
                    </a:lnTo>
                    <a:lnTo>
                      <a:pt x="9604" y="8650"/>
                    </a:lnTo>
                    <a:lnTo>
                      <a:pt x="4437" y="4719"/>
                    </a:lnTo>
                    <a:cubicBezTo>
                      <a:pt x="1573" y="2528"/>
                      <a:pt x="0" y="1236"/>
                      <a:pt x="0" y="1236"/>
                    </a:cubicBezTo>
                    <a:lnTo>
                      <a:pt x="674" y="1"/>
                    </a:lnTo>
                    <a:cubicBezTo>
                      <a:pt x="674" y="1"/>
                      <a:pt x="2584" y="787"/>
                      <a:pt x="5954" y="2191"/>
                    </a:cubicBezTo>
                    <a:lnTo>
                      <a:pt x="11963" y="4887"/>
                    </a:lnTo>
                    <a:cubicBezTo>
                      <a:pt x="14266" y="5954"/>
                      <a:pt x="16737" y="7415"/>
                      <a:pt x="19545" y="8819"/>
                    </a:cubicBezTo>
                    <a:lnTo>
                      <a:pt x="23870" y="11178"/>
                    </a:lnTo>
                    <a:cubicBezTo>
                      <a:pt x="25330" y="11964"/>
                      <a:pt x="26791" y="12919"/>
                      <a:pt x="28363" y="13817"/>
                    </a:cubicBezTo>
                    <a:cubicBezTo>
                      <a:pt x="31396" y="15727"/>
                      <a:pt x="34654" y="17636"/>
                      <a:pt x="37855" y="19939"/>
                    </a:cubicBezTo>
                    <a:cubicBezTo>
                      <a:pt x="41056" y="22242"/>
                      <a:pt x="44482" y="24432"/>
                      <a:pt x="47684" y="26960"/>
                    </a:cubicBezTo>
                    <a:cubicBezTo>
                      <a:pt x="50941" y="29487"/>
                      <a:pt x="54311" y="32015"/>
                      <a:pt x="57456" y="34767"/>
                    </a:cubicBezTo>
                    <a:lnTo>
                      <a:pt x="62287" y="38811"/>
                    </a:lnTo>
                    <a:cubicBezTo>
                      <a:pt x="63803" y="40215"/>
                      <a:pt x="65319" y="41619"/>
                      <a:pt x="66836" y="43023"/>
                    </a:cubicBezTo>
                    <a:cubicBezTo>
                      <a:pt x="69925" y="45775"/>
                      <a:pt x="72789" y="48639"/>
                      <a:pt x="75597" y="51448"/>
                    </a:cubicBezTo>
                    <a:cubicBezTo>
                      <a:pt x="78350" y="54256"/>
                      <a:pt x="80933" y="57008"/>
                      <a:pt x="83292" y="59704"/>
                    </a:cubicBezTo>
                    <a:cubicBezTo>
                      <a:pt x="85651" y="62456"/>
                      <a:pt x="87673" y="65208"/>
                      <a:pt x="89470" y="67791"/>
                    </a:cubicBezTo>
                    <a:cubicBezTo>
                      <a:pt x="91099" y="70150"/>
                      <a:pt x="92615" y="72622"/>
                      <a:pt x="94019" y="75149"/>
                    </a:cubicBezTo>
                    <a:cubicBezTo>
                      <a:pt x="95255" y="77452"/>
                      <a:pt x="96210" y="79474"/>
                      <a:pt x="96940" y="81215"/>
                    </a:cubicBezTo>
                    <a:cubicBezTo>
                      <a:pt x="97558" y="82563"/>
                      <a:pt x="98063" y="83967"/>
                      <a:pt x="98513" y="85371"/>
                    </a:cubicBezTo>
                    <a:cubicBezTo>
                      <a:pt x="98793" y="86326"/>
                      <a:pt x="98906" y="86887"/>
                      <a:pt x="98906" y="868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29"/>
              <p:cNvSpPr/>
              <p:nvPr/>
            </p:nvSpPr>
            <p:spPr>
              <a:xfrm>
                <a:off x="1838625" y="2963500"/>
                <a:ext cx="2461425" cy="2176400"/>
              </a:xfrm>
              <a:custGeom>
                <a:avLst/>
                <a:gdLst/>
                <a:ahLst/>
                <a:cxnLst/>
                <a:rect l="l" t="t" r="r" b="b"/>
                <a:pathLst>
                  <a:path w="98457" h="87056" extrusionOk="0">
                    <a:moveTo>
                      <a:pt x="0" y="618"/>
                    </a:moveTo>
                    <a:cubicBezTo>
                      <a:pt x="0" y="618"/>
                      <a:pt x="1629" y="1966"/>
                      <a:pt x="4493" y="4157"/>
                    </a:cubicBezTo>
                    <a:lnTo>
                      <a:pt x="9660" y="8032"/>
                    </a:lnTo>
                    <a:lnTo>
                      <a:pt x="16232" y="13255"/>
                    </a:lnTo>
                    <a:lnTo>
                      <a:pt x="19995" y="16232"/>
                    </a:lnTo>
                    <a:cubicBezTo>
                      <a:pt x="21287" y="17299"/>
                      <a:pt x="22578" y="18422"/>
                      <a:pt x="23926" y="19546"/>
                    </a:cubicBezTo>
                    <a:cubicBezTo>
                      <a:pt x="26622" y="21792"/>
                      <a:pt x="29543" y="24039"/>
                      <a:pt x="32351" y="26622"/>
                    </a:cubicBezTo>
                    <a:cubicBezTo>
                      <a:pt x="35159" y="29150"/>
                      <a:pt x="38248" y="31621"/>
                      <a:pt x="41169" y="34373"/>
                    </a:cubicBezTo>
                    <a:cubicBezTo>
                      <a:pt x="44033" y="37125"/>
                      <a:pt x="47122" y="39709"/>
                      <a:pt x="50043" y="42573"/>
                    </a:cubicBezTo>
                    <a:lnTo>
                      <a:pt x="54480" y="46729"/>
                    </a:lnTo>
                    <a:lnTo>
                      <a:pt x="58748" y="50942"/>
                    </a:lnTo>
                    <a:cubicBezTo>
                      <a:pt x="61613" y="53694"/>
                      <a:pt x="64308" y="56558"/>
                      <a:pt x="67004" y="59254"/>
                    </a:cubicBezTo>
                    <a:cubicBezTo>
                      <a:pt x="68352" y="60546"/>
                      <a:pt x="69588" y="61950"/>
                      <a:pt x="70824" y="63298"/>
                    </a:cubicBezTo>
                    <a:cubicBezTo>
                      <a:pt x="72115" y="64590"/>
                      <a:pt x="73351" y="65881"/>
                      <a:pt x="74587" y="67117"/>
                    </a:cubicBezTo>
                    <a:cubicBezTo>
                      <a:pt x="77002" y="69644"/>
                      <a:pt x="79417" y="71835"/>
                      <a:pt x="81607" y="73969"/>
                    </a:cubicBezTo>
                    <a:cubicBezTo>
                      <a:pt x="83797" y="76103"/>
                      <a:pt x="85988" y="77901"/>
                      <a:pt x="87954" y="79529"/>
                    </a:cubicBezTo>
                    <a:cubicBezTo>
                      <a:pt x="89919" y="81102"/>
                      <a:pt x="91548" y="82506"/>
                      <a:pt x="93065" y="83629"/>
                    </a:cubicBezTo>
                    <a:cubicBezTo>
                      <a:pt x="94525" y="84753"/>
                      <a:pt x="95704" y="85595"/>
                      <a:pt x="96547" y="86157"/>
                    </a:cubicBezTo>
                    <a:lnTo>
                      <a:pt x="97839" y="87056"/>
                    </a:lnTo>
                    <a:lnTo>
                      <a:pt x="98456" y="86662"/>
                    </a:lnTo>
                    <a:cubicBezTo>
                      <a:pt x="98456" y="86662"/>
                      <a:pt x="62230" y="34654"/>
                      <a:pt x="33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29"/>
              <p:cNvSpPr/>
              <p:nvPr/>
            </p:nvSpPr>
            <p:spPr>
              <a:xfrm>
                <a:off x="1317700" y="3754025"/>
                <a:ext cx="2992175" cy="1390075"/>
              </a:xfrm>
              <a:custGeom>
                <a:avLst/>
                <a:gdLst/>
                <a:ahLst/>
                <a:cxnLst/>
                <a:rect l="l" t="t" r="r" b="b"/>
                <a:pathLst>
                  <a:path w="119687" h="55603" extrusionOk="0">
                    <a:moveTo>
                      <a:pt x="118844" y="55603"/>
                    </a:moveTo>
                    <a:lnTo>
                      <a:pt x="117328" y="55154"/>
                    </a:lnTo>
                    <a:cubicBezTo>
                      <a:pt x="116373" y="54873"/>
                      <a:pt x="115025" y="54367"/>
                      <a:pt x="113284" y="53750"/>
                    </a:cubicBezTo>
                    <a:cubicBezTo>
                      <a:pt x="111543" y="53132"/>
                      <a:pt x="109521" y="52289"/>
                      <a:pt x="107162" y="51278"/>
                    </a:cubicBezTo>
                    <a:cubicBezTo>
                      <a:pt x="104859" y="50324"/>
                      <a:pt x="102276" y="49144"/>
                      <a:pt x="99524" y="47796"/>
                    </a:cubicBezTo>
                    <a:cubicBezTo>
                      <a:pt x="96771" y="46448"/>
                      <a:pt x="93795" y="44988"/>
                      <a:pt x="90818" y="43303"/>
                    </a:cubicBezTo>
                    <a:cubicBezTo>
                      <a:pt x="89245" y="42460"/>
                      <a:pt x="87673" y="41618"/>
                      <a:pt x="86100" y="40719"/>
                    </a:cubicBezTo>
                    <a:cubicBezTo>
                      <a:pt x="84471" y="39877"/>
                      <a:pt x="82899" y="38866"/>
                      <a:pt x="81214" y="37967"/>
                    </a:cubicBezTo>
                    <a:cubicBezTo>
                      <a:pt x="77900" y="36170"/>
                      <a:pt x="74474" y="34260"/>
                      <a:pt x="70936" y="32463"/>
                    </a:cubicBezTo>
                    <a:lnTo>
                      <a:pt x="65600" y="29655"/>
                    </a:lnTo>
                    <a:lnTo>
                      <a:pt x="60152" y="26903"/>
                    </a:lnTo>
                    <a:cubicBezTo>
                      <a:pt x="56558" y="25106"/>
                      <a:pt x="52851" y="23421"/>
                      <a:pt x="49256" y="21680"/>
                    </a:cubicBezTo>
                    <a:cubicBezTo>
                      <a:pt x="45662" y="19939"/>
                      <a:pt x="42011" y="18422"/>
                      <a:pt x="38585" y="16849"/>
                    </a:cubicBezTo>
                    <a:cubicBezTo>
                      <a:pt x="35103" y="15221"/>
                      <a:pt x="31677" y="13873"/>
                      <a:pt x="28476" y="12525"/>
                    </a:cubicBezTo>
                    <a:cubicBezTo>
                      <a:pt x="26847" y="11795"/>
                      <a:pt x="25274" y="11121"/>
                      <a:pt x="23758" y="10503"/>
                    </a:cubicBezTo>
                    <a:lnTo>
                      <a:pt x="19265" y="8762"/>
                    </a:lnTo>
                    <a:lnTo>
                      <a:pt x="11458" y="5729"/>
                    </a:lnTo>
                    <a:lnTo>
                      <a:pt x="5336" y="3482"/>
                    </a:lnTo>
                    <a:cubicBezTo>
                      <a:pt x="1966" y="2191"/>
                      <a:pt x="0" y="1404"/>
                      <a:pt x="0" y="1404"/>
                    </a:cubicBezTo>
                    <a:lnTo>
                      <a:pt x="337" y="0"/>
                    </a:lnTo>
                    <a:cubicBezTo>
                      <a:pt x="337" y="0"/>
                      <a:pt x="2415" y="169"/>
                      <a:pt x="6010" y="562"/>
                    </a:cubicBezTo>
                    <a:lnTo>
                      <a:pt x="12581" y="1404"/>
                    </a:lnTo>
                    <a:cubicBezTo>
                      <a:pt x="15108" y="1741"/>
                      <a:pt x="17860" y="2415"/>
                      <a:pt x="21006" y="2977"/>
                    </a:cubicBezTo>
                    <a:lnTo>
                      <a:pt x="25780" y="3988"/>
                    </a:lnTo>
                    <a:cubicBezTo>
                      <a:pt x="27408" y="4381"/>
                      <a:pt x="29093" y="4830"/>
                      <a:pt x="30834" y="5280"/>
                    </a:cubicBezTo>
                    <a:cubicBezTo>
                      <a:pt x="34317" y="6178"/>
                      <a:pt x="38024" y="7021"/>
                      <a:pt x="41730" y="8312"/>
                    </a:cubicBezTo>
                    <a:cubicBezTo>
                      <a:pt x="45437" y="9548"/>
                      <a:pt x="49369" y="10671"/>
                      <a:pt x="53188" y="12188"/>
                    </a:cubicBezTo>
                    <a:cubicBezTo>
                      <a:pt x="57063" y="13648"/>
                      <a:pt x="60995" y="15052"/>
                      <a:pt x="64814" y="16737"/>
                    </a:cubicBezTo>
                    <a:lnTo>
                      <a:pt x="70599" y="19265"/>
                    </a:lnTo>
                    <a:cubicBezTo>
                      <a:pt x="72508" y="20107"/>
                      <a:pt x="74362" y="21062"/>
                      <a:pt x="76215" y="21904"/>
                    </a:cubicBezTo>
                    <a:cubicBezTo>
                      <a:pt x="79922" y="23645"/>
                      <a:pt x="83517" y="25555"/>
                      <a:pt x="86999" y="27408"/>
                    </a:cubicBezTo>
                    <a:cubicBezTo>
                      <a:pt x="90481" y="29262"/>
                      <a:pt x="93739" y="31171"/>
                      <a:pt x="96828" y="33081"/>
                    </a:cubicBezTo>
                    <a:cubicBezTo>
                      <a:pt x="99861" y="35047"/>
                      <a:pt x="102613" y="37069"/>
                      <a:pt x="105084" y="39034"/>
                    </a:cubicBezTo>
                    <a:cubicBezTo>
                      <a:pt x="107555" y="41000"/>
                      <a:pt x="109745" y="42910"/>
                      <a:pt x="111599" y="44763"/>
                    </a:cubicBezTo>
                    <a:cubicBezTo>
                      <a:pt x="113452" y="46561"/>
                      <a:pt x="114969" y="48245"/>
                      <a:pt x="116148" y="49650"/>
                    </a:cubicBezTo>
                    <a:cubicBezTo>
                      <a:pt x="117384" y="51054"/>
                      <a:pt x="118282" y="52289"/>
                      <a:pt x="118844" y="53188"/>
                    </a:cubicBezTo>
                    <a:cubicBezTo>
                      <a:pt x="119406" y="54030"/>
                      <a:pt x="119687" y="54480"/>
                      <a:pt x="119687" y="5448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29"/>
              <p:cNvSpPr/>
              <p:nvPr/>
            </p:nvSpPr>
            <p:spPr>
              <a:xfrm>
                <a:off x="1319100" y="3772275"/>
                <a:ext cx="2979550" cy="1373250"/>
              </a:xfrm>
              <a:custGeom>
                <a:avLst/>
                <a:gdLst/>
                <a:ahLst/>
                <a:cxnLst/>
                <a:rect l="l" t="t" r="r" b="b"/>
                <a:pathLst>
                  <a:path w="119182" h="54930" extrusionOk="0">
                    <a:moveTo>
                      <a:pt x="0" y="674"/>
                    </a:moveTo>
                    <a:cubicBezTo>
                      <a:pt x="0" y="674"/>
                      <a:pt x="1910" y="1461"/>
                      <a:pt x="5280" y="2808"/>
                    </a:cubicBezTo>
                    <a:lnTo>
                      <a:pt x="11402" y="4999"/>
                    </a:lnTo>
                    <a:lnTo>
                      <a:pt x="19209" y="8088"/>
                    </a:lnTo>
                    <a:lnTo>
                      <a:pt x="23646" y="9829"/>
                    </a:lnTo>
                    <a:cubicBezTo>
                      <a:pt x="25162" y="10447"/>
                      <a:pt x="26735" y="11121"/>
                      <a:pt x="28363" y="11851"/>
                    </a:cubicBezTo>
                    <a:cubicBezTo>
                      <a:pt x="31565" y="13255"/>
                      <a:pt x="34991" y="14547"/>
                      <a:pt x="38473" y="16119"/>
                    </a:cubicBezTo>
                    <a:cubicBezTo>
                      <a:pt x="41899" y="17748"/>
                      <a:pt x="45550" y="19209"/>
                      <a:pt x="49144" y="21006"/>
                    </a:cubicBezTo>
                    <a:cubicBezTo>
                      <a:pt x="52739" y="22803"/>
                      <a:pt x="56446" y="24376"/>
                      <a:pt x="60040" y="26229"/>
                    </a:cubicBezTo>
                    <a:lnTo>
                      <a:pt x="65488" y="28925"/>
                    </a:lnTo>
                    <a:lnTo>
                      <a:pt x="70824" y="31733"/>
                    </a:lnTo>
                    <a:cubicBezTo>
                      <a:pt x="74362" y="33530"/>
                      <a:pt x="77788" y="35496"/>
                      <a:pt x="81158" y="37293"/>
                    </a:cubicBezTo>
                    <a:cubicBezTo>
                      <a:pt x="82843" y="38192"/>
                      <a:pt x="84415" y="39147"/>
                      <a:pt x="85988" y="40046"/>
                    </a:cubicBezTo>
                    <a:cubicBezTo>
                      <a:pt x="87561" y="40944"/>
                      <a:pt x="89133" y="41787"/>
                      <a:pt x="90706" y="42573"/>
                    </a:cubicBezTo>
                    <a:cubicBezTo>
                      <a:pt x="93739" y="44314"/>
                      <a:pt x="96715" y="45718"/>
                      <a:pt x="99411" y="47122"/>
                    </a:cubicBezTo>
                    <a:cubicBezTo>
                      <a:pt x="102107" y="48526"/>
                      <a:pt x="104747" y="49594"/>
                      <a:pt x="107050" y="50604"/>
                    </a:cubicBezTo>
                    <a:cubicBezTo>
                      <a:pt x="109409" y="51615"/>
                      <a:pt x="111431" y="52458"/>
                      <a:pt x="113172" y="53076"/>
                    </a:cubicBezTo>
                    <a:cubicBezTo>
                      <a:pt x="114913" y="53694"/>
                      <a:pt x="116261" y="54199"/>
                      <a:pt x="117272" y="54480"/>
                    </a:cubicBezTo>
                    <a:lnTo>
                      <a:pt x="118732" y="54929"/>
                    </a:lnTo>
                    <a:lnTo>
                      <a:pt x="119181" y="54368"/>
                    </a:lnTo>
                    <a:cubicBezTo>
                      <a:pt x="119181" y="54368"/>
                      <a:pt x="69420" y="15108"/>
                      <a:pt x="1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29"/>
              <p:cNvSpPr/>
              <p:nvPr/>
            </p:nvSpPr>
            <p:spPr>
              <a:xfrm>
                <a:off x="4498000" y="3286700"/>
                <a:ext cx="2562525" cy="1912175"/>
              </a:xfrm>
              <a:custGeom>
                <a:avLst/>
                <a:gdLst/>
                <a:ahLst/>
                <a:cxnLst/>
                <a:rect l="l" t="t" r="r" b="b"/>
                <a:pathLst>
                  <a:path w="102501" h="76487" extrusionOk="0">
                    <a:moveTo>
                      <a:pt x="49240" y="1"/>
                    </a:moveTo>
                    <a:cubicBezTo>
                      <a:pt x="25582" y="1"/>
                      <a:pt x="8058" y="32729"/>
                      <a:pt x="4044" y="48179"/>
                    </a:cubicBezTo>
                    <a:cubicBezTo>
                      <a:pt x="1629" y="57447"/>
                      <a:pt x="281" y="66938"/>
                      <a:pt x="1" y="76486"/>
                    </a:cubicBezTo>
                    <a:lnTo>
                      <a:pt x="102051" y="76486"/>
                    </a:lnTo>
                    <a:cubicBezTo>
                      <a:pt x="102501" y="64523"/>
                      <a:pt x="96266" y="58963"/>
                      <a:pt x="91998" y="38238"/>
                    </a:cubicBezTo>
                    <a:cubicBezTo>
                      <a:pt x="87673" y="17514"/>
                      <a:pt x="75205" y="1451"/>
                      <a:pt x="50773" y="46"/>
                    </a:cubicBezTo>
                    <a:cubicBezTo>
                      <a:pt x="50259" y="16"/>
                      <a:pt x="49748" y="1"/>
                      <a:pt x="49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29"/>
              <p:cNvSpPr/>
              <p:nvPr/>
            </p:nvSpPr>
            <p:spPr>
              <a:xfrm>
                <a:off x="6109925" y="3649500"/>
                <a:ext cx="454950" cy="512350"/>
              </a:xfrm>
              <a:custGeom>
                <a:avLst/>
                <a:gdLst/>
                <a:ahLst/>
                <a:cxnLst/>
                <a:rect l="l" t="t" r="r" b="b"/>
                <a:pathLst>
                  <a:path w="18198" h="20494" extrusionOk="0">
                    <a:moveTo>
                      <a:pt x="6430" y="0"/>
                    </a:moveTo>
                    <a:cubicBezTo>
                      <a:pt x="5632" y="0"/>
                      <a:pt x="4864" y="171"/>
                      <a:pt x="4156" y="530"/>
                    </a:cubicBezTo>
                    <a:cubicBezTo>
                      <a:pt x="618" y="2328"/>
                      <a:pt x="0" y="8113"/>
                      <a:pt x="2696" y="13504"/>
                    </a:cubicBezTo>
                    <a:cubicBezTo>
                      <a:pt x="4852" y="17772"/>
                      <a:pt x="8517" y="20494"/>
                      <a:pt x="11708" y="20494"/>
                    </a:cubicBezTo>
                    <a:cubicBezTo>
                      <a:pt x="12507" y="20494"/>
                      <a:pt x="13277" y="20323"/>
                      <a:pt x="13985" y="19963"/>
                    </a:cubicBezTo>
                    <a:cubicBezTo>
                      <a:pt x="17524" y="18166"/>
                      <a:pt x="18198" y="12381"/>
                      <a:pt x="15445" y="7045"/>
                    </a:cubicBezTo>
                    <a:cubicBezTo>
                      <a:pt x="13289" y="2732"/>
                      <a:pt x="9622" y="0"/>
                      <a:pt x="6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29"/>
              <p:cNvSpPr/>
              <p:nvPr/>
            </p:nvSpPr>
            <p:spPr>
              <a:xfrm>
                <a:off x="6118350" y="4256725"/>
                <a:ext cx="268200" cy="258925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10357" extrusionOk="0">
                    <a:moveTo>
                      <a:pt x="4803" y="0"/>
                    </a:moveTo>
                    <a:cubicBezTo>
                      <a:pt x="4178" y="0"/>
                      <a:pt x="3557" y="144"/>
                      <a:pt x="2977" y="448"/>
                    </a:cubicBezTo>
                    <a:cubicBezTo>
                      <a:pt x="730" y="1572"/>
                      <a:pt x="0" y="4604"/>
                      <a:pt x="1292" y="7244"/>
                    </a:cubicBezTo>
                    <a:cubicBezTo>
                      <a:pt x="2301" y="9178"/>
                      <a:pt x="4159" y="10356"/>
                      <a:pt x="5971" y="10356"/>
                    </a:cubicBezTo>
                    <a:cubicBezTo>
                      <a:pt x="6581" y="10356"/>
                      <a:pt x="7186" y="10223"/>
                      <a:pt x="7751" y="9940"/>
                    </a:cubicBezTo>
                    <a:cubicBezTo>
                      <a:pt x="9998" y="8761"/>
                      <a:pt x="10728" y="5728"/>
                      <a:pt x="9436" y="3144"/>
                    </a:cubicBezTo>
                    <a:cubicBezTo>
                      <a:pt x="8436" y="1186"/>
                      <a:pt x="6601" y="0"/>
                      <a:pt x="4803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29"/>
              <p:cNvSpPr/>
              <p:nvPr/>
            </p:nvSpPr>
            <p:spPr>
              <a:xfrm>
                <a:off x="6128175" y="4247100"/>
                <a:ext cx="269600" cy="258700"/>
              </a:xfrm>
              <a:custGeom>
                <a:avLst/>
                <a:gdLst/>
                <a:ahLst/>
                <a:cxnLst/>
                <a:rect l="l" t="t" r="r" b="b"/>
                <a:pathLst>
                  <a:path w="10784" h="10348" extrusionOk="0">
                    <a:moveTo>
                      <a:pt x="4782" y="0"/>
                    </a:moveTo>
                    <a:cubicBezTo>
                      <a:pt x="4162" y="0"/>
                      <a:pt x="3548" y="141"/>
                      <a:pt x="2977" y="440"/>
                    </a:cubicBezTo>
                    <a:cubicBezTo>
                      <a:pt x="731" y="1563"/>
                      <a:pt x="0" y="4653"/>
                      <a:pt x="1348" y="7236"/>
                    </a:cubicBezTo>
                    <a:cubicBezTo>
                      <a:pt x="2315" y="9169"/>
                      <a:pt x="4194" y="10348"/>
                      <a:pt x="6020" y="10348"/>
                    </a:cubicBezTo>
                    <a:cubicBezTo>
                      <a:pt x="6634" y="10348"/>
                      <a:pt x="7242" y="10215"/>
                      <a:pt x="7807" y="9932"/>
                    </a:cubicBezTo>
                    <a:cubicBezTo>
                      <a:pt x="10054" y="8809"/>
                      <a:pt x="10784" y="5720"/>
                      <a:pt x="9436" y="3136"/>
                    </a:cubicBezTo>
                    <a:cubicBezTo>
                      <a:pt x="8472" y="1209"/>
                      <a:pt x="6602" y="0"/>
                      <a:pt x="4782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29"/>
              <p:cNvSpPr/>
              <p:nvPr/>
            </p:nvSpPr>
            <p:spPr>
              <a:xfrm>
                <a:off x="5872625" y="4009775"/>
                <a:ext cx="247150" cy="264975"/>
              </a:xfrm>
              <a:custGeom>
                <a:avLst/>
                <a:gdLst/>
                <a:ahLst/>
                <a:cxnLst/>
                <a:rect l="l" t="t" r="r" b="b"/>
                <a:pathLst>
                  <a:path w="9886" h="10599" extrusionOk="0">
                    <a:moveTo>
                      <a:pt x="5126" y="0"/>
                    </a:moveTo>
                    <a:cubicBezTo>
                      <a:pt x="2885" y="0"/>
                      <a:pt x="862" y="1972"/>
                      <a:pt x="450" y="4654"/>
                    </a:cubicBezTo>
                    <a:cubicBezTo>
                      <a:pt x="0" y="7518"/>
                      <a:pt x="1685" y="10214"/>
                      <a:pt x="4157" y="10551"/>
                    </a:cubicBezTo>
                    <a:cubicBezTo>
                      <a:pt x="4359" y="10583"/>
                      <a:pt x="4560" y="10599"/>
                      <a:pt x="4759" y="10599"/>
                    </a:cubicBezTo>
                    <a:cubicBezTo>
                      <a:pt x="7001" y="10599"/>
                      <a:pt x="9024" y="8627"/>
                      <a:pt x="9436" y="5945"/>
                    </a:cubicBezTo>
                    <a:cubicBezTo>
                      <a:pt x="9885" y="3025"/>
                      <a:pt x="8200" y="385"/>
                      <a:pt x="5729" y="48"/>
                    </a:cubicBezTo>
                    <a:cubicBezTo>
                      <a:pt x="5527" y="16"/>
                      <a:pt x="5326" y="0"/>
                      <a:pt x="5126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29"/>
              <p:cNvSpPr/>
              <p:nvPr/>
            </p:nvSpPr>
            <p:spPr>
              <a:xfrm>
                <a:off x="5888075" y="4008375"/>
                <a:ext cx="245750" cy="264975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0599" extrusionOk="0">
                    <a:moveTo>
                      <a:pt x="5069" y="0"/>
                    </a:moveTo>
                    <a:cubicBezTo>
                      <a:pt x="2828" y="0"/>
                      <a:pt x="806" y="1967"/>
                      <a:pt x="393" y="4597"/>
                    </a:cubicBezTo>
                    <a:cubicBezTo>
                      <a:pt x="0" y="7518"/>
                      <a:pt x="1629" y="10158"/>
                      <a:pt x="4100" y="10551"/>
                    </a:cubicBezTo>
                    <a:cubicBezTo>
                      <a:pt x="4307" y="10583"/>
                      <a:pt x="4512" y="10599"/>
                      <a:pt x="4716" y="10599"/>
                    </a:cubicBezTo>
                    <a:cubicBezTo>
                      <a:pt x="7000" y="10599"/>
                      <a:pt x="9019" y="8627"/>
                      <a:pt x="9380" y="5945"/>
                    </a:cubicBezTo>
                    <a:cubicBezTo>
                      <a:pt x="9829" y="3025"/>
                      <a:pt x="8200" y="385"/>
                      <a:pt x="5673" y="48"/>
                    </a:cubicBezTo>
                    <a:cubicBezTo>
                      <a:pt x="5471" y="16"/>
                      <a:pt x="5269" y="0"/>
                      <a:pt x="5069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29"/>
              <p:cNvSpPr/>
              <p:nvPr/>
            </p:nvSpPr>
            <p:spPr>
              <a:xfrm>
                <a:off x="3912500" y="3903400"/>
                <a:ext cx="1854850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74194" h="55357" extrusionOk="0">
                    <a:moveTo>
                      <a:pt x="38578" y="1"/>
                    </a:moveTo>
                    <a:cubicBezTo>
                      <a:pt x="38208" y="1"/>
                      <a:pt x="37836" y="12"/>
                      <a:pt x="37462" y="35"/>
                    </a:cubicBezTo>
                    <a:cubicBezTo>
                      <a:pt x="19770" y="1046"/>
                      <a:pt x="10784" y="12672"/>
                      <a:pt x="7582" y="27668"/>
                    </a:cubicBezTo>
                    <a:cubicBezTo>
                      <a:pt x="4437" y="42720"/>
                      <a:pt x="0" y="46707"/>
                      <a:pt x="337" y="55357"/>
                    </a:cubicBezTo>
                    <a:lnTo>
                      <a:pt x="74193" y="55357"/>
                    </a:lnTo>
                    <a:cubicBezTo>
                      <a:pt x="74025" y="48449"/>
                      <a:pt x="73014" y="41596"/>
                      <a:pt x="71273" y="34913"/>
                    </a:cubicBezTo>
                    <a:cubicBezTo>
                      <a:pt x="68359" y="23698"/>
                      <a:pt x="55653" y="1"/>
                      <a:pt x="385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29"/>
              <p:cNvSpPr/>
              <p:nvPr/>
            </p:nvSpPr>
            <p:spPr>
              <a:xfrm>
                <a:off x="4271950" y="4165675"/>
                <a:ext cx="328575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13143" h="14859" extrusionOk="0">
                    <a:moveTo>
                      <a:pt x="8503" y="1"/>
                    </a:moveTo>
                    <a:cubicBezTo>
                      <a:pt x="6185" y="1"/>
                      <a:pt x="3537" y="1959"/>
                      <a:pt x="1966" y="5101"/>
                    </a:cubicBezTo>
                    <a:cubicBezTo>
                      <a:pt x="0" y="8977"/>
                      <a:pt x="449" y="13189"/>
                      <a:pt x="3033" y="14481"/>
                    </a:cubicBezTo>
                    <a:cubicBezTo>
                      <a:pt x="3545" y="14737"/>
                      <a:pt x="4097" y="14858"/>
                      <a:pt x="4668" y="14858"/>
                    </a:cubicBezTo>
                    <a:cubicBezTo>
                      <a:pt x="6980" y="14858"/>
                      <a:pt x="9612" y="12870"/>
                      <a:pt x="11233" y="9763"/>
                    </a:cubicBezTo>
                    <a:cubicBezTo>
                      <a:pt x="13143" y="5888"/>
                      <a:pt x="12693" y="1675"/>
                      <a:pt x="10166" y="383"/>
                    </a:cubicBezTo>
                    <a:cubicBezTo>
                      <a:pt x="9647" y="124"/>
                      <a:pt x="9086" y="1"/>
                      <a:pt x="8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29"/>
              <p:cNvSpPr/>
              <p:nvPr/>
            </p:nvSpPr>
            <p:spPr>
              <a:xfrm>
                <a:off x="4392700" y="4598400"/>
                <a:ext cx="195200" cy="187175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7487" extrusionOk="0">
                    <a:moveTo>
                      <a:pt x="4306" y="0"/>
                    </a:moveTo>
                    <a:cubicBezTo>
                      <a:pt x="2999" y="0"/>
                      <a:pt x="1666" y="861"/>
                      <a:pt x="955" y="2283"/>
                    </a:cubicBezTo>
                    <a:cubicBezTo>
                      <a:pt x="0" y="4192"/>
                      <a:pt x="506" y="6383"/>
                      <a:pt x="2134" y="7169"/>
                    </a:cubicBezTo>
                    <a:cubicBezTo>
                      <a:pt x="2553" y="7385"/>
                      <a:pt x="3001" y="7487"/>
                      <a:pt x="3452" y="7487"/>
                    </a:cubicBezTo>
                    <a:cubicBezTo>
                      <a:pt x="4757" y="7487"/>
                      <a:pt x="6087" y="6637"/>
                      <a:pt x="6796" y="5259"/>
                    </a:cubicBezTo>
                    <a:cubicBezTo>
                      <a:pt x="7807" y="3350"/>
                      <a:pt x="7245" y="1159"/>
                      <a:pt x="5617" y="317"/>
                    </a:cubicBezTo>
                    <a:cubicBezTo>
                      <a:pt x="5200" y="102"/>
                      <a:pt x="4755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29"/>
              <p:cNvSpPr/>
              <p:nvPr/>
            </p:nvSpPr>
            <p:spPr>
              <a:xfrm>
                <a:off x="4583650" y="4425750"/>
                <a:ext cx="178350" cy="191275"/>
              </a:xfrm>
              <a:custGeom>
                <a:avLst/>
                <a:gdLst/>
                <a:ahLst/>
                <a:cxnLst/>
                <a:rect l="l" t="t" r="r" b="b"/>
                <a:pathLst>
                  <a:path w="7134" h="7651" extrusionOk="0">
                    <a:moveTo>
                      <a:pt x="3408" y="0"/>
                    </a:moveTo>
                    <a:cubicBezTo>
                      <a:pt x="3265" y="0"/>
                      <a:pt x="3122" y="11"/>
                      <a:pt x="2977" y="34"/>
                    </a:cubicBezTo>
                    <a:cubicBezTo>
                      <a:pt x="1180" y="315"/>
                      <a:pt x="1" y="2224"/>
                      <a:pt x="281" y="4302"/>
                    </a:cubicBezTo>
                    <a:cubicBezTo>
                      <a:pt x="591" y="6260"/>
                      <a:pt x="2034" y="7651"/>
                      <a:pt x="3657" y="7651"/>
                    </a:cubicBezTo>
                    <a:cubicBezTo>
                      <a:pt x="3804" y="7651"/>
                      <a:pt x="3952" y="7639"/>
                      <a:pt x="4101" y="7616"/>
                    </a:cubicBezTo>
                    <a:cubicBezTo>
                      <a:pt x="5898" y="7391"/>
                      <a:pt x="7133" y="5426"/>
                      <a:pt x="6796" y="3348"/>
                    </a:cubicBezTo>
                    <a:cubicBezTo>
                      <a:pt x="6487" y="1436"/>
                      <a:pt x="5037" y="0"/>
                      <a:pt x="3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29"/>
              <p:cNvSpPr/>
              <p:nvPr/>
            </p:nvSpPr>
            <p:spPr>
              <a:xfrm>
                <a:off x="4836400" y="3132475"/>
                <a:ext cx="2354700" cy="2327575"/>
              </a:xfrm>
              <a:custGeom>
                <a:avLst/>
                <a:gdLst/>
                <a:ahLst/>
                <a:cxnLst/>
                <a:rect l="l" t="t" r="r" b="b"/>
                <a:pathLst>
                  <a:path w="94188" h="93103" extrusionOk="0">
                    <a:moveTo>
                      <a:pt x="38915" y="0"/>
                    </a:moveTo>
                    <a:cubicBezTo>
                      <a:pt x="30547" y="0"/>
                      <a:pt x="25162" y="1947"/>
                      <a:pt x="25162" y="1947"/>
                    </a:cubicBezTo>
                    <a:cubicBezTo>
                      <a:pt x="1517" y="15370"/>
                      <a:pt x="0" y="52495"/>
                      <a:pt x="0" y="52495"/>
                    </a:cubicBezTo>
                    <a:cubicBezTo>
                      <a:pt x="11570" y="30759"/>
                      <a:pt x="27240" y="19189"/>
                      <a:pt x="39484" y="13068"/>
                    </a:cubicBezTo>
                    <a:cubicBezTo>
                      <a:pt x="81776" y="49350"/>
                      <a:pt x="94188" y="93102"/>
                      <a:pt x="94188" y="93102"/>
                    </a:cubicBezTo>
                    <a:lnTo>
                      <a:pt x="90144" y="32894"/>
                    </a:lnTo>
                    <a:cubicBezTo>
                      <a:pt x="81326" y="16774"/>
                      <a:pt x="62006" y="5036"/>
                      <a:pt x="62006" y="5036"/>
                    </a:cubicBezTo>
                    <a:cubicBezTo>
                      <a:pt x="53294" y="1116"/>
                      <a:pt x="45250" y="0"/>
                      <a:pt x="3891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29"/>
              <p:cNvSpPr/>
              <p:nvPr/>
            </p:nvSpPr>
            <p:spPr>
              <a:xfrm>
                <a:off x="4739500" y="2785175"/>
                <a:ext cx="1652675" cy="1364825"/>
              </a:xfrm>
              <a:custGeom>
                <a:avLst/>
                <a:gdLst/>
                <a:ahLst/>
                <a:cxnLst/>
                <a:rect l="l" t="t" r="r" b="b"/>
                <a:pathLst>
                  <a:path w="66107" h="54593" extrusionOk="0">
                    <a:moveTo>
                      <a:pt x="1" y="54592"/>
                    </a:moveTo>
                    <a:cubicBezTo>
                      <a:pt x="1" y="54592"/>
                      <a:pt x="4269" y="13199"/>
                      <a:pt x="30610" y="1"/>
                    </a:cubicBezTo>
                    <a:lnTo>
                      <a:pt x="66106" y="7527"/>
                    </a:lnTo>
                    <a:cubicBezTo>
                      <a:pt x="66106" y="7527"/>
                      <a:pt x="26510" y="10222"/>
                      <a:pt x="1" y="5459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29"/>
              <p:cNvSpPr/>
              <p:nvPr/>
            </p:nvSpPr>
            <p:spPr>
              <a:xfrm>
                <a:off x="5152325" y="3947400"/>
                <a:ext cx="2038775" cy="1443825"/>
              </a:xfrm>
              <a:custGeom>
                <a:avLst/>
                <a:gdLst/>
                <a:ahLst/>
                <a:cxnLst/>
                <a:rect l="l" t="t" r="r" b="b"/>
                <a:pathLst>
                  <a:path w="81551" h="57753" extrusionOk="0">
                    <a:moveTo>
                      <a:pt x="6118" y="0"/>
                    </a:moveTo>
                    <a:cubicBezTo>
                      <a:pt x="2215" y="0"/>
                      <a:pt x="0" y="297"/>
                      <a:pt x="0" y="297"/>
                    </a:cubicBezTo>
                    <a:cubicBezTo>
                      <a:pt x="35496" y="32591"/>
                      <a:pt x="81551" y="57753"/>
                      <a:pt x="81551" y="57753"/>
                    </a:cubicBezTo>
                    <a:lnTo>
                      <a:pt x="77451" y="27930"/>
                    </a:lnTo>
                    <a:cubicBezTo>
                      <a:pt x="47897" y="2988"/>
                      <a:pt x="18505" y="0"/>
                      <a:pt x="6118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29"/>
              <p:cNvSpPr/>
              <p:nvPr/>
            </p:nvSpPr>
            <p:spPr>
              <a:xfrm>
                <a:off x="5367150" y="3690825"/>
                <a:ext cx="1823950" cy="1700400"/>
              </a:xfrm>
              <a:custGeom>
                <a:avLst/>
                <a:gdLst/>
                <a:ahLst/>
                <a:cxnLst/>
                <a:rect l="l" t="t" r="r" b="b"/>
                <a:pathLst>
                  <a:path w="72958" h="68016" extrusionOk="0">
                    <a:moveTo>
                      <a:pt x="72958" y="68016"/>
                    </a:moveTo>
                    <a:cubicBezTo>
                      <a:pt x="72958" y="68016"/>
                      <a:pt x="30778" y="36845"/>
                      <a:pt x="0" y="1"/>
                    </a:cubicBezTo>
                    <a:cubicBezTo>
                      <a:pt x="0" y="1"/>
                      <a:pt x="38866" y="169"/>
                      <a:pt x="72958" y="3791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29"/>
              <p:cNvSpPr/>
              <p:nvPr/>
            </p:nvSpPr>
            <p:spPr>
              <a:xfrm>
                <a:off x="5504750" y="2648975"/>
                <a:ext cx="1686350" cy="2811075"/>
              </a:xfrm>
              <a:custGeom>
                <a:avLst/>
                <a:gdLst/>
                <a:ahLst/>
                <a:cxnLst/>
                <a:rect l="l" t="t" r="r" b="b"/>
                <a:pathLst>
                  <a:path w="67454" h="112443" extrusionOk="0">
                    <a:moveTo>
                      <a:pt x="67454" y="112442"/>
                    </a:moveTo>
                    <a:cubicBezTo>
                      <a:pt x="67454" y="112442"/>
                      <a:pt x="55042" y="51616"/>
                      <a:pt x="0" y="5449"/>
                    </a:cubicBezTo>
                    <a:cubicBezTo>
                      <a:pt x="0" y="5449"/>
                      <a:pt x="18254" y="1"/>
                      <a:pt x="39203" y="11627"/>
                    </a:cubicBezTo>
                    <a:cubicBezTo>
                      <a:pt x="39203" y="11627"/>
                      <a:pt x="59142" y="26173"/>
                      <a:pt x="67454" y="4487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29"/>
              <p:cNvSpPr/>
              <p:nvPr/>
            </p:nvSpPr>
            <p:spPr>
              <a:xfrm>
                <a:off x="5625500" y="1777025"/>
                <a:ext cx="1565600" cy="2256425"/>
              </a:xfrm>
              <a:custGeom>
                <a:avLst/>
                <a:gdLst/>
                <a:ahLst/>
                <a:cxnLst/>
                <a:rect l="l" t="t" r="r" b="b"/>
                <a:pathLst>
                  <a:path w="62624" h="90257" extrusionOk="0">
                    <a:moveTo>
                      <a:pt x="62624" y="90257"/>
                    </a:moveTo>
                    <a:cubicBezTo>
                      <a:pt x="62624" y="90257"/>
                      <a:pt x="37406" y="28757"/>
                      <a:pt x="1" y="0"/>
                    </a:cubicBezTo>
                    <a:cubicBezTo>
                      <a:pt x="1" y="0"/>
                      <a:pt x="39877" y="9436"/>
                      <a:pt x="62624" y="5610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" name="Google Shape;2736;p29"/>
            <p:cNvGrpSpPr/>
            <p:nvPr/>
          </p:nvGrpSpPr>
          <p:grpSpPr>
            <a:xfrm flipH="1">
              <a:off x="-249924" y="3029803"/>
              <a:ext cx="1572210" cy="1574202"/>
              <a:chOff x="1190625" y="208700"/>
              <a:chExt cx="5249450" cy="5256100"/>
            </a:xfrm>
          </p:grpSpPr>
          <p:sp>
            <p:nvSpPr>
              <p:cNvPr id="2737" name="Google Shape;2737;p29"/>
              <p:cNvSpPr/>
              <p:nvPr/>
            </p:nvSpPr>
            <p:spPr>
              <a:xfrm>
                <a:off x="4981250" y="3915925"/>
                <a:ext cx="1277075" cy="1548875"/>
              </a:xfrm>
              <a:custGeom>
                <a:avLst/>
                <a:gdLst/>
                <a:ahLst/>
                <a:cxnLst/>
                <a:rect l="l" t="t" r="r" b="b"/>
                <a:pathLst>
                  <a:path w="51083" h="61955" extrusionOk="0">
                    <a:moveTo>
                      <a:pt x="5484" y="1"/>
                    </a:moveTo>
                    <a:cubicBezTo>
                      <a:pt x="3613" y="17534"/>
                      <a:pt x="299" y="48005"/>
                      <a:pt x="138" y="52495"/>
                    </a:cubicBezTo>
                    <a:cubicBezTo>
                      <a:pt x="0" y="58017"/>
                      <a:pt x="7706" y="61955"/>
                      <a:pt x="19777" y="61955"/>
                    </a:cubicBezTo>
                    <a:cubicBezTo>
                      <a:pt x="21728" y="61955"/>
                      <a:pt x="23793" y="61852"/>
                      <a:pt x="25958" y="61636"/>
                    </a:cubicBezTo>
                    <a:cubicBezTo>
                      <a:pt x="41567" y="60460"/>
                      <a:pt x="51083" y="54420"/>
                      <a:pt x="49746" y="48165"/>
                    </a:cubicBezTo>
                    <a:cubicBezTo>
                      <a:pt x="48998" y="44316"/>
                      <a:pt x="42423" y="21704"/>
                      <a:pt x="37451" y="4758"/>
                    </a:cubicBezTo>
                    <a:cubicBezTo>
                      <a:pt x="35420" y="4117"/>
                      <a:pt x="33175" y="3422"/>
                      <a:pt x="30983" y="2834"/>
                    </a:cubicBezTo>
                    <a:cubicBezTo>
                      <a:pt x="29486" y="2353"/>
                      <a:pt x="27936" y="1979"/>
                      <a:pt x="26599" y="1658"/>
                    </a:cubicBezTo>
                    <a:lnTo>
                      <a:pt x="26599" y="1925"/>
                    </a:lnTo>
                    <a:cubicBezTo>
                      <a:pt x="26573" y="3449"/>
                      <a:pt x="25437" y="4198"/>
                      <a:pt x="24300" y="4198"/>
                    </a:cubicBezTo>
                    <a:cubicBezTo>
                      <a:pt x="23124" y="4198"/>
                      <a:pt x="21948" y="3395"/>
                      <a:pt x="22002" y="1818"/>
                    </a:cubicBezTo>
                    <a:lnTo>
                      <a:pt x="22002" y="1711"/>
                    </a:lnTo>
                    <a:cubicBezTo>
                      <a:pt x="21950" y="3235"/>
                      <a:pt x="20813" y="3984"/>
                      <a:pt x="19676" y="3984"/>
                    </a:cubicBezTo>
                    <a:cubicBezTo>
                      <a:pt x="18500" y="3984"/>
                      <a:pt x="17324" y="3181"/>
                      <a:pt x="17351" y="1604"/>
                    </a:cubicBezTo>
                    <a:lnTo>
                      <a:pt x="17351" y="1497"/>
                    </a:lnTo>
                    <a:cubicBezTo>
                      <a:pt x="17299" y="3041"/>
                      <a:pt x="16159" y="3790"/>
                      <a:pt x="15014" y="3790"/>
                    </a:cubicBezTo>
                    <a:cubicBezTo>
                      <a:pt x="13819" y="3790"/>
                      <a:pt x="12620" y="2974"/>
                      <a:pt x="12647" y="1391"/>
                    </a:cubicBezTo>
                    <a:lnTo>
                      <a:pt x="12647" y="1284"/>
                    </a:lnTo>
                    <a:lnTo>
                      <a:pt x="12701" y="321"/>
                    </a:lnTo>
                    <a:lnTo>
                      <a:pt x="7997" y="108"/>
                    </a:lnTo>
                    <a:lnTo>
                      <a:pt x="54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29"/>
              <p:cNvSpPr/>
              <p:nvPr/>
            </p:nvSpPr>
            <p:spPr>
              <a:xfrm>
                <a:off x="5119675" y="3736850"/>
                <a:ext cx="799200" cy="298050"/>
              </a:xfrm>
              <a:custGeom>
                <a:avLst/>
                <a:gdLst/>
                <a:ahLst/>
                <a:cxnLst/>
                <a:rect l="l" t="t" r="r" b="b"/>
                <a:pathLst>
                  <a:path w="31968" h="11922" extrusionOk="0">
                    <a:moveTo>
                      <a:pt x="802" y="0"/>
                    </a:moveTo>
                    <a:cubicBezTo>
                      <a:pt x="749" y="588"/>
                      <a:pt x="642" y="1177"/>
                      <a:pt x="589" y="1871"/>
                    </a:cubicBezTo>
                    <a:cubicBezTo>
                      <a:pt x="535" y="2620"/>
                      <a:pt x="428" y="3368"/>
                      <a:pt x="321" y="4277"/>
                    </a:cubicBezTo>
                    <a:cubicBezTo>
                      <a:pt x="214" y="5186"/>
                      <a:pt x="107" y="6148"/>
                      <a:pt x="1" y="7164"/>
                    </a:cubicBezTo>
                    <a:lnTo>
                      <a:pt x="2460" y="7271"/>
                    </a:lnTo>
                    <a:lnTo>
                      <a:pt x="7217" y="7484"/>
                    </a:lnTo>
                    <a:lnTo>
                      <a:pt x="7164" y="8447"/>
                    </a:lnTo>
                    <a:lnTo>
                      <a:pt x="7164" y="8554"/>
                    </a:lnTo>
                    <a:cubicBezTo>
                      <a:pt x="7136" y="10137"/>
                      <a:pt x="8336" y="10953"/>
                      <a:pt x="9531" y="10953"/>
                    </a:cubicBezTo>
                    <a:cubicBezTo>
                      <a:pt x="10675" y="10953"/>
                      <a:pt x="11816" y="10204"/>
                      <a:pt x="11868" y="8660"/>
                    </a:cubicBezTo>
                    <a:lnTo>
                      <a:pt x="11868" y="8767"/>
                    </a:lnTo>
                    <a:cubicBezTo>
                      <a:pt x="11814" y="10344"/>
                      <a:pt x="12990" y="11147"/>
                      <a:pt x="14166" y="11147"/>
                    </a:cubicBezTo>
                    <a:cubicBezTo>
                      <a:pt x="15303" y="11147"/>
                      <a:pt x="16439" y="10398"/>
                      <a:pt x="16465" y="8874"/>
                    </a:cubicBezTo>
                    <a:lnTo>
                      <a:pt x="16465" y="8981"/>
                    </a:lnTo>
                    <a:cubicBezTo>
                      <a:pt x="16438" y="10558"/>
                      <a:pt x="17628" y="11361"/>
                      <a:pt x="18811" y="11361"/>
                    </a:cubicBezTo>
                    <a:cubicBezTo>
                      <a:pt x="19953" y="11361"/>
                      <a:pt x="21090" y="10612"/>
                      <a:pt x="21116" y="9088"/>
                    </a:cubicBezTo>
                    <a:lnTo>
                      <a:pt x="21116" y="8821"/>
                    </a:lnTo>
                    <a:cubicBezTo>
                      <a:pt x="22452" y="9142"/>
                      <a:pt x="23949" y="9516"/>
                      <a:pt x="25499" y="9997"/>
                    </a:cubicBezTo>
                    <a:cubicBezTo>
                      <a:pt x="27691" y="10585"/>
                      <a:pt x="29936" y="11280"/>
                      <a:pt x="31968" y="11921"/>
                    </a:cubicBezTo>
                    <a:cubicBezTo>
                      <a:pt x="30952" y="8660"/>
                      <a:pt x="30097" y="5667"/>
                      <a:pt x="29295" y="2994"/>
                    </a:cubicBezTo>
                    <a:lnTo>
                      <a:pt x="28760" y="2887"/>
                    </a:lnTo>
                    <a:cubicBezTo>
                      <a:pt x="28493" y="2834"/>
                      <a:pt x="27798" y="2780"/>
                      <a:pt x="26836" y="2727"/>
                    </a:cubicBezTo>
                    <a:cubicBezTo>
                      <a:pt x="25499" y="2673"/>
                      <a:pt x="23575" y="2566"/>
                      <a:pt x="21276" y="2513"/>
                    </a:cubicBezTo>
                    <a:cubicBezTo>
                      <a:pt x="21276" y="2459"/>
                      <a:pt x="21276" y="2406"/>
                      <a:pt x="21223" y="2353"/>
                    </a:cubicBezTo>
                    <a:cubicBezTo>
                      <a:pt x="20877" y="1263"/>
                      <a:pt x="19951" y="729"/>
                      <a:pt x="19028" y="729"/>
                    </a:cubicBezTo>
                    <a:cubicBezTo>
                      <a:pt x="18094" y="729"/>
                      <a:pt x="17162" y="1277"/>
                      <a:pt x="16839" y="2353"/>
                    </a:cubicBezTo>
                    <a:lnTo>
                      <a:pt x="16679" y="2353"/>
                    </a:lnTo>
                    <a:cubicBezTo>
                      <a:pt x="16406" y="1150"/>
                      <a:pt x="15405" y="534"/>
                      <a:pt x="14407" y="534"/>
                    </a:cubicBezTo>
                    <a:cubicBezTo>
                      <a:pt x="13454" y="534"/>
                      <a:pt x="12502" y="1096"/>
                      <a:pt x="12189" y="2246"/>
                    </a:cubicBezTo>
                    <a:lnTo>
                      <a:pt x="12028" y="2246"/>
                    </a:lnTo>
                    <a:cubicBezTo>
                      <a:pt x="11809" y="956"/>
                      <a:pt x="10772" y="300"/>
                      <a:pt x="9735" y="300"/>
                    </a:cubicBezTo>
                    <a:cubicBezTo>
                      <a:pt x="8753" y="300"/>
                      <a:pt x="7771" y="889"/>
                      <a:pt x="7484" y="2085"/>
                    </a:cubicBezTo>
                    <a:lnTo>
                      <a:pt x="1177" y="1871"/>
                    </a:lnTo>
                    <a:cubicBezTo>
                      <a:pt x="1016" y="1177"/>
                      <a:pt x="909" y="535"/>
                      <a:pt x="802" y="0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29"/>
              <p:cNvSpPr/>
              <p:nvPr/>
            </p:nvSpPr>
            <p:spPr>
              <a:xfrm>
                <a:off x="5131700" y="3680725"/>
                <a:ext cx="147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246" extrusionOk="0">
                    <a:moveTo>
                      <a:pt x="589" y="0"/>
                    </a:moveTo>
                    <a:cubicBezTo>
                      <a:pt x="482" y="642"/>
                      <a:pt x="428" y="1390"/>
                      <a:pt x="321" y="2245"/>
                    </a:cubicBezTo>
                    <a:cubicBezTo>
                      <a:pt x="54" y="856"/>
                      <a:pt x="1" y="54"/>
                      <a:pt x="1" y="54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29"/>
              <p:cNvSpPr/>
              <p:nvPr/>
            </p:nvSpPr>
            <p:spPr>
              <a:xfrm>
                <a:off x="3320850" y="238500"/>
                <a:ext cx="3119225" cy="3622900"/>
              </a:xfrm>
              <a:custGeom>
                <a:avLst/>
                <a:gdLst/>
                <a:ahLst/>
                <a:cxnLst/>
                <a:rect l="l" t="t" r="r" b="b"/>
                <a:pathLst>
                  <a:path w="124769" h="144916" extrusionOk="0">
                    <a:moveTo>
                      <a:pt x="48335" y="1"/>
                    </a:moveTo>
                    <a:cubicBezTo>
                      <a:pt x="43136" y="1"/>
                      <a:pt x="39388" y="1581"/>
                      <a:pt x="37527" y="2604"/>
                    </a:cubicBezTo>
                    <a:cubicBezTo>
                      <a:pt x="39292" y="2925"/>
                      <a:pt x="38543" y="3994"/>
                      <a:pt x="38222" y="4903"/>
                    </a:cubicBezTo>
                    <a:cubicBezTo>
                      <a:pt x="34427" y="14632"/>
                      <a:pt x="34373" y="20031"/>
                      <a:pt x="33999" y="21047"/>
                    </a:cubicBezTo>
                    <a:cubicBezTo>
                      <a:pt x="33946" y="21368"/>
                      <a:pt x="33839" y="21635"/>
                      <a:pt x="33785" y="21956"/>
                    </a:cubicBezTo>
                    <a:cubicBezTo>
                      <a:pt x="34053" y="21795"/>
                      <a:pt x="34267" y="21688"/>
                      <a:pt x="34480" y="21528"/>
                    </a:cubicBezTo>
                    <a:cubicBezTo>
                      <a:pt x="34480" y="21314"/>
                      <a:pt x="34480" y="21047"/>
                      <a:pt x="34534" y="20833"/>
                    </a:cubicBezTo>
                    <a:cubicBezTo>
                      <a:pt x="34748" y="19764"/>
                      <a:pt x="35870" y="14258"/>
                      <a:pt x="36138" y="12975"/>
                    </a:cubicBezTo>
                    <a:cubicBezTo>
                      <a:pt x="36384" y="11840"/>
                      <a:pt x="36722" y="10979"/>
                      <a:pt x="37613" y="10979"/>
                    </a:cubicBezTo>
                    <a:cubicBezTo>
                      <a:pt x="37687" y="10979"/>
                      <a:pt x="37766" y="10985"/>
                      <a:pt x="37848" y="10997"/>
                    </a:cubicBezTo>
                    <a:cubicBezTo>
                      <a:pt x="47524" y="12494"/>
                      <a:pt x="50143" y="19817"/>
                      <a:pt x="49876" y="20993"/>
                    </a:cubicBezTo>
                    <a:cubicBezTo>
                      <a:pt x="49876" y="21100"/>
                      <a:pt x="49822" y="21154"/>
                      <a:pt x="49769" y="21261"/>
                    </a:cubicBezTo>
                    <a:cubicBezTo>
                      <a:pt x="51052" y="22330"/>
                      <a:pt x="51800" y="24040"/>
                      <a:pt x="52068" y="26927"/>
                    </a:cubicBezTo>
                    <a:cubicBezTo>
                      <a:pt x="52495" y="33235"/>
                      <a:pt x="47845" y="40184"/>
                      <a:pt x="46882" y="49005"/>
                    </a:cubicBezTo>
                    <a:cubicBezTo>
                      <a:pt x="45515" y="61418"/>
                      <a:pt x="36488" y="67391"/>
                      <a:pt x="28235" y="67391"/>
                    </a:cubicBezTo>
                    <a:cubicBezTo>
                      <a:pt x="23907" y="67391"/>
                      <a:pt x="19792" y="65748"/>
                      <a:pt x="17107" y="62529"/>
                    </a:cubicBezTo>
                    <a:lnTo>
                      <a:pt x="17107" y="62155"/>
                    </a:lnTo>
                    <a:cubicBezTo>
                      <a:pt x="14434" y="63278"/>
                      <a:pt x="12136" y="65149"/>
                      <a:pt x="10532" y="67501"/>
                    </a:cubicBezTo>
                    <a:cubicBezTo>
                      <a:pt x="4652" y="75893"/>
                      <a:pt x="1" y="99735"/>
                      <a:pt x="23736" y="119835"/>
                    </a:cubicBezTo>
                    <a:cubicBezTo>
                      <a:pt x="29295" y="127800"/>
                      <a:pt x="37421" y="134535"/>
                      <a:pt x="48807" y="138812"/>
                    </a:cubicBezTo>
                    <a:cubicBezTo>
                      <a:pt x="51105" y="139721"/>
                      <a:pt x="53404" y="140469"/>
                      <a:pt x="55596" y="141111"/>
                    </a:cubicBezTo>
                    <a:lnTo>
                      <a:pt x="56879" y="141217"/>
                    </a:lnTo>
                    <a:cubicBezTo>
                      <a:pt x="57084" y="139881"/>
                      <a:pt x="58118" y="139236"/>
                      <a:pt x="59160" y="139236"/>
                    </a:cubicBezTo>
                    <a:cubicBezTo>
                      <a:pt x="60284" y="139236"/>
                      <a:pt x="61418" y="139988"/>
                      <a:pt x="61529" y="141431"/>
                    </a:cubicBezTo>
                    <a:cubicBezTo>
                      <a:pt x="61711" y="140081"/>
                      <a:pt x="62763" y="139425"/>
                      <a:pt x="63815" y="139425"/>
                    </a:cubicBezTo>
                    <a:cubicBezTo>
                      <a:pt x="64929" y="139425"/>
                      <a:pt x="66044" y="140162"/>
                      <a:pt x="66127" y="141592"/>
                    </a:cubicBezTo>
                    <a:lnTo>
                      <a:pt x="66180" y="141592"/>
                    </a:lnTo>
                    <a:cubicBezTo>
                      <a:pt x="66388" y="140295"/>
                      <a:pt x="67400" y="139665"/>
                      <a:pt x="68418" y="139665"/>
                    </a:cubicBezTo>
                    <a:cubicBezTo>
                      <a:pt x="69499" y="139665"/>
                      <a:pt x="70586" y="140376"/>
                      <a:pt x="70724" y="141752"/>
                    </a:cubicBezTo>
                    <a:lnTo>
                      <a:pt x="72542" y="141805"/>
                    </a:lnTo>
                    <a:cubicBezTo>
                      <a:pt x="72595" y="141164"/>
                      <a:pt x="72702" y="140522"/>
                      <a:pt x="72755" y="139934"/>
                    </a:cubicBezTo>
                    <a:cubicBezTo>
                      <a:pt x="72488" y="138545"/>
                      <a:pt x="72435" y="137743"/>
                      <a:pt x="72435" y="137743"/>
                    </a:cubicBezTo>
                    <a:lnTo>
                      <a:pt x="73023" y="137689"/>
                    </a:lnTo>
                    <a:lnTo>
                      <a:pt x="73023" y="137689"/>
                    </a:lnTo>
                    <a:cubicBezTo>
                      <a:pt x="72916" y="138331"/>
                      <a:pt x="72862" y="139133"/>
                      <a:pt x="72755" y="139934"/>
                    </a:cubicBezTo>
                    <a:cubicBezTo>
                      <a:pt x="72862" y="140469"/>
                      <a:pt x="72969" y="141111"/>
                      <a:pt x="73130" y="141805"/>
                    </a:cubicBezTo>
                    <a:lnTo>
                      <a:pt x="79437" y="142019"/>
                    </a:lnTo>
                    <a:cubicBezTo>
                      <a:pt x="79724" y="140823"/>
                      <a:pt x="80706" y="140234"/>
                      <a:pt x="81688" y="140234"/>
                    </a:cubicBezTo>
                    <a:cubicBezTo>
                      <a:pt x="82725" y="140234"/>
                      <a:pt x="83762" y="140890"/>
                      <a:pt x="83981" y="142180"/>
                    </a:cubicBezTo>
                    <a:lnTo>
                      <a:pt x="84088" y="142180"/>
                    </a:lnTo>
                    <a:cubicBezTo>
                      <a:pt x="84428" y="141030"/>
                      <a:pt x="85393" y="140468"/>
                      <a:pt x="86353" y="140468"/>
                    </a:cubicBezTo>
                    <a:cubicBezTo>
                      <a:pt x="87358" y="140468"/>
                      <a:pt x="88359" y="141084"/>
                      <a:pt x="88632" y="142287"/>
                    </a:cubicBezTo>
                    <a:lnTo>
                      <a:pt x="88792" y="142287"/>
                    </a:lnTo>
                    <a:cubicBezTo>
                      <a:pt x="89115" y="141211"/>
                      <a:pt x="90047" y="140663"/>
                      <a:pt x="90981" y="140663"/>
                    </a:cubicBezTo>
                    <a:cubicBezTo>
                      <a:pt x="91904" y="140663"/>
                      <a:pt x="92830" y="141197"/>
                      <a:pt x="93176" y="142287"/>
                    </a:cubicBezTo>
                    <a:cubicBezTo>
                      <a:pt x="93229" y="142340"/>
                      <a:pt x="93229" y="142393"/>
                      <a:pt x="93229" y="142447"/>
                    </a:cubicBezTo>
                    <a:cubicBezTo>
                      <a:pt x="95528" y="142554"/>
                      <a:pt x="97452" y="142607"/>
                      <a:pt x="98789" y="142661"/>
                    </a:cubicBezTo>
                    <a:cubicBezTo>
                      <a:pt x="99751" y="142714"/>
                      <a:pt x="100446" y="142768"/>
                      <a:pt x="100713" y="142821"/>
                    </a:cubicBezTo>
                    <a:lnTo>
                      <a:pt x="101248" y="142928"/>
                    </a:lnTo>
                    <a:cubicBezTo>
                      <a:pt x="101141" y="142554"/>
                      <a:pt x="101034" y="142233"/>
                      <a:pt x="100980" y="141912"/>
                    </a:cubicBezTo>
                    <a:lnTo>
                      <a:pt x="100980" y="141912"/>
                    </a:lnTo>
                    <a:cubicBezTo>
                      <a:pt x="109589" y="144309"/>
                      <a:pt x="116471" y="144915"/>
                      <a:pt x="120454" y="144915"/>
                    </a:cubicBezTo>
                    <a:cubicBezTo>
                      <a:pt x="122778" y="144915"/>
                      <a:pt x="124116" y="144709"/>
                      <a:pt x="124234" y="144532"/>
                    </a:cubicBezTo>
                    <a:cubicBezTo>
                      <a:pt x="124769" y="143676"/>
                      <a:pt x="110603" y="121385"/>
                      <a:pt x="110603" y="121385"/>
                    </a:cubicBezTo>
                    <a:cubicBezTo>
                      <a:pt x="110603" y="121385"/>
                      <a:pt x="114772" y="121278"/>
                      <a:pt x="114184" y="120156"/>
                    </a:cubicBezTo>
                    <a:cubicBezTo>
                      <a:pt x="113650" y="119033"/>
                      <a:pt x="82538" y="75198"/>
                      <a:pt x="71954" y="65523"/>
                    </a:cubicBezTo>
                    <a:cubicBezTo>
                      <a:pt x="71847" y="60017"/>
                      <a:pt x="72328" y="54511"/>
                      <a:pt x="73397" y="49112"/>
                    </a:cubicBezTo>
                    <a:cubicBezTo>
                      <a:pt x="79812" y="28264"/>
                      <a:pt x="76765" y="10516"/>
                      <a:pt x="61743" y="3299"/>
                    </a:cubicBezTo>
                    <a:cubicBezTo>
                      <a:pt x="56624" y="830"/>
                      <a:pt x="52099" y="1"/>
                      <a:pt x="48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29"/>
              <p:cNvSpPr/>
              <p:nvPr/>
            </p:nvSpPr>
            <p:spPr>
              <a:xfrm>
                <a:off x="5147750" y="3727500"/>
                <a:ext cx="642825" cy="314075"/>
              </a:xfrm>
              <a:custGeom>
                <a:avLst/>
                <a:gdLst/>
                <a:ahLst/>
                <a:cxnLst/>
                <a:rect l="l" t="t" r="r" b="b"/>
                <a:pathLst>
                  <a:path w="25713" h="12563" extrusionOk="0">
                    <a:moveTo>
                      <a:pt x="25713" y="3101"/>
                    </a:moveTo>
                    <a:cubicBezTo>
                      <a:pt x="25392" y="5560"/>
                      <a:pt x="24964" y="7965"/>
                      <a:pt x="24376" y="10371"/>
                    </a:cubicBezTo>
                    <a:cubicBezTo>
                      <a:pt x="22826" y="9890"/>
                      <a:pt x="21329" y="9516"/>
                      <a:pt x="19993" y="9195"/>
                    </a:cubicBezTo>
                    <a:lnTo>
                      <a:pt x="19993" y="9462"/>
                    </a:lnTo>
                    <a:cubicBezTo>
                      <a:pt x="19886" y="12563"/>
                      <a:pt x="15289" y="12456"/>
                      <a:pt x="15342" y="9355"/>
                    </a:cubicBezTo>
                    <a:lnTo>
                      <a:pt x="15342" y="9248"/>
                    </a:lnTo>
                    <a:cubicBezTo>
                      <a:pt x="15289" y="12349"/>
                      <a:pt x="10638" y="12242"/>
                      <a:pt x="10691" y="9141"/>
                    </a:cubicBezTo>
                    <a:lnTo>
                      <a:pt x="10691" y="9034"/>
                    </a:lnTo>
                    <a:cubicBezTo>
                      <a:pt x="10638" y="12188"/>
                      <a:pt x="5934" y="12028"/>
                      <a:pt x="6041" y="8928"/>
                    </a:cubicBezTo>
                    <a:lnTo>
                      <a:pt x="6041" y="8821"/>
                    </a:lnTo>
                    <a:lnTo>
                      <a:pt x="6041" y="7858"/>
                    </a:lnTo>
                    <a:lnTo>
                      <a:pt x="1337" y="7645"/>
                    </a:lnTo>
                    <a:cubicBezTo>
                      <a:pt x="1016" y="6629"/>
                      <a:pt x="802" y="5613"/>
                      <a:pt x="588" y="4758"/>
                    </a:cubicBezTo>
                    <a:cubicBezTo>
                      <a:pt x="374" y="3903"/>
                      <a:pt x="160" y="2994"/>
                      <a:pt x="0" y="2245"/>
                    </a:cubicBezTo>
                    <a:lnTo>
                      <a:pt x="6361" y="2459"/>
                    </a:lnTo>
                    <a:cubicBezTo>
                      <a:pt x="6949" y="0"/>
                      <a:pt x="10478" y="107"/>
                      <a:pt x="10905" y="2620"/>
                    </a:cubicBezTo>
                    <a:lnTo>
                      <a:pt x="11012" y="2620"/>
                    </a:lnTo>
                    <a:cubicBezTo>
                      <a:pt x="11654" y="268"/>
                      <a:pt x="15021" y="374"/>
                      <a:pt x="15503" y="2727"/>
                    </a:cubicBezTo>
                    <a:lnTo>
                      <a:pt x="15663" y="2727"/>
                    </a:lnTo>
                    <a:cubicBezTo>
                      <a:pt x="16358" y="588"/>
                      <a:pt x="19405" y="535"/>
                      <a:pt x="20100" y="2727"/>
                    </a:cubicBezTo>
                    <a:cubicBezTo>
                      <a:pt x="20100" y="2780"/>
                      <a:pt x="20153" y="2833"/>
                      <a:pt x="20153" y="2887"/>
                    </a:cubicBezTo>
                    <a:cubicBezTo>
                      <a:pt x="22452" y="2994"/>
                      <a:pt x="24376" y="3047"/>
                      <a:pt x="25713" y="3101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29"/>
              <p:cNvSpPr/>
              <p:nvPr/>
            </p:nvSpPr>
            <p:spPr>
              <a:xfrm>
                <a:off x="3747175" y="302250"/>
                <a:ext cx="884725" cy="1620975"/>
              </a:xfrm>
              <a:custGeom>
                <a:avLst/>
                <a:gdLst/>
                <a:ahLst/>
                <a:cxnLst/>
                <a:rect l="l" t="t" r="r" b="b"/>
                <a:pathLst>
                  <a:path w="35389" h="64839" extrusionOk="0">
                    <a:moveTo>
                      <a:pt x="20474" y="1"/>
                    </a:moveTo>
                    <a:cubicBezTo>
                      <a:pt x="19993" y="268"/>
                      <a:pt x="19566" y="535"/>
                      <a:pt x="19138" y="803"/>
                    </a:cubicBezTo>
                    <a:cubicBezTo>
                      <a:pt x="19138" y="803"/>
                      <a:pt x="19116" y="775"/>
                      <a:pt x="19076" y="775"/>
                    </a:cubicBezTo>
                    <a:cubicBezTo>
                      <a:pt x="18847" y="775"/>
                      <a:pt x="18016" y="1664"/>
                      <a:pt x="17107" y="13525"/>
                    </a:cubicBezTo>
                    <a:cubicBezTo>
                      <a:pt x="17000" y="15343"/>
                      <a:pt x="16786" y="16947"/>
                      <a:pt x="16519" y="18497"/>
                    </a:cubicBezTo>
                    <a:lnTo>
                      <a:pt x="16519" y="18657"/>
                    </a:lnTo>
                    <a:cubicBezTo>
                      <a:pt x="16465" y="18978"/>
                      <a:pt x="16358" y="19352"/>
                      <a:pt x="16305" y="19673"/>
                    </a:cubicBezTo>
                    <a:cubicBezTo>
                      <a:pt x="16198" y="20154"/>
                      <a:pt x="16144" y="20582"/>
                      <a:pt x="16038" y="21009"/>
                    </a:cubicBezTo>
                    <a:cubicBezTo>
                      <a:pt x="15182" y="24324"/>
                      <a:pt x="14006" y="27531"/>
                      <a:pt x="12563" y="30632"/>
                    </a:cubicBezTo>
                    <a:cubicBezTo>
                      <a:pt x="10050" y="36191"/>
                      <a:pt x="6469" y="43087"/>
                      <a:pt x="1658" y="55168"/>
                    </a:cubicBezTo>
                    <a:cubicBezTo>
                      <a:pt x="1070" y="56558"/>
                      <a:pt x="589" y="58055"/>
                      <a:pt x="107" y="59552"/>
                    </a:cubicBezTo>
                    <a:lnTo>
                      <a:pt x="1" y="59605"/>
                    </a:lnTo>
                    <a:lnTo>
                      <a:pt x="1" y="59979"/>
                    </a:lnTo>
                    <a:cubicBezTo>
                      <a:pt x="2684" y="63196"/>
                      <a:pt x="6795" y="64838"/>
                      <a:pt x="11120" y="64838"/>
                    </a:cubicBezTo>
                    <a:cubicBezTo>
                      <a:pt x="19375" y="64838"/>
                      <a:pt x="28408" y="58854"/>
                      <a:pt x="29776" y="46401"/>
                    </a:cubicBezTo>
                    <a:cubicBezTo>
                      <a:pt x="30738" y="37634"/>
                      <a:pt x="35389" y="30685"/>
                      <a:pt x="34961" y="24377"/>
                    </a:cubicBezTo>
                    <a:cubicBezTo>
                      <a:pt x="34747" y="21490"/>
                      <a:pt x="33999" y="19780"/>
                      <a:pt x="32716" y="18711"/>
                    </a:cubicBezTo>
                    <a:cubicBezTo>
                      <a:pt x="32769" y="18657"/>
                      <a:pt x="32823" y="18550"/>
                      <a:pt x="32876" y="18497"/>
                    </a:cubicBezTo>
                    <a:cubicBezTo>
                      <a:pt x="33090" y="17267"/>
                      <a:pt x="30471" y="9944"/>
                      <a:pt x="20849" y="8447"/>
                    </a:cubicBezTo>
                    <a:cubicBezTo>
                      <a:pt x="20766" y="8435"/>
                      <a:pt x="20688" y="8429"/>
                      <a:pt x="20613" y="8429"/>
                    </a:cubicBezTo>
                    <a:cubicBezTo>
                      <a:pt x="19715" y="8429"/>
                      <a:pt x="19331" y="9294"/>
                      <a:pt x="19085" y="10478"/>
                    </a:cubicBezTo>
                    <a:cubicBezTo>
                      <a:pt x="18817" y="11708"/>
                      <a:pt x="17695" y="17214"/>
                      <a:pt x="17481" y="18283"/>
                    </a:cubicBezTo>
                    <a:cubicBezTo>
                      <a:pt x="17427" y="18550"/>
                      <a:pt x="17427" y="18764"/>
                      <a:pt x="17427" y="19031"/>
                    </a:cubicBezTo>
                    <a:cubicBezTo>
                      <a:pt x="17214" y="19138"/>
                      <a:pt x="17000" y="19299"/>
                      <a:pt x="16786" y="19406"/>
                    </a:cubicBezTo>
                    <a:cubicBezTo>
                      <a:pt x="16839" y="19085"/>
                      <a:pt x="16893" y="18818"/>
                      <a:pt x="16946" y="18497"/>
                    </a:cubicBezTo>
                    <a:cubicBezTo>
                      <a:pt x="17374" y="17481"/>
                      <a:pt x="17374" y="12082"/>
                      <a:pt x="21116" y="2300"/>
                    </a:cubicBezTo>
                    <a:cubicBezTo>
                      <a:pt x="21490" y="1391"/>
                      <a:pt x="22185" y="322"/>
                      <a:pt x="20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29"/>
              <p:cNvSpPr/>
              <p:nvPr/>
            </p:nvSpPr>
            <p:spPr>
              <a:xfrm>
                <a:off x="5131700" y="3680725"/>
                <a:ext cx="147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246" extrusionOk="0">
                    <a:moveTo>
                      <a:pt x="589" y="0"/>
                    </a:moveTo>
                    <a:lnTo>
                      <a:pt x="1" y="54"/>
                    </a:lnTo>
                    <a:cubicBezTo>
                      <a:pt x="1" y="54"/>
                      <a:pt x="54" y="856"/>
                      <a:pt x="321" y="2245"/>
                    </a:cubicBezTo>
                    <a:cubicBezTo>
                      <a:pt x="428" y="1390"/>
                      <a:pt x="482" y="642"/>
                      <a:pt x="589" y="0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29"/>
              <p:cNvSpPr/>
              <p:nvPr/>
            </p:nvSpPr>
            <p:spPr>
              <a:xfrm>
                <a:off x="4710725" y="3718575"/>
                <a:ext cx="940875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37635" h="5190" extrusionOk="0">
                    <a:moveTo>
                      <a:pt x="3526" y="1"/>
                    </a:moveTo>
                    <a:cubicBezTo>
                      <a:pt x="2479" y="1"/>
                      <a:pt x="1437" y="644"/>
                      <a:pt x="1230" y="1961"/>
                    </a:cubicBezTo>
                    <a:lnTo>
                      <a:pt x="1" y="1908"/>
                    </a:lnTo>
                    <a:lnTo>
                      <a:pt x="1230" y="2228"/>
                    </a:lnTo>
                    <a:cubicBezTo>
                      <a:pt x="2781" y="2656"/>
                      <a:pt x="4224" y="3030"/>
                      <a:pt x="5828" y="3404"/>
                    </a:cubicBezTo>
                    <a:cubicBezTo>
                      <a:pt x="7431" y="3725"/>
                      <a:pt x="8875" y="3992"/>
                      <a:pt x="10425" y="4260"/>
                    </a:cubicBezTo>
                    <a:cubicBezTo>
                      <a:pt x="12029" y="4527"/>
                      <a:pt x="13579" y="4741"/>
                      <a:pt x="15076" y="4848"/>
                    </a:cubicBezTo>
                    <a:cubicBezTo>
                      <a:pt x="15610" y="4901"/>
                      <a:pt x="16198" y="4955"/>
                      <a:pt x="16679" y="5008"/>
                    </a:cubicBezTo>
                    <a:cubicBezTo>
                      <a:pt x="17107" y="5008"/>
                      <a:pt x="17588" y="5061"/>
                      <a:pt x="18069" y="5061"/>
                    </a:cubicBezTo>
                    <a:cubicBezTo>
                      <a:pt x="19517" y="5140"/>
                      <a:pt x="20908" y="5189"/>
                      <a:pt x="22241" y="5189"/>
                    </a:cubicBezTo>
                    <a:cubicBezTo>
                      <a:pt x="22729" y="5189"/>
                      <a:pt x="23209" y="5183"/>
                      <a:pt x="23682" y="5168"/>
                    </a:cubicBezTo>
                    <a:cubicBezTo>
                      <a:pt x="25339" y="5115"/>
                      <a:pt x="26889" y="5008"/>
                      <a:pt x="28386" y="4848"/>
                    </a:cubicBezTo>
                    <a:cubicBezTo>
                      <a:pt x="30043" y="4687"/>
                      <a:pt x="31540" y="4420"/>
                      <a:pt x="33037" y="4153"/>
                    </a:cubicBezTo>
                    <a:cubicBezTo>
                      <a:pt x="34534" y="3885"/>
                      <a:pt x="35870" y="3565"/>
                      <a:pt x="37046" y="3244"/>
                    </a:cubicBezTo>
                    <a:lnTo>
                      <a:pt x="37634" y="3084"/>
                    </a:lnTo>
                    <a:lnTo>
                      <a:pt x="37581" y="3030"/>
                    </a:lnTo>
                    <a:cubicBezTo>
                      <a:pt x="37211" y="1948"/>
                      <a:pt x="36281" y="1413"/>
                      <a:pt x="35356" y="1413"/>
                    </a:cubicBezTo>
                    <a:cubicBezTo>
                      <a:pt x="34409" y="1413"/>
                      <a:pt x="33469" y="1974"/>
                      <a:pt x="33144" y="3084"/>
                    </a:cubicBezTo>
                    <a:lnTo>
                      <a:pt x="32984" y="3084"/>
                    </a:lnTo>
                    <a:cubicBezTo>
                      <a:pt x="32736" y="1847"/>
                      <a:pt x="31726" y="1218"/>
                      <a:pt x="30716" y="1218"/>
                    </a:cubicBezTo>
                    <a:cubicBezTo>
                      <a:pt x="29760" y="1218"/>
                      <a:pt x="28805" y="1780"/>
                      <a:pt x="28493" y="2923"/>
                    </a:cubicBezTo>
                    <a:lnTo>
                      <a:pt x="28333" y="2923"/>
                    </a:lnTo>
                    <a:cubicBezTo>
                      <a:pt x="28113" y="1633"/>
                      <a:pt x="27076" y="977"/>
                      <a:pt x="26047" y="977"/>
                    </a:cubicBezTo>
                    <a:cubicBezTo>
                      <a:pt x="25071" y="977"/>
                      <a:pt x="24103" y="1566"/>
                      <a:pt x="23842" y="2763"/>
                    </a:cubicBezTo>
                    <a:lnTo>
                      <a:pt x="17481" y="2602"/>
                    </a:lnTo>
                    <a:cubicBezTo>
                      <a:pt x="17321" y="1854"/>
                      <a:pt x="17214" y="1266"/>
                      <a:pt x="17107" y="678"/>
                    </a:cubicBezTo>
                    <a:cubicBezTo>
                      <a:pt x="17053" y="1266"/>
                      <a:pt x="17000" y="1908"/>
                      <a:pt x="16893" y="2549"/>
                    </a:cubicBezTo>
                    <a:lnTo>
                      <a:pt x="15129" y="2496"/>
                    </a:lnTo>
                    <a:cubicBezTo>
                      <a:pt x="14991" y="1119"/>
                      <a:pt x="13890" y="409"/>
                      <a:pt x="12795" y="409"/>
                    </a:cubicBezTo>
                    <a:cubicBezTo>
                      <a:pt x="11764" y="409"/>
                      <a:pt x="10739" y="1039"/>
                      <a:pt x="10532" y="2335"/>
                    </a:cubicBezTo>
                    <a:lnTo>
                      <a:pt x="10478" y="2335"/>
                    </a:lnTo>
                    <a:cubicBezTo>
                      <a:pt x="10396" y="905"/>
                      <a:pt x="9281" y="168"/>
                      <a:pt x="8166" y="168"/>
                    </a:cubicBezTo>
                    <a:cubicBezTo>
                      <a:pt x="7114" y="168"/>
                      <a:pt x="6063" y="825"/>
                      <a:pt x="5881" y="2175"/>
                    </a:cubicBezTo>
                    <a:cubicBezTo>
                      <a:pt x="5770" y="738"/>
                      <a:pt x="4646" y="1"/>
                      <a:pt x="3526" y="1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29"/>
              <p:cNvSpPr/>
              <p:nvPr/>
            </p:nvSpPr>
            <p:spPr>
              <a:xfrm>
                <a:off x="2579150" y="208700"/>
                <a:ext cx="1724000" cy="609450"/>
              </a:xfrm>
              <a:custGeom>
                <a:avLst/>
                <a:gdLst/>
                <a:ahLst/>
                <a:cxnLst/>
                <a:rect l="l" t="t" r="r" b="b"/>
                <a:pathLst>
                  <a:path w="68960" h="24378" extrusionOk="0">
                    <a:moveTo>
                      <a:pt x="67890" y="6095"/>
                    </a:moveTo>
                    <a:cubicBezTo>
                      <a:pt x="64095" y="15824"/>
                      <a:pt x="64095" y="21223"/>
                      <a:pt x="63667" y="22239"/>
                    </a:cubicBezTo>
                    <a:lnTo>
                      <a:pt x="63667" y="22239"/>
                    </a:lnTo>
                    <a:cubicBezTo>
                      <a:pt x="63614" y="22346"/>
                      <a:pt x="63560" y="22399"/>
                      <a:pt x="63560" y="22399"/>
                    </a:cubicBezTo>
                    <a:cubicBezTo>
                      <a:pt x="63453" y="22399"/>
                      <a:pt x="63347" y="22399"/>
                      <a:pt x="63240" y="22399"/>
                    </a:cubicBezTo>
                    <a:lnTo>
                      <a:pt x="62277" y="22292"/>
                    </a:lnTo>
                    <a:cubicBezTo>
                      <a:pt x="57734" y="21597"/>
                      <a:pt x="42178" y="18871"/>
                      <a:pt x="27905" y="19192"/>
                    </a:cubicBezTo>
                    <a:cubicBezTo>
                      <a:pt x="22506" y="19299"/>
                      <a:pt x="17160" y="19940"/>
                      <a:pt x="11868" y="20956"/>
                    </a:cubicBezTo>
                    <a:lnTo>
                      <a:pt x="11761" y="20956"/>
                    </a:lnTo>
                    <a:lnTo>
                      <a:pt x="10692" y="21223"/>
                    </a:lnTo>
                    <a:lnTo>
                      <a:pt x="10531" y="21223"/>
                    </a:lnTo>
                    <a:lnTo>
                      <a:pt x="9302" y="21491"/>
                    </a:lnTo>
                    <a:cubicBezTo>
                      <a:pt x="8447" y="21704"/>
                      <a:pt x="7645" y="21918"/>
                      <a:pt x="6843" y="22132"/>
                    </a:cubicBezTo>
                    <a:lnTo>
                      <a:pt x="5827" y="22399"/>
                    </a:lnTo>
                    <a:lnTo>
                      <a:pt x="5239" y="22560"/>
                    </a:lnTo>
                    <a:lnTo>
                      <a:pt x="3956" y="22934"/>
                    </a:lnTo>
                    <a:lnTo>
                      <a:pt x="3422" y="23094"/>
                    </a:lnTo>
                    <a:lnTo>
                      <a:pt x="2620" y="23362"/>
                    </a:lnTo>
                    <a:lnTo>
                      <a:pt x="1283" y="23896"/>
                    </a:lnTo>
                    <a:lnTo>
                      <a:pt x="802" y="24056"/>
                    </a:lnTo>
                    <a:lnTo>
                      <a:pt x="535" y="24163"/>
                    </a:lnTo>
                    <a:lnTo>
                      <a:pt x="321" y="24270"/>
                    </a:lnTo>
                    <a:lnTo>
                      <a:pt x="0" y="24377"/>
                    </a:lnTo>
                    <a:cubicBezTo>
                      <a:pt x="535" y="22560"/>
                      <a:pt x="1230" y="20849"/>
                      <a:pt x="2139" y="19192"/>
                    </a:cubicBezTo>
                    <a:cubicBezTo>
                      <a:pt x="2246" y="18978"/>
                      <a:pt x="2406" y="18764"/>
                      <a:pt x="2513" y="18497"/>
                    </a:cubicBezTo>
                    <a:cubicBezTo>
                      <a:pt x="3635" y="16626"/>
                      <a:pt x="4972" y="14915"/>
                      <a:pt x="6522" y="13419"/>
                    </a:cubicBezTo>
                    <a:cubicBezTo>
                      <a:pt x="14220" y="5721"/>
                      <a:pt x="26461" y="2727"/>
                      <a:pt x="37420" y="1605"/>
                    </a:cubicBezTo>
                    <a:cubicBezTo>
                      <a:pt x="52548" y="1"/>
                      <a:pt x="65485" y="3476"/>
                      <a:pt x="67195" y="3796"/>
                    </a:cubicBezTo>
                    <a:lnTo>
                      <a:pt x="67195" y="3796"/>
                    </a:lnTo>
                    <a:cubicBezTo>
                      <a:pt x="68960" y="4117"/>
                      <a:pt x="68265" y="5186"/>
                      <a:pt x="67890" y="60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29"/>
              <p:cNvSpPr/>
              <p:nvPr/>
            </p:nvSpPr>
            <p:spPr>
              <a:xfrm>
                <a:off x="2579150" y="478375"/>
                <a:ext cx="485150" cy="339775"/>
              </a:xfrm>
              <a:custGeom>
                <a:avLst/>
                <a:gdLst/>
                <a:ahLst/>
                <a:cxnLst/>
                <a:rect l="l" t="t" r="r" b="b"/>
                <a:pathLst>
                  <a:path w="19406" h="13591" extrusionOk="0">
                    <a:moveTo>
                      <a:pt x="13496" y="1"/>
                    </a:moveTo>
                    <a:cubicBezTo>
                      <a:pt x="11330" y="1"/>
                      <a:pt x="8771" y="790"/>
                      <a:pt x="6469" y="2632"/>
                    </a:cubicBezTo>
                    <a:cubicBezTo>
                      <a:pt x="3422" y="5625"/>
                      <a:pt x="1176" y="9421"/>
                      <a:pt x="0" y="13590"/>
                    </a:cubicBezTo>
                    <a:cubicBezTo>
                      <a:pt x="3849" y="12093"/>
                      <a:pt x="7805" y="10971"/>
                      <a:pt x="11868" y="10169"/>
                    </a:cubicBezTo>
                    <a:cubicBezTo>
                      <a:pt x="16144" y="8138"/>
                      <a:pt x="19405" y="5197"/>
                      <a:pt x="18336" y="2471"/>
                    </a:cubicBezTo>
                    <a:cubicBezTo>
                      <a:pt x="17751" y="938"/>
                      <a:pt x="15857" y="1"/>
                      <a:pt x="13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29"/>
              <p:cNvSpPr/>
              <p:nvPr/>
            </p:nvSpPr>
            <p:spPr>
              <a:xfrm>
                <a:off x="2734175" y="764650"/>
                <a:ext cx="1436675" cy="315425"/>
              </a:xfrm>
              <a:custGeom>
                <a:avLst/>
                <a:gdLst/>
                <a:ahLst/>
                <a:cxnLst/>
                <a:rect l="l" t="t" r="r" b="b"/>
                <a:pathLst>
                  <a:path w="57467" h="12617" extrusionOk="0">
                    <a:moveTo>
                      <a:pt x="57466" y="1"/>
                    </a:moveTo>
                    <a:lnTo>
                      <a:pt x="57466" y="1"/>
                    </a:lnTo>
                    <a:cubicBezTo>
                      <a:pt x="57413" y="322"/>
                      <a:pt x="57359" y="589"/>
                      <a:pt x="57306" y="910"/>
                    </a:cubicBezTo>
                    <a:cubicBezTo>
                      <a:pt x="56344" y="5828"/>
                      <a:pt x="55381" y="10853"/>
                      <a:pt x="53938" y="11868"/>
                    </a:cubicBezTo>
                    <a:cubicBezTo>
                      <a:pt x="53671" y="12029"/>
                      <a:pt x="53404" y="12082"/>
                      <a:pt x="53083" y="12136"/>
                    </a:cubicBezTo>
                    <a:cubicBezTo>
                      <a:pt x="53029" y="12136"/>
                      <a:pt x="52976" y="12136"/>
                      <a:pt x="52869" y="12136"/>
                    </a:cubicBezTo>
                    <a:cubicBezTo>
                      <a:pt x="48646" y="12617"/>
                      <a:pt x="33571" y="11441"/>
                      <a:pt x="22559" y="11708"/>
                    </a:cubicBezTo>
                    <a:cubicBezTo>
                      <a:pt x="10638" y="12029"/>
                      <a:pt x="0" y="12510"/>
                      <a:pt x="0" y="12510"/>
                    </a:cubicBezTo>
                    <a:cubicBezTo>
                      <a:pt x="15717" y="1551"/>
                      <a:pt x="48860" y="161"/>
                      <a:pt x="56076" y="1"/>
                    </a:cubicBezTo>
                    <a:lnTo>
                      <a:pt x="5709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29"/>
              <p:cNvSpPr/>
              <p:nvPr/>
            </p:nvSpPr>
            <p:spPr>
              <a:xfrm>
                <a:off x="4182850" y="509400"/>
                <a:ext cx="391600" cy="342150"/>
              </a:xfrm>
              <a:custGeom>
                <a:avLst/>
                <a:gdLst/>
                <a:ahLst/>
                <a:cxnLst/>
                <a:rect l="l" t="t" r="r" b="b"/>
                <a:pathLst>
                  <a:path w="15664" h="13686" extrusionOk="0">
                    <a:moveTo>
                      <a:pt x="15396" y="10157"/>
                    </a:moveTo>
                    <a:cubicBezTo>
                      <a:pt x="15396" y="10264"/>
                      <a:pt x="15342" y="10318"/>
                      <a:pt x="15289" y="10371"/>
                    </a:cubicBezTo>
                    <a:cubicBezTo>
                      <a:pt x="14273" y="11654"/>
                      <a:pt x="7110" y="13686"/>
                      <a:pt x="1604" y="12349"/>
                    </a:cubicBezTo>
                    <a:cubicBezTo>
                      <a:pt x="428" y="12028"/>
                      <a:pt x="0" y="11494"/>
                      <a:pt x="0" y="10745"/>
                    </a:cubicBezTo>
                    <a:cubicBezTo>
                      <a:pt x="0" y="10478"/>
                      <a:pt x="0" y="10264"/>
                      <a:pt x="54" y="9997"/>
                    </a:cubicBezTo>
                    <a:cubicBezTo>
                      <a:pt x="268" y="8928"/>
                      <a:pt x="1390" y="3422"/>
                      <a:pt x="1658" y="2192"/>
                    </a:cubicBezTo>
                    <a:cubicBezTo>
                      <a:pt x="1925" y="909"/>
                      <a:pt x="2299" y="1"/>
                      <a:pt x="3368" y="161"/>
                    </a:cubicBezTo>
                    <a:cubicBezTo>
                      <a:pt x="13044" y="1658"/>
                      <a:pt x="15663" y="8981"/>
                      <a:pt x="15396" y="101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29"/>
              <p:cNvSpPr/>
              <p:nvPr/>
            </p:nvSpPr>
            <p:spPr>
              <a:xfrm>
                <a:off x="4207300" y="597600"/>
                <a:ext cx="221475" cy="18917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7567" extrusionOk="0">
                    <a:moveTo>
                      <a:pt x="5050" y="0"/>
                    </a:moveTo>
                    <a:cubicBezTo>
                      <a:pt x="1726" y="0"/>
                      <a:pt x="0" y="3973"/>
                      <a:pt x="2337" y="6416"/>
                    </a:cubicBezTo>
                    <a:cubicBezTo>
                      <a:pt x="3112" y="7209"/>
                      <a:pt x="4080" y="7566"/>
                      <a:pt x="5030" y="7566"/>
                    </a:cubicBezTo>
                    <a:cubicBezTo>
                      <a:pt x="6961" y="7566"/>
                      <a:pt x="8823" y="6089"/>
                      <a:pt x="8858" y="3796"/>
                    </a:cubicBezTo>
                    <a:cubicBezTo>
                      <a:pt x="8858" y="1711"/>
                      <a:pt x="7201" y="1"/>
                      <a:pt x="5116" y="1"/>
                    </a:cubicBezTo>
                    <a:cubicBezTo>
                      <a:pt x="5094" y="0"/>
                      <a:pt x="5072" y="0"/>
                      <a:pt x="50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29"/>
              <p:cNvSpPr/>
              <p:nvPr/>
            </p:nvSpPr>
            <p:spPr>
              <a:xfrm>
                <a:off x="4256725" y="633675"/>
                <a:ext cx="135975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4631" extrusionOk="0">
                    <a:moveTo>
                      <a:pt x="3074" y="0"/>
                    </a:moveTo>
                    <a:cubicBezTo>
                      <a:pt x="1032" y="0"/>
                      <a:pt x="1" y="2475"/>
                      <a:pt x="1429" y="3903"/>
                    </a:cubicBezTo>
                    <a:cubicBezTo>
                      <a:pt x="1912" y="4405"/>
                      <a:pt x="2515" y="4630"/>
                      <a:pt x="3104" y="4630"/>
                    </a:cubicBezTo>
                    <a:cubicBezTo>
                      <a:pt x="4273" y="4630"/>
                      <a:pt x="5385" y="3740"/>
                      <a:pt x="5385" y="2353"/>
                    </a:cubicBezTo>
                    <a:cubicBezTo>
                      <a:pt x="5438" y="1070"/>
                      <a:pt x="4422" y="1"/>
                      <a:pt x="3139" y="1"/>
                    </a:cubicBezTo>
                    <a:cubicBezTo>
                      <a:pt x="3118" y="1"/>
                      <a:pt x="3096" y="0"/>
                      <a:pt x="30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29"/>
              <p:cNvSpPr/>
              <p:nvPr/>
            </p:nvSpPr>
            <p:spPr>
              <a:xfrm>
                <a:off x="4323175" y="623000"/>
                <a:ext cx="855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2923" extrusionOk="0">
                    <a:moveTo>
                      <a:pt x="1978" y="1"/>
                    </a:moveTo>
                    <a:cubicBezTo>
                      <a:pt x="642" y="1"/>
                      <a:pt x="0" y="1551"/>
                      <a:pt x="909" y="2460"/>
                    </a:cubicBezTo>
                    <a:cubicBezTo>
                      <a:pt x="1194" y="2780"/>
                      <a:pt x="1562" y="2923"/>
                      <a:pt x="1927" y="2923"/>
                    </a:cubicBezTo>
                    <a:cubicBezTo>
                      <a:pt x="2655" y="2923"/>
                      <a:pt x="3368" y="2353"/>
                      <a:pt x="3368" y="1497"/>
                    </a:cubicBezTo>
                    <a:cubicBezTo>
                      <a:pt x="3422" y="695"/>
                      <a:pt x="2780" y="1"/>
                      <a:pt x="19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29"/>
              <p:cNvSpPr/>
              <p:nvPr/>
            </p:nvSpPr>
            <p:spPr>
              <a:xfrm>
                <a:off x="1270800" y="2910950"/>
                <a:ext cx="4815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92605" h="47150" extrusionOk="0">
                    <a:moveTo>
                      <a:pt x="192605" y="37794"/>
                    </a:moveTo>
                    <a:lnTo>
                      <a:pt x="192605" y="47149"/>
                    </a:lnTo>
                    <a:cubicBezTo>
                      <a:pt x="192605" y="47149"/>
                      <a:pt x="189665" y="46133"/>
                      <a:pt x="185869" y="44957"/>
                    </a:cubicBezTo>
                    <a:cubicBezTo>
                      <a:pt x="183891" y="44316"/>
                      <a:pt x="181593" y="43621"/>
                      <a:pt x="179454" y="43033"/>
                    </a:cubicBezTo>
                    <a:cubicBezTo>
                      <a:pt x="177904" y="42552"/>
                      <a:pt x="176407" y="42178"/>
                      <a:pt x="175071" y="41857"/>
                    </a:cubicBezTo>
                    <a:cubicBezTo>
                      <a:pt x="173681" y="41483"/>
                      <a:pt x="172291" y="41215"/>
                      <a:pt x="170901" y="41055"/>
                    </a:cubicBezTo>
                    <a:lnTo>
                      <a:pt x="170420" y="41055"/>
                    </a:lnTo>
                    <a:cubicBezTo>
                      <a:pt x="169298" y="40948"/>
                      <a:pt x="167694" y="40841"/>
                      <a:pt x="165823" y="40788"/>
                    </a:cubicBezTo>
                    <a:lnTo>
                      <a:pt x="161172" y="40520"/>
                    </a:lnTo>
                    <a:lnTo>
                      <a:pt x="156415" y="40307"/>
                    </a:lnTo>
                    <a:lnTo>
                      <a:pt x="153956" y="40200"/>
                    </a:lnTo>
                    <a:lnTo>
                      <a:pt x="152566" y="40146"/>
                    </a:lnTo>
                    <a:lnTo>
                      <a:pt x="147915" y="39932"/>
                    </a:lnTo>
                    <a:lnTo>
                      <a:pt x="147380" y="39932"/>
                    </a:lnTo>
                    <a:cubicBezTo>
                      <a:pt x="147380" y="39932"/>
                      <a:pt x="145456" y="39932"/>
                      <a:pt x="143264" y="40039"/>
                    </a:cubicBezTo>
                    <a:cubicBezTo>
                      <a:pt x="141660" y="40093"/>
                      <a:pt x="139896" y="40146"/>
                      <a:pt x="138560" y="40307"/>
                    </a:cubicBezTo>
                    <a:cubicBezTo>
                      <a:pt x="137972" y="40360"/>
                      <a:pt x="137384" y="40413"/>
                      <a:pt x="136796" y="40574"/>
                    </a:cubicBezTo>
                    <a:cubicBezTo>
                      <a:pt x="135994" y="40788"/>
                      <a:pt x="128510" y="41429"/>
                      <a:pt x="120064" y="42071"/>
                    </a:cubicBezTo>
                    <a:lnTo>
                      <a:pt x="119102" y="42124"/>
                    </a:lnTo>
                    <a:cubicBezTo>
                      <a:pt x="114772" y="42445"/>
                      <a:pt x="110228" y="42819"/>
                      <a:pt x="106272" y="43086"/>
                    </a:cubicBezTo>
                    <a:cubicBezTo>
                      <a:pt x="99911" y="43514"/>
                      <a:pt x="95046" y="43835"/>
                      <a:pt x="95046" y="43835"/>
                    </a:cubicBezTo>
                    <a:lnTo>
                      <a:pt x="97078" y="41162"/>
                    </a:lnTo>
                    <a:lnTo>
                      <a:pt x="99857" y="40948"/>
                    </a:lnTo>
                    <a:cubicBezTo>
                      <a:pt x="102423" y="40734"/>
                      <a:pt x="106593" y="40360"/>
                      <a:pt x="110869" y="39932"/>
                    </a:cubicBezTo>
                    <a:lnTo>
                      <a:pt x="110869" y="39932"/>
                    </a:lnTo>
                    <a:lnTo>
                      <a:pt x="111190" y="39932"/>
                    </a:lnTo>
                    <a:cubicBezTo>
                      <a:pt x="117284" y="39344"/>
                      <a:pt x="123699" y="38596"/>
                      <a:pt x="126586" y="37954"/>
                    </a:cubicBezTo>
                    <a:cubicBezTo>
                      <a:pt x="120705" y="36511"/>
                      <a:pt x="114665" y="34694"/>
                      <a:pt x="108785" y="32769"/>
                    </a:cubicBezTo>
                    <a:lnTo>
                      <a:pt x="108785" y="32769"/>
                    </a:lnTo>
                    <a:cubicBezTo>
                      <a:pt x="99697" y="29776"/>
                      <a:pt x="91037" y="26568"/>
                      <a:pt x="84141" y="24109"/>
                    </a:cubicBezTo>
                    <a:lnTo>
                      <a:pt x="83713" y="23949"/>
                    </a:lnTo>
                    <a:cubicBezTo>
                      <a:pt x="78261" y="21971"/>
                      <a:pt x="73984" y="20528"/>
                      <a:pt x="71525" y="20100"/>
                    </a:cubicBezTo>
                    <a:cubicBezTo>
                      <a:pt x="69120" y="19726"/>
                      <a:pt x="64897" y="19833"/>
                      <a:pt x="59979" y="20260"/>
                    </a:cubicBezTo>
                    <a:cubicBezTo>
                      <a:pt x="57306" y="20474"/>
                      <a:pt x="54366" y="20795"/>
                      <a:pt x="51426" y="21169"/>
                    </a:cubicBezTo>
                    <a:lnTo>
                      <a:pt x="51426" y="21169"/>
                    </a:lnTo>
                    <a:cubicBezTo>
                      <a:pt x="42445" y="22238"/>
                      <a:pt x="33411" y="23628"/>
                      <a:pt x="29615" y="24002"/>
                    </a:cubicBezTo>
                    <a:cubicBezTo>
                      <a:pt x="26087" y="24216"/>
                      <a:pt x="22238" y="24376"/>
                      <a:pt x="18496" y="24537"/>
                    </a:cubicBezTo>
                    <a:lnTo>
                      <a:pt x="17855" y="24537"/>
                    </a:lnTo>
                    <a:cubicBezTo>
                      <a:pt x="13846" y="24644"/>
                      <a:pt x="10050" y="24751"/>
                      <a:pt x="7003" y="24804"/>
                    </a:cubicBezTo>
                    <a:cubicBezTo>
                      <a:pt x="2780" y="24911"/>
                      <a:pt x="0" y="24965"/>
                      <a:pt x="0" y="24965"/>
                    </a:cubicBezTo>
                    <a:lnTo>
                      <a:pt x="749" y="23254"/>
                    </a:lnTo>
                    <a:cubicBezTo>
                      <a:pt x="749" y="23254"/>
                      <a:pt x="18871" y="23147"/>
                      <a:pt x="29883" y="21383"/>
                    </a:cubicBezTo>
                    <a:cubicBezTo>
                      <a:pt x="39505" y="18603"/>
                      <a:pt x="65271" y="16198"/>
                      <a:pt x="65271" y="16198"/>
                    </a:cubicBezTo>
                    <a:cubicBezTo>
                      <a:pt x="65271" y="16198"/>
                      <a:pt x="42659" y="7698"/>
                      <a:pt x="37687" y="6575"/>
                    </a:cubicBezTo>
                    <a:cubicBezTo>
                      <a:pt x="32716" y="5453"/>
                      <a:pt x="6255" y="3368"/>
                      <a:pt x="6255" y="3368"/>
                    </a:cubicBezTo>
                    <a:lnTo>
                      <a:pt x="7271" y="1764"/>
                    </a:lnTo>
                    <a:cubicBezTo>
                      <a:pt x="7271" y="1764"/>
                      <a:pt x="20688" y="2673"/>
                      <a:pt x="27049" y="2352"/>
                    </a:cubicBezTo>
                    <a:cubicBezTo>
                      <a:pt x="33411" y="2085"/>
                      <a:pt x="35282" y="0"/>
                      <a:pt x="35282" y="0"/>
                    </a:cubicBezTo>
                    <a:cubicBezTo>
                      <a:pt x="35282" y="0"/>
                      <a:pt x="54687" y="8340"/>
                      <a:pt x="69494" y="13846"/>
                    </a:cubicBezTo>
                    <a:lnTo>
                      <a:pt x="69494" y="13846"/>
                    </a:lnTo>
                    <a:cubicBezTo>
                      <a:pt x="72327" y="14861"/>
                      <a:pt x="74947" y="15770"/>
                      <a:pt x="77245" y="16518"/>
                    </a:cubicBezTo>
                    <a:lnTo>
                      <a:pt x="78956" y="17053"/>
                    </a:lnTo>
                    <a:lnTo>
                      <a:pt x="78956" y="17053"/>
                    </a:lnTo>
                    <a:lnTo>
                      <a:pt x="79277" y="17160"/>
                    </a:lnTo>
                    <a:cubicBezTo>
                      <a:pt x="94458" y="22185"/>
                      <a:pt x="122790" y="32555"/>
                      <a:pt x="129686" y="33571"/>
                    </a:cubicBezTo>
                    <a:cubicBezTo>
                      <a:pt x="131076" y="33785"/>
                      <a:pt x="133909" y="33999"/>
                      <a:pt x="137598" y="34159"/>
                    </a:cubicBezTo>
                    <a:lnTo>
                      <a:pt x="138881" y="34213"/>
                    </a:lnTo>
                    <a:lnTo>
                      <a:pt x="143478" y="34426"/>
                    </a:lnTo>
                    <a:lnTo>
                      <a:pt x="143478" y="34426"/>
                    </a:lnTo>
                    <a:lnTo>
                      <a:pt x="148075" y="34640"/>
                    </a:lnTo>
                    <a:lnTo>
                      <a:pt x="148129" y="34640"/>
                    </a:lnTo>
                    <a:lnTo>
                      <a:pt x="152726" y="34801"/>
                    </a:lnTo>
                    <a:lnTo>
                      <a:pt x="154490" y="34854"/>
                    </a:lnTo>
                    <a:lnTo>
                      <a:pt x="155078" y="34854"/>
                    </a:lnTo>
                    <a:lnTo>
                      <a:pt x="161439" y="35068"/>
                    </a:lnTo>
                    <a:lnTo>
                      <a:pt x="165930" y="35175"/>
                    </a:lnTo>
                    <a:lnTo>
                      <a:pt x="166090" y="35175"/>
                    </a:lnTo>
                    <a:lnTo>
                      <a:pt x="170581" y="35335"/>
                    </a:lnTo>
                    <a:lnTo>
                      <a:pt x="170741" y="35335"/>
                    </a:lnTo>
                    <a:lnTo>
                      <a:pt x="174590" y="35442"/>
                    </a:lnTo>
                    <a:lnTo>
                      <a:pt x="175231" y="35442"/>
                    </a:lnTo>
                    <a:cubicBezTo>
                      <a:pt x="177530" y="35549"/>
                      <a:pt x="179401" y="35602"/>
                      <a:pt x="180737" y="35656"/>
                    </a:cubicBezTo>
                    <a:cubicBezTo>
                      <a:pt x="181700" y="35709"/>
                      <a:pt x="182394" y="35763"/>
                      <a:pt x="182715" y="35816"/>
                    </a:cubicBezTo>
                    <a:lnTo>
                      <a:pt x="183196" y="35923"/>
                    </a:lnTo>
                    <a:cubicBezTo>
                      <a:pt x="186992" y="36725"/>
                      <a:pt x="192605" y="37794"/>
                      <a:pt x="192605" y="377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29"/>
              <p:cNvSpPr/>
              <p:nvPr/>
            </p:nvSpPr>
            <p:spPr>
              <a:xfrm>
                <a:off x="3580125" y="3944000"/>
                <a:ext cx="702975" cy="622800"/>
              </a:xfrm>
              <a:custGeom>
                <a:avLst/>
                <a:gdLst/>
                <a:ahLst/>
                <a:cxnLst/>
                <a:rect l="l" t="t" r="r" b="b"/>
                <a:pathLst>
                  <a:path w="28119" h="24912" extrusionOk="0">
                    <a:moveTo>
                      <a:pt x="0" y="23788"/>
                    </a:moveTo>
                    <a:lnTo>
                      <a:pt x="27638" y="0"/>
                    </a:lnTo>
                    <a:cubicBezTo>
                      <a:pt x="28119" y="5934"/>
                      <a:pt x="25927" y="11814"/>
                      <a:pt x="21597" y="15930"/>
                    </a:cubicBezTo>
                    <a:cubicBezTo>
                      <a:pt x="12563" y="24911"/>
                      <a:pt x="0" y="23788"/>
                      <a:pt x="0" y="2378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29"/>
              <p:cNvSpPr/>
              <p:nvPr/>
            </p:nvSpPr>
            <p:spPr>
              <a:xfrm>
                <a:off x="3580125" y="3909250"/>
                <a:ext cx="690950" cy="629475"/>
              </a:xfrm>
              <a:custGeom>
                <a:avLst/>
                <a:gdLst/>
                <a:ahLst/>
                <a:cxnLst/>
                <a:rect l="l" t="t" r="r" b="b"/>
                <a:pathLst>
                  <a:path w="27638" h="25179" extrusionOk="0">
                    <a:moveTo>
                      <a:pt x="0" y="25178"/>
                    </a:moveTo>
                    <a:lnTo>
                      <a:pt x="27638" y="1390"/>
                    </a:lnTo>
                    <a:cubicBezTo>
                      <a:pt x="21811" y="0"/>
                      <a:pt x="15717" y="1283"/>
                      <a:pt x="11013" y="4918"/>
                    </a:cubicBezTo>
                    <a:cubicBezTo>
                      <a:pt x="749" y="12563"/>
                      <a:pt x="0" y="25178"/>
                      <a:pt x="0" y="2517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29"/>
              <p:cNvSpPr/>
              <p:nvPr/>
            </p:nvSpPr>
            <p:spPr>
              <a:xfrm>
                <a:off x="3362300" y="3504325"/>
                <a:ext cx="688275" cy="461075"/>
              </a:xfrm>
              <a:custGeom>
                <a:avLst/>
                <a:gdLst/>
                <a:ahLst/>
                <a:cxnLst/>
                <a:rect l="l" t="t" r="r" b="b"/>
                <a:pathLst>
                  <a:path w="27531" h="18443" extrusionOk="0">
                    <a:moveTo>
                      <a:pt x="0" y="0"/>
                    </a:moveTo>
                    <a:lnTo>
                      <a:pt x="27530" y="16358"/>
                    </a:lnTo>
                    <a:cubicBezTo>
                      <a:pt x="22719" y="18443"/>
                      <a:pt x="17267" y="18282"/>
                      <a:pt x="12616" y="15823"/>
                    </a:cubicBezTo>
                    <a:cubicBezTo>
                      <a:pt x="2619" y="10798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29"/>
              <p:cNvSpPr/>
              <p:nvPr/>
            </p:nvSpPr>
            <p:spPr>
              <a:xfrm>
                <a:off x="3362300" y="3432150"/>
                <a:ext cx="688275" cy="481125"/>
              </a:xfrm>
              <a:custGeom>
                <a:avLst/>
                <a:gdLst/>
                <a:ahLst/>
                <a:cxnLst/>
                <a:rect l="l" t="t" r="r" b="b"/>
                <a:pathLst>
                  <a:path w="27531" h="19245" extrusionOk="0">
                    <a:moveTo>
                      <a:pt x="0" y="2887"/>
                    </a:moveTo>
                    <a:lnTo>
                      <a:pt x="27530" y="19245"/>
                    </a:lnTo>
                    <a:cubicBezTo>
                      <a:pt x="27103" y="14059"/>
                      <a:pt x="24269" y="9302"/>
                      <a:pt x="19939" y="6415"/>
                    </a:cubicBezTo>
                    <a:cubicBezTo>
                      <a:pt x="10745" y="0"/>
                      <a:pt x="0" y="2887"/>
                      <a:pt x="0" y="28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29"/>
              <p:cNvSpPr/>
              <p:nvPr/>
            </p:nvSpPr>
            <p:spPr>
              <a:xfrm>
                <a:off x="2755550" y="2674400"/>
                <a:ext cx="495850" cy="673575"/>
              </a:xfrm>
              <a:custGeom>
                <a:avLst/>
                <a:gdLst/>
                <a:ahLst/>
                <a:cxnLst/>
                <a:rect l="l" t="t" r="r" b="b"/>
                <a:pathLst>
                  <a:path w="19834" h="26943" extrusionOk="0">
                    <a:moveTo>
                      <a:pt x="2460" y="0"/>
                    </a:moveTo>
                    <a:lnTo>
                      <a:pt x="19833" y="26943"/>
                    </a:lnTo>
                    <a:cubicBezTo>
                      <a:pt x="14594" y="26675"/>
                      <a:pt x="9783" y="24056"/>
                      <a:pt x="6736" y="19779"/>
                    </a:cubicBezTo>
                    <a:cubicBezTo>
                      <a:pt x="1" y="10852"/>
                      <a:pt x="2460" y="0"/>
                      <a:pt x="24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29"/>
              <p:cNvSpPr/>
              <p:nvPr/>
            </p:nvSpPr>
            <p:spPr>
              <a:xfrm>
                <a:off x="2817025" y="2674400"/>
                <a:ext cx="482475" cy="673575"/>
              </a:xfrm>
              <a:custGeom>
                <a:avLst/>
                <a:gdLst/>
                <a:ahLst/>
                <a:cxnLst/>
                <a:rect l="l" t="t" r="r" b="b"/>
                <a:pathLst>
                  <a:path w="19299" h="26943" extrusionOk="0">
                    <a:moveTo>
                      <a:pt x="1" y="0"/>
                    </a:moveTo>
                    <a:lnTo>
                      <a:pt x="17374" y="26943"/>
                    </a:lnTo>
                    <a:cubicBezTo>
                      <a:pt x="19299" y="22025"/>
                      <a:pt x="18871" y="16572"/>
                      <a:pt x="16305" y="12028"/>
                    </a:cubicBezTo>
                    <a:cubicBezTo>
                      <a:pt x="10852" y="2246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29"/>
              <p:cNvSpPr/>
              <p:nvPr/>
            </p:nvSpPr>
            <p:spPr>
              <a:xfrm>
                <a:off x="2199600" y="3422800"/>
                <a:ext cx="616125" cy="547950"/>
              </a:xfrm>
              <a:custGeom>
                <a:avLst/>
                <a:gdLst/>
                <a:ahLst/>
                <a:cxnLst/>
                <a:rect l="l" t="t" r="r" b="b"/>
                <a:pathLst>
                  <a:path w="24645" h="21918" extrusionOk="0">
                    <a:moveTo>
                      <a:pt x="1" y="21009"/>
                    </a:moveTo>
                    <a:lnTo>
                      <a:pt x="24163" y="0"/>
                    </a:lnTo>
                    <a:cubicBezTo>
                      <a:pt x="24644" y="5185"/>
                      <a:pt x="22773" y="10371"/>
                      <a:pt x="18978" y="14006"/>
                    </a:cubicBezTo>
                    <a:cubicBezTo>
                      <a:pt x="11120" y="21917"/>
                      <a:pt x="1" y="21009"/>
                      <a:pt x="1" y="2100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29"/>
              <p:cNvSpPr/>
              <p:nvPr/>
            </p:nvSpPr>
            <p:spPr>
              <a:xfrm>
                <a:off x="2199600" y="3392050"/>
                <a:ext cx="604100" cy="555975"/>
              </a:xfrm>
              <a:custGeom>
                <a:avLst/>
                <a:gdLst/>
                <a:ahLst/>
                <a:cxnLst/>
                <a:rect l="l" t="t" r="r" b="b"/>
                <a:pathLst>
                  <a:path w="24164" h="22239" extrusionOk="0">
                    <a:moveTo>
                      <a:pt x="1" y="22239"/>
                    </a:moveTo>
                    <a:lnTo>
                      <a:pt x="24163" y="1230"/>
                    </a:lnTo>
                    <a:cubicBezTo>
                      <a:pt x="19085" y="1"/>
                      <a:pt x="13686" y="1177"/>
                      <a:pt x="9569" y="4438"/>
                    </a:cubicBezTo>
                    <a:cubicBezTo>
                      <a:pt x="642" y="11173"/>
                      <a:pt x="1" y="22239"/>
                      <a:pt x="1" y="2223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29"/>
              <p:cNvSpPr/>
              <p:nvPr/>
            </p:nvSpPr>
            <p:spPr>
              <a:xfrm>
                <a:off x="1542100" y="2346975"/>
                <a:ext cx="590700" cy="566675"/>
              </a:xfrm>
              <a:custGeom>
                <a:avLst/>
                <a:gdLst/>
                <a:ahLst/>
                <a:cxnLst/>
                <a:rect l="l" t="t" r="r" b="b"/>
                <a:pathLst>
                  <a:path w="23628" h="22667" extrusionOk="0">
                    <a:moveTo>
                      <a:pt x="0" y="1"/>
                    </a:moveTo>
                    <a:lnTo>
                      <a:pt x="23628" y="21544"/>
                    </a:lnTo>
                    <a:cubicBezTo>
                      <a:pt x="18496" y="22666"/>
                      <a:pt x="13150" y="21330"/>
                      <a:pt x="9088" y="18015"/>
                    </a:cubicBezTo>
                    <a:cubicBezTo>
                      <a:pt x="321" y="11066"/>
                      <a:pt x="0" y="1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29"/>
              <p:cNvSpPr/>
              <p:nvPr/>
            </p:nvSpPr>
            <p:spPr>
              <a:xfrm>
                <a:off x="1542100" y="2330950"/>
                <a:ext cx="605400" cy="554625"/>
              </a:xfrm>
              <a:custGeom>
                <a:avLst/>
                <a:gdLst/>
                <a:ahLst/>
                <a:cxnLst/>
                <a:rect l="l" t="t" r="r" b="b"/>
                <a:pathLst>
                  <a:path w="24216" h="22185" extrusionOk="0">
                    <a:moveTo>
                      <a:pt x="0" y="642"/>
                    </a:moveTo>
                    <a:lnTo>
                      <a:pt x="23628" y="22185"/>
                    </a:lnTo>
                    <a:cubicBezTo>
                      <a:pt x="24216" y="16999"/>
                      <a:pt x="22452" y="11814"/>
                      <a:pt x="18763" y="8072"/>
                    </a:cubicBezTo>
                    <a:cubicBezTo>
                      <a:pt x="11012" y="0"/>
                      <a:pt x="0" y="642"/>
                      <a:pt x="0" y="64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29"/>
              <p:cNvSpPr/>
              <p:nvPr/>
            </p:nvSpPr>
            <p:spPr>
              <a:xfrm>
                <a:off x="1542100" y="3012500"/>
                <a:ext cx="503850" cy="442400"/>
              </a:xfrm>
              <a:custGeom>
                <a:avLst/>
                <a:gdLst/>
                <a:ahLst/>
                <a:cxnLst/>
                <a:rect l="l" t="t" r="r" b="b"/>
                <a:pathLst>
                  <a:path w="20154" h="17696" extrusionOk="0">
                    <a:moveTo>
                      <a:pt x="0" y="1"/>
                    </a:moveTo>
                    <a:lnTo>
                      <a:pt x="20153" y="16626"/>
                    </a:lnTo>
                    <a:cubicBezTo>
                      <a:pt x="16037" y="17695"/>
                      <a:pt x="11654" y="16893"/>
                      <a:pt x="8179" y="14327"/>
                    </a:cubicBezTo>
                    <a:cubicBezTo>
                      <a:pt x="695" y="9035"/>
                      <a:pt x="0" y="1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9"/>
              <p:cNvSpPr/>
              <p:nvPr/>
            </p:nvSpPr>
            <p:spPr>
              <a:xfrm>
                <a:off x="1542100" y="2988450"/>
                <a:ext cx="510525" cy="439700"/>
              </a:xfrm>
              <a:custGeom>
                <a:avLst/>
                <a:gdLst/>
                <a:ahLst/>
                <a:cxnLst/>
                <a:rect l="l" t="t" r="r" b="b"/>
                <a:pathLst>
                  <a:path w="20421" h="17588" extrusionOk="0">
                    <a:moveTo>
                      <a:pt x="0" y="963"/>
                    </a:moveTo>
                    <a:lnTo>
                      <a:pt x="20153" y="17588"/>
                    </a:lnTo>
                    <a:cubicBezTo>
                      <a:pt x="20421" y="13311"/>
                      <a:pt x="18763" y="9142"/>
                      <a:pt x="15609" y="6255"/>
                    </a:cubicBezTo>
                    <a:cubicBezTo>
                      <a:pt x="8981" y="1"/>
                      <a:pt x="0" y="963"/>
                      <a:pt x="0" y="96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9"/>
              <p:cNvSpPr/>
              <p:nvPr/>
            </p:nvSpPr>
            <p:spPr>
              <a:xfrm>
                <a:off x="1190625" y="3511000"/>
                <a:ext cx="542600" cy="410300"/>
              </a:xfrm>
              <a:custGeom>
                <a:avLst/>
                <a:gdLst/>
                <a:ahLst/>
                <a:cxnLst/>
                <a:rect l="l" t="t" r="r" b="b"/>
                <a:pathLst>
                  <a:path w="21704" h="16412" extrusionOk="0">
                    <a:moveTo>
                      <a:pt x="0" y="14541"/>
                    </a:moveTo>
                    <a:lnTo>
                      <a:pt x="21703" y="0"/>
                    </a:lnTo>
                    <a:cubicBezTo>
                      <a:pt x="21596" y="4277"/>
                      <a:pt x="19512" y="8233"/>
                      <a:pt x="16090" y="10799"/>
                    </a:cubicBezTo>
                    <a:cubicBezTo>
                      <a:pt x="8874" y="16411"/>
                      <a:pt x="0" y="14541"/>
                      <a:pt x="0" y="145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9"/>
              <p:cNvSpPr/>
              <p:nvPr/>
            </p:nvSpPr>
            <p:spPr>
              <a:xfrm>
                <a:off x="1190625" y="3473575"/>
                <a:ext cx="542600" cy="400950"/>
              </a:xfrm>
              <a:custGeom>
                <a:avLst/>
                <a:gdLst/>
                <a:ahLst/>
                <a:cxnLst/>
                <a:rect l="l" t="t" r="r" b="b"/>
                <a:pathLst>
                  <a:path w="21704" h="16038" extrusionOk="0">
                    <a:moveTo>
                      <a:pt x="0" y="16038"/>
                    </a:moveTo>
                    <a:lnTo>
                      <a:pt x="21703" y="1497"/>
                    </a:lnTo>
                    <a:cubicBezTo>
                      <a:pt x="17694" y="1"/>
                      <a:pt x="13257" y="428"/>
                      <a:pt x="9569" y="2620"/>
                    </a:cubicBezTo>
                    <a:cubicBezTo>
                      <a:pt x="1657" y="7164"/>
                      <a:pt x="0" y="16038"/>
                      <a:pt x="0" y="16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9"/>
              <p:cNvSpPr/>
              <p:nvPr/>
            </p:nvSpPr>
            <p:spPr>
              <a:xfrm>
                <a:off x="4734100" y="3718575"/>
                <a:ext cx="356200" cy="275575"/>
              </a:xfrm>
              <a:custGeom>
                <a:avLst/>
                <a:gdLst/>
                <a:ahLst/>
                <a:cxnLst/>
                <a:rect l="l" t="t" r="r" b="b"/>
                <a:pathLst>
                  <a:path w="14248" h="11023" extrusionOk="0">
                    <a:moveTo>
                      <a:pt x="2591" y="1"/>
                    </a:moveTo>
                    <a:cubicBezTo>
                      <a:pt x="1544" y="1"/>
                      <a:pt x="502" y="644"/>
                      <a:pt x="295" y="1961"/>
                    </a:cubicBezTo>
                    <a:lnTo>
                      <a:pt x="295" y="2175"/>
                    </a:lnTo>
                    <a:lnTo>
                      <a:pt x="295" y="2228"/>
                    </a:lnTo>
                    <a:lnTo>
                      <a:pt x="28" y="7948"/>
                    </a:lnTo>
                    <a:lnTo>
                      <a:pt x="28" y="8215"/>
                    </a:lnTo>
                    <a:cubicBezTo>
                      <a:pt x="1" y="9792"/>
                      <a:pt x="1191" y="10595"/>
                      <a:pt x="2373" y="10595"/>
                    </a:cubicBezTo>
                    <a:cubicBezTo>
                      <a:pt x="3516" y="10595"/>
                      <a:pt x="4652" y="9846"/>
                      <a:pt x="4679" y="8322"/>
                    </a:cubicBezTo>
                    <a:lnTo>
                      <a:pt x="4679" y="8429"/>
                    </a:lnTo>
                    <a:cubicBezTo>
                      <a:pt x="4652" y="10006"/>
                      <a:pt x="5841" y="10809"/>
                      <a:pt x="7024" y="10809"/>
                    </a:cubicBezTo>
                    <a:cubicBezTo>
                      <a:pt x="8167" y="10809"/>
                      <a:pt x="9303" y="10060"/>
                      <a:pt x="9329" y="8536"/>
                    </a:cubicBezTo>
                    <a:lnTo>
                      <a:pt x="9329" y="8643"/>
                    </a:lnTo>
                    <a:cubicBezTo>
                      <a:pt x="9302" y="10220"/>
                      <a:pt x="10478" y="11023"/>
                      <a:pt x="11654" y="11023"/>
                    </a:cubicBezTo>
                    <a:cubicBezTo>
                      <a:pt x="12791" y="11023"/>
                      <a:pt x="13928" y="10273"/>
                      <a:pt x="13980" y="8750"/>
                    </a:cubicBezTo>
                    <a:lnTo>
                      <a:pt x="14034" y="7788"/>
                    </a:lnTo>
                    <a:lnTo>
                      <a:pt x="14141" y="4848"/>
                    </a:lnTo>
                    <a:lnTo>
                      <a:pt x="14247" y="2870"/>
                    </a:lnTo>
                    <a:lnTo>
                      <a:pt x="14247" y="2763"/>
                    </a:lnTo>
                    <a:cubicBezTo>
                      <a:pt x="14247" y="2656"/>
                      <a:pt x="14247" y="2602"/>
                      <a:pt x="14141" y="2549"/>
                    </a:cubicBezTo>
                    <a:cubicBezTo>
                      <a:pt x="14003" y="1173"/>
                      <a:pt x="12915" y="462"/>
                      <a:pt x="11834" y="462"/>
                    </a:cubicBezTo>
                    <a:cubicBezTo>
                      <a:pt x="10816" y="462"/>
                      <a:pt x="9804" y="1092"/>
                      <a:pt x="9597" y="2389"/>
                    </a:cubicBezTo>
                    <a:cubicBezTo>
                      <a:pt x="9543" y="2442"/>
                      <a:pt x="9543" y="2549"/>
                      <a:pt x="9543" y="2656"/>
                    </a:cubicBezTo>
                    <a:lnTo>
                      <a:pt x="9543" y="2549"/>
                    </a:lnTo>
                    <a:cubicBezTo>
                      <a:pt x="9543" y="2496"/>
                      <a:pt x="9543" y="2442"/>
                      <a:pt x="9543" y="2389"/>
                    </a:cubicBezTo>
                    <a:cubicBezTo>
                      <a:pt x="9461" y="959"/>
                      <a:pt x="8346" y="222"/>
                      <a:pt x="7231" y="222"/>
                    </a:cubicBezTo>
                    <a:cubicBezTo>
                      <a:pt x="6179" y="222"/>
                      <a:pt x="5128" y="878"/>
                      <a:pt x="4946" y="2228"/>
                    </a:cubicBezTo>
                    <a:cubicBezTo>
                      <a:pt x="4946" y="2212"/>
                      <a:pt x="4946" y="2193"/>
                      <a:pt x="4946" y="2175"/>
                    </a:cubicBezTo>
                    <a:cubicBezTo>
                      <a:pt x="4835" y="738"/>
                      <a:pt x="3711" y="1"/>
                      <a:pt x="2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9"/>
              <p:cNvSpPr/>
              <p:nvPr/>
            </p:nvSpPr>
            <p:spPr>
              <a:xfrm>
                <a:off x="5297400" y="3744325"/>
                <a:ext cx="356875" cy="276550"/>
              </a:xfrm>
              <a:custGeom>
                <a:avLst/>
                <a:gdLst/>
                <a:ahLst/>
                <a:cxnLst/>
                <a:rect l="l" t="t" r="r" b="b"/>
                <a:pathLst>
                  <a:path w="14275" h="11062" extrusionOk="0">
                    <a:moveTo>
                      <a:pt x="2626" y="1"/>
                    </a:moveTo>
                    <a:cubicBezTo>
                      <a:pt x="1644" y="1"/>
                      <a:pt x="662" y="590"/>
                      <a:pt x="375" y="1786"/>
                    </a:cubicBezTo>
                    <a:cubicBezTo>
                      <a:pt x="322" y="1947"/>
                      <a:pt x="322" y="2054"/>
                      <a:pt x="322" y="2214"/>
                    </a:cubicBezTo>
                    <a:lnTo>
                      <a:pt x="215" y="4138"/>
                    </a:lnTo>
                    <a:lnTo>
                      <a:pt x="108" y="7185"/>
                    </a:lnTo>
                    <a:lnTo>
                      <a:pt x="55" y="8148"/>
                    </a:lnTo>
                    <a:lnTo>
                      <a:pt x="55" y="8255"/>
                    </a:lnTo>
                    <a:cubicBezTo>
                      <a:pt x="0" y="9838"/>
                      <a:pt x="1200" y="10654"/>
                      <a:pt x="2395" y="10654"/>
                    </a:cubicBezTo>
                    <a:cubicBezTo>
                      <a:pt x="3540" y="10654"/>
                      <a:pt x="4679" y="9905"/>
                      <a:pt x="4705" y="8361"/>
                    </a:cubicBezTo>
                    <a:lnTo>
                      <a:pt x="4705" y="8468"/>
                    </a:lnTo>
                    <a:cubicBezTo>
                      <a:pt x="4678" y="10045"/>
                      <a:pt x="5868" y="10848"/>
                      <a:pt x="7051" y="10848"/>
                    </a:cubicBezTo>
                    <a:cubicBezTo>
                      <a:pt x="8194" y="10848"/>
                      <a:pt x="9330" y="10099"/>
                      <a:pt x="9356" y="8575"/>
                    </a:cubicBezTo>
                    <a:lnTo>
                      <a:pt x="9356" y="8682"/>
                    </a:lnTo>
                    <a:cubicBezTo>
                      <a:pt x="9329" y="10259"/>
                      <a:pt x="10505" y="11062"/>
                      <a:pt x="11681" y="11062"/>
                    </a:cubicBezTo>
                    <a:cubicBezTo>
                      <a:pt x="12818" y="11062"/>
                      <a:pt x="13954" y="10313"/>
                      <a:pt x="14007" y="8789"/>
                    </a:cubicBezTo>
                    <a:lnTo>
                      <a:pt x="14007" y="8522"/>
                    </a:lnTo>
                    <a:lnTo>
                      <a:pt x="14274" y="2855"/>
                    </a:lnTo>
                    <a:lnTo>
                      <a:pt x="14274" y="2749"/>
                    </a:lnTo>
                    <a:cubicBezTo>
                      <a:pt x="14221" y="2588"/>
                      <a:pt x="14221" y="2374"/>
                      <a:pt x="14167" y="2214"/>
                    </a:cubicBezTo>
                    <a:cubicBezTo>
                      <a:pt x="14167" y="2160"/>
                      <a:pt x="14114" y="2107"/>
                      <a:pt x="14114" y="2054"/>
                    </a:cubicBezTo>
                    <a:cubicBezTo>
                      <a:pt x="13768" y="964"/>
                      <a:pt x="12842" y="430"/>
                      <a:pt x="11913" y="430"/>
                    </a:cubicBezTo>
                    <a:cubicBezTo>
                      <a:pt x="10971" y="430"/>
                      <a:pt x="10027" y="978"/>
                      <a:pt x="9677" y="2054"/>
                    </a:cubicBezTo>
                    <a:cubicBezTo>
                      <a:pt x="9623" y="2267"/>
                      <a:pt x="9570" y="2428"/>
                      <a:pt x="9570" y="2642"/>
                    </a:cubicBezTo>
                    <a:lnTo>
                      <a:pt x="9570" y="2535"/>
                    </a:lnTo>
                    <a:cubicBezTo>
                      <a:pt x="9570" y="2374"/>
                      <a:pt x="9570" y="2214"/>
                      <a:pt x="9517" y="2054"/>
                    </a:cubicBezTo>
                    <a:cubicBezTo>
                      <a:pt x="9271" y="851"/>
                      <a:pt x="8270" y="235"/>
                      <a:pt x="7265" y="235"/>
                    </a:cubicBezTo>
                    <a:cubicBezTo>
                      <a:pt x="6304" y="235"/>
                      <a:pt x="5340" y="797"/>
                      <a:pt x="5026" y="1947"/>
                    </a:cubicBezTo>
                    <a:cubicBezTo>
                      <a:pt x="4973" y="2107"/>
                      <a:pt x="4973" y="2267"/>
                      <a:pt x="4973" y="2428"/>
                    </a:cubicBezTo>
                    <a:lnTo>
                      <a:pt x="4973" y="2321"/>
                    </a:lnTo>
                    <a:cubicBezTo>
                      <a:pt x="4973" y="2160"/>
                      <a:pt x="4919" y="2054"/>
                      <a:pt x="4919" y="1947"/>
                    </a:cubicBezTo>
                    <a:cubicBezTo>
                      <a:pt x="4700" y="657"/>
                      <a:pt x="3663" y="1"/>
                      <a:pt x="26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56717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7CF158-80D2-E0D4-7065-0A8F1A878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024D312-B127-B71C-D558-7165DE7CB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5B7816C-263B-D561-1829-AEA49ABAF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22AD565-6CAE-6B7E-3B7F-10D002D78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4FAFFD7-C2F9-EF93-850D-5F5F1A1DD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B18569-AA21-6759-8458-F8D8AE98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31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1C7F4C-C289-4A6D-66C3-F5930BA4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C9A0B0-CB9E-A126-7305-D56DE1340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3397E03-A1D1-BA48-6548-D6F10FBDB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775AC3A-B1DE-D11C-97B8-4AA0706680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20104FC-350E-BD26-5928-7CC3D5BAF5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9A169E0-4755-8A68-4CF3-E51E3B329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7669032-CA4C-E5EF-59EE-A874B7D71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97985C3-7672-20F9-918C-A637EDDAF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17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4865F5-80F8-DF0B-FCED-4F4B34CD6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4995A84-F7D8-09A3-C3A2-D1373DCB1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19C28E3-B151-851D-B676-550B70659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ACA5C9-C484-FC6B-F1A5-0BB0FE9F9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12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36DF417-BF61-249D-2579-8827AFB8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53BC06-2521-FE74-A1C4-AC9CDFD62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6163B59-8F7F-39E9-44A3-621B424B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03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E1103D-8706-D5D9-4359-EC5A7D73F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C60B9DF-78E2-D184-6B13-888CB275A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005833-5A8D-CBF8-C04F-A18D76184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6FEC0A-A91A-2AC0-D9F8-8BAF99EBB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CE5D67-65D0-D36C-F4C8-49AD14934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4525709-D446-DF65-2F11-A2F7862F3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05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1E20A2-A0CF-00F3-62B4-B26507A10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252BA7E-B998-6CE9-20CA-33E067551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FE2D0DF-75DD-D612-7898-A31FEDDDD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3BC9E9-C0EB-75C0-2739-11B7D727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77C18-BC32-49C0-84DE-6F82E853954F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E39A2C-621A-1892-ECC0-68D348A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06B743-85FA-1C9B-4AFB-1D34C752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73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1C7BBB8-6504-50DC-E18B-0864922D1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DEA2C9-2176-258C-6E98-6CE80BCC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FDD4CC-5F8B-6905-BE38-CF42558A8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77C18-BC32-49C0-84DE-6F82E853954F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54BEE0-70D7-B7E0-92CD-91000160C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3A5DAAB-9AA2-E7B7-62A7-536C1461EE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35F44-EABC-4BD7-B614-11071D2236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7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5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18.gif"/><Relationship Id="rId4" Type="http://schemas.openxmlformats.org/officeDocument/2006/relationships/image" Target="../media/image2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FFFFCC"/>
          </a:solidFill>
          <a:ln w="76200" cmpd="tri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endParaRPr lang="nl-NL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endParaRPr lang="nl-NL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endParaRPr lang="nl-NL"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/>
            <a:r>
              <a:rPr lang="nl-NL" b="1" dirty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  </a:t>
            </a:r>
          </a:p>
          <a:p>
            <a:pPr algn="ctr"/>
            <a:r>
              <a:rPr lang="nl-NL" b="1" dirty="0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NGHỀ TRUYỀN THỐNG QUÊ EM</a:t>
            </a:r>
          </a:p>
          <a:p>
            <a:r>
              <a:rPr lang="nl-NL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3771900" y="1181099"/>
            <a:ext cx="4648200" cy="16002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prstShdw prst="shdw15">
              <a:schemeClr val="bg2">
                <a:alpha val="50000"/>
              </a:schemeClr>
            </a:prstShdw>
          </a:effectLst>
        </p:spPr>
        <p:txBody>
          <a:bodyPr wrap="none" anchor="ctr"/>
          <a:lstStyle/>
          <a:p>
            <a:endParaRPr lang="vi-VN" alt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148" name="Picture 4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137160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5002214"/>
            <a:ext cx="9144000" cy="1855787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uk-UA" altLang="en-US" dirty="0">
              <a:solidFill>
                <a:prstClr val="black"/>
              </a:solidFill>
              <a:latin typeface="VN-NTime" pitchFamily="2" charset="0"/>
            </a:endParaRPr>
          </a:p>
        </p:txBody>
      </p:sp>
      <p:pic>
        <p:nvPicPr>
          <p:cNvPr id="6150" name="Picture 6" descr="2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8593" y="4674790"/>
            <a:ext cx="1979613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lit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4267200" y="5715000"/>
            <a:ext cx="4318000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 descr="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60964" y="1279525"/>
            <a:ext cx="15446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 descr="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89564" y="1660525"/>
            <a:ext cx="15446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WordArt 11"/>
          <p:cNvSpPr>
            <a:spLocks noChangeArrowheads="1" noChangeShapeType="1" noTextEdit="1"/>
          </p:cNvSpPr>
          <p:nvPr/>
        </p:nvSpPr>
        <p:spPr bwMode="auto">
          <a:xfrm>
            <a:off x="1905000" y="533400"/>
            <a:ext cx="8458200" cy="6553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CHÀO MỪNG </a:t>
            </a:r>
            <a:r>
              <a:rPr lang="en-US" sz="3600" b="1" kern="10" dirty="0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THẦY </a:t>
            </a:r>
            <a:r>
              <a:rPr lang="en-US" sz="3600" b="1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CÔ GIÁO VÀ CÁC </a:t>
            </a:r>
            <a:r>
              <a:rPr lang="en-US" sz="3600" b="1" kern="10" dirty="0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BẠN </a:t>
            </a:r>
            <a:r>
              <a:rPr lang="en-US" sz="3600" b="1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HỌC SINH  ĐÃ ĐẾN VỚI TIẾT HỌC  LỚP </a:t>
            </a:r>
            <a:r>
              <a:rPr lang="en-US" sz="3600" b="1" kern="10" dirty="0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2700000" algn="ctr" rotWithShape="0">
                    <a:srgbClr val="FF00FF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4C</a:t>
            </a:r>
            <a:endParaRPr lang="en-US" sz="3600" b="1" kern="10" dirty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2700000" algn="ctr" rotWithShape="0">
                  <a:srgbClr val="FF00FF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3804" name="WordArt 12"/>
          <p:cNvSpPr>
            <a:spLocks noChangeArrowheads="1" noChangeShapeType="1" noTextEdit="1"/>
          </p:cNvSpPr>
          <p:nvPr/>
        </p:nvSpPr>
        <p:spPr bwMode="auto">
          <a:xfrm>
            <a:off x="4135271" y="3084394"/>
            <a:ext cx="3807725" cy="5485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</a:t>
            </a:r>
            <a:r>
              <a:rPr lang="en-US" sz="3600" b="1" kern="10" dirty="0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động</a:t>
            </a:r>
            <a:r>
              <a:rPr lang="en-US" sz="3600" b="1" kern="10" dirty="0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trải</a:t>
            </a:r>
            <a:r>
              <a:rPr lang="en-US" sz="3600" b="1" kern="10" dirty="0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nghiệm</a:t>
            </a:r>
            <a:endParaRPr lang="en-US" sz="3600" b="1" kern="10" dirty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157" name="Picture 13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296400" y="76201"/>
            <a:ext cx="1295400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4" descr="POINSET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48801" y="5356225"/>
            <a:ext cx="1219200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WordArt 12"/>
          <p:cNvSpPr>
            <a:spLocks noChangeArrowheads="1" noChangeShapeType="1" noTextEdit="1"/>
          </p:cNvSpPr>
          <p:nvPr/>
        </p:nvSpPr>
        <p:spPr bwMode="auto">
          <a:xfrm>
            <a:off x="3200400" y="4876801"/>
            <a:ext cx="6400800" cy="493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</a:t>
            </a:r>
            <a:r>
              <a:rPr lang="en-US" sz="3600" b="1" kern="10" dirty="0" err="1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iáo</a:t>
            </a:r>
            <a:r>
              <a:rPr lang="en-US" sz="3600" b="1" kern="10" dirty="0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vi-VN" sz="3600" b="1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b="1" kern="10" dirty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 </a:t>
            </a:r>
            <a:r>
              <a:rPr lang="en-US" sz="3600" b="1" kern="10" dirty="0" smtClean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VĂN AN</a:t>
            </a:r>
            <a:endParaRPr lang="en-US" sz="3600" b="1" kern="10" dirty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Picture 2" descr="fgf">
            <a:extLst>
              <a:ext uri="{FF2B5EF4-FFF2-40B4-BE49-F238E27FC236}">
                <a16:creationId xmlns="" xmlns:a16="http://schemas.microsoft.com/office/drawing/2014/main" id="{82EB8E5C-AA13-0DEC-0BB6-FC7C9D38D9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19" y="6367065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blinds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3" grpId="0" animBg="1"/>
      <p:bldP spid="3380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02F991-50DC-8E23-C0F0-5148AB604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Nhóm 18">
            <a:extLst>
              <a:ext uri="{FF2B5EF4-FFF2-40B4-BE49-F238E27FC236}">
                <a16:creationId xmlns:a16="http://schemas.microsoft.com/office/drawing/2014/main" xmlns="" id="{2593C796-6146-07E1-C30B-C00CFC53F6B6}"/>
              </a:ext>
            </a:extLst>
          </p:cNvPr>
          <p:cNvGrpSpPr/>
          <p:nvPr/>
        </p:nvGrpSpPr>
        <p:grpSpPr>
          <a:xfrm>
            <a:off x="-688275" y="848124"/>
            <a:ext cx="12387835" cy="4525471"/>
            <a:chOff x="-553276" y="673162"/>
            <a:chExt cx="9290876" cy="3394103"/>
          </a:xfrm>
        </p:grpSpPr>
        <p:sp>
          <p:nvSpPr>
            <p:cNvPr id="16" name="TextBox 9">
              <a:extLst>
                <a:ext uri="{FF2B5EF4-FFF2-40B4-BE49-F238E27FC236}">
                  <a16:creationId xmlns:a16="http://schemas.microsoft.com/office/drawing/2014/main" xmlns="" id="{FD27E721-14C9-7792-2A75-55B949924C91}"/>
                </a:ext>
              </a:extLst>
            </p:cNvPr>
            <p:cNvSpPr txBox="1"/>
            <p:nvPr/>
          </p:nvSpPr>
          <p:spPr>
            <a:xfrm>
              <a:off x="-553276" y="673162"/>
              <a:ext cx="7500176" cy="3394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lnSpc>
                  <a:spcPct val="130000"/>
                </a:lnSpc>
                <a:defRPr/>
              </a:pP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K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H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Ở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I</a:t>
              </a:r>
              <a:r>
                <a:rPr lang="vi-VN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 </a:t>
              </a:r>
            </a:p>
            <a:p>
              <a:pPr algn="ctr" defTabSz="914377">
                <a:lnSpc>
                  <a:spcPct val="130000"/>
                </a:lnSpc>
                <a:defRPr/>
              </a:pP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B7394D">
                      <a:lumMod val="40000"/>
                      <a:lumOff val="6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Đ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Ộ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N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G</a:t>
              </a:r>
              <a:endParaRPr lang="en-US" sz="11733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  <a:sym typeface="Arial"/>
              </a:endParaRPr>
            </a:p>
          </p:txBody>
        </p:sp>
        <p:pic>
          <p:nvPicPr>
            <p:cNvPr id="18" name="Hình ảnh 17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xmlns="" id="{72DB1603-C063-336D-8A57-30279FF95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7286" y="1047164"/>
              <a:ext cx="4020314" cy="2669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566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Picture 4" descr="FSTV116">
            <a:extLst>
              <a:ext uri="{FF2B5EF4-FFF2-40B4-BE49-F238E27FC236}">
                <a16:creationId xmlns="" xmlns:a16="http://schemas.microsoft.com/office/drawing/2014/main" id="{EF039586-049E-B073-8C05-4A76BA8BB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45167" y="39052"/>
            <a:ext cx="1339388" cy="12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4" descr="FSTV116">
            <a:extLst>
              <a:ext uri="{FF2B5EF4-FFF2-40B4-BE49-F238E27FC236}">
                <a16:creationId xmlns="" xmlns:a16="http://schemas.microsoft.com/office/drawing/2014/main" id="{CCF3FA89-A742-3625-D3EA-1C7A893B1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37"/>
            <a:ext cx="1339388" cy="12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4" descr="FSTV116">
            <a:extLst>
              <a:ext uri="{FF2B5EF4-FFF2-40B4-BE49-F238E27FC236}">
                <a16:creationId xmlns="" xmlns:a16="http://schemas.microsoft.com/office/drawing/2014/main" id="{DE120892-014E-5D4D-5836-197AB92C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97567" y="191452"/>
            <a:ext cx="1339388" cy="120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2" descr="fgf">
            <a:extLst>
              <a:ext uri="{FF2B5EF4-FFF2-40B4-BE49-F238E27FC236}">
                <a16:creationId xmlns="" xmlns:a16="http://schemas.microsoft.com/office/drawing/2014/main" id="{1AF1266E-EC26-DD26-BE81-DA0142E733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5" y="6350496"/>
            <a:ext cx="11798709" cy="3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ón lá làng Chuô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3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C03C08D-0D43-1766-FC31-BEE8D8A43E1B}"/>
              </a:ext>
            </a:extLst>
          </p:cNvPr>
          <p:cNvSpPr/>
          <p:nvPr/>
        </p:nvSpPr>
        <p:spPr>
          <a:xfrm>
            <a:off x="760412" y="841955"/>
            <a:ext cx="8586785" cy="142875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tên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làng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nghề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truyền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thống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B3B9985-ADF7-7C22-79A9-CB8B29429CE4}"/>
              </a:ext>
            </a:extLst>
          </p:cNvPr>
          <p:cNvSpPr/>
          <p:nvPr/>
        </p:nvSpPr>
        <p:spPr>
          <a:xfrm>
            <a:off x="760412" y="3132374"/>
            <a:ext cx="8685213" cy="136953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quan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sát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lắng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nghe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video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nghề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truyền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thống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B1536D2-9E24-5F7F-E313-18DF35F63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723" y="-1"/>
            <a:ext cx="2328277" cy="6791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3E5DA12-239F-6095-D154-65BB65AA3B13}"/>
              </a:ext>
            </a:extLst>
          </p:cNvPr>
          <p:cNvSpPr txBox="1"/>
          <p:nvPr/>
        </p:nvSpPr>
        <p:spPr>
          <a:xfrm>
            <a:off x="104775" y="701040"/>
            <a:ext cx="10487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en-US" b="1" i="0" dirty="0">
                <a:solidFill>
                  <a:srgbClr val="002060"/>
                </a:solidFill>
                <a:effectLst/>
                <a:latin typeface="OpenSans"/>
              </a:rPr>
              <a:t>   </a:t>
            </a:r>
            <a:r>
              <a:rPr lang="vi-VN" b="1" i="0" dirty="0" smtClean="0">
                <a:solidFill>
                  <a:srgbClr val="002060"/>
                </a:solidFill>
                <a:effectLst/>
                <a:latin typeface="OpenSans"/>
              </a:rPr>
              <a:t> </a:t>
            </a:r>
            <a:endParaRPr lang="vi-VN" b="1" i="0" dirty="0">
              <a:solidFill>
                <a:srgbClr val="002060"/>
              </a:solidFill>
              <a:effectLst/>
              <a:latin typeface="OpenSans"/>
            </a:endParaRPr>
          </a:p>
          <a:p>
            <a:pPr algn="r" rtl="0" latinLnBrk="0"/>
            <a:r>
              <a:rPr lang="vi-VN" b="1" i="0" dirty="0" smtClean="0">
                <a:solidFill>
                  <a:srgbClr val="002060"/>
                </a:solidFill>
                <a:effectLst/>
                <a:latin typeface="OpenSans"/>
              </a:rPr>
              <a:t>)</a:t>
            </a:r>
            <a:endParaRPr lang="vi-VN" b="1" i="0" dirty="0">
              <a:solidFill>
                <a:srgbClr val="002060"/>
              </a:solidFill>
              <a:effectLst/>
              <a:latin typeface="OpenSans"/>
            </a:endParaRPr>
          </a:p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430" y="196286"/>
            <a:ext cx="9635320" cy="1680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i="1" dirty="0" smtClean="0">
                <a:latin typeface="+mj-lt"/>
              </a:rPr>
              <a:t>                                                   </a:t>
            </a:r>
            <a:r>
              <a:rPr lang="vi-VN" sz="2800" b="1" i="1" dirty="0" smtClean="0">
                <a:solidFill>
                  <a:srgbClr val="00B050"/>
                </a:solidFill>
                <a:latin typeface="Times New Roman"/>
              </a:rPr>
              <a:t>Th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ứ</a:t>
            </a:r>
            <a:r>
              <a:rPr lang="vi-VN" sz="2800" b="1" i="1" dirty="0">
                <a:solidFill>
                  <a:srgbClr val="00B050"/>
                </a:solidFill>
                <a:latin typeface="Times New Roman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vi-VN" sz="2800" b="1" i="1" dirty="0">
                <a:solidFill>
                  <a:srgbClr val="00B050"/>
                </a:solidFill>
                <a:latin typeface="Times New Roman"/>
              </a:rPr>
              <a:t> ngày 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vi-VN" sz="2800" b="1" i="1" dirty="0">
                <a:solidFill>
                  <a:srgbClr val="00B050"/>
                </a:solidFill>
                <a:latin typeface="Times New Roman"/>
              </a:rPr>
              <a:t> </a:t>
            </a:r>
            <a:r>
              <a:rPr lang="en-US" sz="2800" b="1" i="1" dirty="0" smtClean="0">
                <a:solidFill>
                  <a:srgbClr val="00B050"/>
                </a:solidFill>
                <a:latin typeface="Times New Roman"/>
              </a:rPr>
              <a:t>t</a:t>
            </a:r>
            <a:r>
              <a:rPr lang="vi-VN" sz="2800" b="1" i="1" dirty="0" smtClean="0">
                <a:solidFill>
                  <a:srgbClr val="00B050"/>
                </a:solidFill>
                <a:latin typeface="Times New Roman"/>
              </a:rPr>
              <a:t>háng </a:t>
            </a:r>
            <a:r>
              <a:rPr lang="vi-VN" sz="2800" b="1" i="1" dirty="0">
                <a:solidFill>
                  <a:srgbClr val="00B050"/>
                </a:solidFill>
                <a:latin typeface="Times New Roman"/>
              </a:rPr>
              <a:t>1</a:t>
            </a: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800" b="1" i="1" dirty="0">
                <a:solidFill>
                  <a:srgbClr val="00B050"/>
                </a:solidFill>
                <a:latin typeface="Times New Roman"/>
              </a:rPr>
              <a:t> năm </a:t>
            </a:r>
            <a:r>
              <a:rPr lang="vi-VN" sz="2800" b="1" i="1" dirty="0" smtClean="0">
                <a:solidFill>
                  <a:srgbClr val="00B050"/>
                </a:solidFill>
                <a:latin typeface="Times New Roman"/>
              </a:rPr>
              <a:t>2023</a:t>
            </a:r>
            <a:endParaRPr lang="en-US" sz="2800" b="1" i="1" dirty="0" smtClean="0">
              <a:solidFill>
                <a:srgbClr val="00B050"/>
              </a:solidFill>
              <a:latin typeface="Times New Roman"/>
            </a:endParaRPr>
          </a:p>
          <a:p>
            <a:pPr lvl="0" algn="ctr"/>
            <a:r>
              <a:rPr lang="en-US" sz="20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HOẠT ĐỘNG TRẢI NGHIỆM:</a:t>
            </a:r>
            <a:r>
              <a:rPr lang="en-US" sz="1600" dirty="0" smtClean="0">
                <a:solidFill>
                  <a:srgbClr val="0070C0"/>
                </a:solidFill>
                <a:ea typeface="Times New Roman"/>
                <a:cs typeface="Times New Roman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CHỦ ĐỀ 5</a:t>
            </a:r>
            <a:r>
              <a:rPr lang="vi-VN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NGHỀ TRUYỀN THỐNG QUÊ HƯƠNG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HOẠT ĐỘNG GIÁO DỤC THEO CHỦ ĐỀ: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NGHỀ TRUYỀN THỐNG QUÊ EM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xmlns="" id="{AD8F65BE-B4E5-4E77-B3D5-B4FE11A1B6EA}"/>
              </a:ext>
            </a:extLst>
          </p:cNvPr>
          <p:cNvSpPr/>
          <p:nvPr/>
        </p:nvSpPr>
        <p:spPr>
          <a:xfrm>
            <a:off x="409430" y="2114566"/>
            <a:ext cx="9469383" cy="126834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  <a:r>
              <a:rPr lang="en-US" sz="32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diện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nghề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truyền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5" name="Rectangle: Rounded Corners 5">
            <a:extLst>
              <a:ext uri="{FF2B5EF4-FFF2-40B4-BE49-F238E27FC236}">
                <a16:creationId xmlns:a16="http://schemas.microsoft.com/office/drawing/2014/main" xmlns="" id="{47E5112D-0858-4F7A-BF6E-035A371032EC}"/>
              </a:ext>
            </a:extLst>
          </p:cNvPr>
          <p:cNvSpPr/>
          <p:nvPr/>
        </p:nvSpPr>
        <p:spPr>
          <a:xfrm>
            <a:off x="394340" y="3657598"/>
            <a:ext cx="9469383" cy="19195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+ Tên nghề truyền thống;</a:t>
            </a:r>
            <a:endParaRPr lang="en-US" sz="3200" b="1" dirty="0">
              <a:solidFill>
                <a:srgbClr val="0070C0"/>
              </a:solidFill>
              <a:ea typeface="Calibri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+ Sản phẩm của nghề truyền thống.</a:t>
            </a:r>
            <a:endParaRPr lang="en-US" sz="3200" b="1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5142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1536D2-9E24-5F7F-E313-18DF35F63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093" y="-1"/>
            <a:ext cx="2392907" cy="67913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1003" y="2764450"/>
            <a:ext cx="2920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8235" y="2720093"/>
            <a:ext cx="4230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3" y="6223379"/>
            <a:ext cx="2920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55716" y="6182436"/>
            <a:ext cx="2920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4984" y="-571930"/>
            <a:ext cx="2672658" cy="40001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4010" y="-445520"/>
            <a:ext cx="2550194" cy="38233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3985" y="2852758"/>
            <a:ext cx="2894475" cy="39802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0777" y="2733107"/>
            <a:ext cx="2894766" cy="405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022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B1536D2-9E24-5F7F-E313-18DF35F63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723" y="-1"/>
            <a:ext cx="2328277" cy="6791325"/>
          </a:xfrm>
          <a:prstGeom prst="rect">
            <a:avLst/>
          </a:prstGeom>
        </p:spPr>
      </p:pic>
      <p:sp>
        <p:nvSpPr>
          <p:cNvPr id="16" name="Rectangle: Rounded Corners 4">
            <a:extLst>
              <a:ext uri="{FF2B5EF4-FFF2-40B4-BE49-F238E27FC236}">
                <a16:creationId xmlns:a16="http://schemas.microsoft.com/office/drawing/2014/main" xmlns="" id="{AD8F65BE-B4E5-4E77-B3D5-B4FE11A1B6EA}"/>
              </a:ext>
            </a:extLst>
          </p:cNvPr>
          <p:cNvSpPr/>
          <p:nvPr/>
        </p:nvSpPr>
        <p:spPr>
          <a:xfrm>
            <a:off x="394339" y="1938873"/>
            <a:ext cx="9469383" cy="89984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04065"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2: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Khám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phá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nghề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truyền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thống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quê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1" b="1378"/>
          <a:stretch>
            <a:fillRect/>
          </a:stretch>
        </p:blipFill>
        <p:spPr bwMode="auto">
          <a:xfrm>
            <a:off x="1415314" y="2961563"/>
            <a:ext cx="7755981" cy="3841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723"/>
            <a:ext cx="9802812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690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extLst>
              <a:ext uri="{FF2B5EF4-FFF2-40B4-BE49-F238E27FC236}">
                <a16:creationId xmlns="" xmlns:a16="http://schemas.microsoft.com/office/drawing/2014/main" id="{98E90C70-F6FF-56AE-334B-A467C0A9E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872" y="1155307"/>
            <a:ext cx="2302904" cy="36610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92573" y="2516446"/>
            <a:ext cx="5936776" cy="206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 smtClean="0">
                <a:solidFill>
                  <a:prstClr val="black"/>
                </a:solidFill>
                <a:latin typeface="Times New Roman"/>
              </a:rPr>
              <a:t>                                                   </a:t>
            </a:r>
            <a:endParaRPr lang="en-US" sz="2800" b="1" i="1" dirty="0" smtClean="0">
              <a:solidFill>
                <a:srgbClr val="00B050"/>
              </a:solidFill>
              <a:latin typeface="Times New Roman"/>
            </a:endParaRPr>
          </a:p>
          <a:p>
            <a:pPr algn="ctr"/>
            <a:r>
              <a:rPr lang="en-US" sz="48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T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R</a:t>
            </a:r>
            <a:r>
              <a:rPr lang="en-US" sz="4800" b="1" dirty="0" smtClean="0">
                <a:solidFill>
                  <a:srgbClr val="FFC000"/>
                </a:solidFill>
                <a:latin typeface="Times New Roman"/>
                <a:ea typeface="Times New Roman"/>
                <a:cs typeface="Times New Roman"/>
              </a:rPr>
              <a:t>Ò</a:t>
            </a:r>
            <a:r>
              <a:rPr lang="en-US" sz="48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C</a:t>
            </a:r>
            <a:r>
              <a:rPr lang="en-US" sz="4800" b="1" dirty="0" smtClean="0">
                <a:solidFill>
                  <a:srgbClr val="AD138C"/>
                </a:solidFill>
                <a:latin typeface="Times New Roman"/>
                <a:ea typeface="Times New Roman"/>
                <a:cs typeface="Times New Roman"/>
              </a:rPr>
              <a:t>H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Ơ</a:t>
            </a:r>
            <a:r>
              <a:rPr lang="en-US" sz="4800" b="1" dirty="0" smtClean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I</a:t>
            </a:r>
            <a:r>
              <a:rPr lang="en-US" sz="48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48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</a:pPr>
            <a:r>
              <a:rPr lang="en-US" sz="5400" b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TRUYỀN ĐIỆN</a:t>
            </a:r>
            <a:endParaRPr lang="vi-VN" sz="6000" b="1" dirty="0">
              <a:solidFill>
                <a:srgbClr val="00B050"/>
              </a:solidFill>
              <a:latin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69" y="98946"/>
            <a:ext cx="9802812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51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98E90C70-F6FF-56AE-334B-A467C0A9E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872" y="1155307"/>
            <a:ext cx="2302904" cy="3661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9CC3A7-BBF6-318C-E990-E1CB8D202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1264" y="1010022"/>
            <a:ext cx="11376122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68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2764</TotalTime>
  <Words>163</Words>
  <Application>Microsoft Office PowerPoint</Application>
  <PresentationFormat>Custom</PresentationFormat>
  <Paragraphs>34</Paragraphs>
  <Slides>9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KHC</cp:lastModifiedBy>
  <cp:revision>121</cp:revision>
  <dcterms:created xsi:type="dcterms:W3CDTF">2023-09-16T02:51:18Z</dcterms:created>
  <dcterms:modified xsi:type="dcterms:W3CDTF">2023-12-21T00:48:55Z</dcterms:modified>
</cp:coreProperties>
</file>