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2" r:id="rId13"/>
    <p:sldId id="274" r:id="rId14"/>
    <p:sldId id="275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36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3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8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0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33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98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4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1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62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24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54C7E-5F90-46DC-869D-A64AB3226A8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444C-AA1F-4731-9BEA-B0734477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62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54C7E-5F90-46DC-869D-A64AB3226A8F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5444C-AA1F-4731-9BEA-B0734477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9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0"/>
            <a:ext cx="9234055" cy="6851074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914400" y="312737"/>
            <a:ext cx="6477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ỦY BAN NHÂN DÂN HUYỆN TÂY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</a:p>
          <a:p>
            <a:pPr algn="ctr" eaLnBrk="1" hangingPunct="1">
              <a:spcBef>
                <a:spcPct val="0"/>
              </a:spcBef>
            </a:pPr>
            <a:r>
              <a:rPr lang="en-US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TRƯỜNG TIỂU HỌC BÌNH TÂN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914400" y="4648200"/>
            <a:ext cx="7696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32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Mỹ</a:t>
            </a:r>
            <a:r>
              <a:rPr lang="en-US" sz="3200" b="1" dirty="0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Trâm</a:t>
            </a:r>
            <a:endParaRPr lang="en-US" sz="3200" b="1" dirty="0" smtClean="0">
              <a:solidFill>
                <a:srgbClr val="FF00FF"/>
              </a:solidFill>
              <a:latin typeface="Times New Roman" pitchFamily="18" charset="0"/>
              <a:ea typeface="PMingLiU" pitchFamily="18" charset="-12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011740"/>
            <a:ext cx="792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TIẾNG VIỆT: GÓC SÁNG TẠO</a:t>
            </a:r>
          </a:p>
          <a:p>
            <a:pPr algn="ctr"/>
            <a:r>
              <a:rPr lang="en-US" sz="3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DIỄN KỊCH</a:t>
            </a:r>
          </a:p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VƯƠNG QUỐC TƯƠNG LAI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63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2286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endParaRPr lang="en-US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23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0"/>
            <a:ext cx="9525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57199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0437" y="1600200"/>
            <a:ext cx="78901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♣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…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3733800"/>
            <a:ext cx="7315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♣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20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38400"/>
            <a:ext cx="9144000" cy="44195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90600" y="-381000"/>
            <a:ext cx="73914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18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11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304800"/>
            <a:ext cx="8229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200" b="1" i="1" kern="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VƯƠNG QUỐC TƯƠNG LAI</a:t>
            </a:r>
            <a:endParaRPr lang="en-US" sz="3200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60589" y="1676400"/>
            <a:ext cx="3880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95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73914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18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11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066800" y="1524000"/>
            <a:ext cx="8229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600" b="1" i="1" kern="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VƯƠNG QUỐC TƯƠNG LAI</a:t>
            </a:r>
            <a:endParaRPr lang="en-US" sz="3600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133600" y="3505200"/>
            <a:ext cx="6248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VẬN DỤNG, TRẢI NGHIỆM</a:t>
            </a:r>
            <a:endParaRPr lang="en-US" sz="3600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64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vi-VN" b="1" i="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Trò chơi: </a:t>
            </a:r>
            <a:r>
              <a:rPr lang="en-US" b="1" i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i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vi-VN" b="1" i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Hãy đoán ước mơ của tôi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382161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15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0"/>
            <a:ext cx="9234055" cy="6851074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838200" y="312737"/>
            <a:ext cx="647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ỦY BAN NHÂN DÂN HUYỆN TÂY SƠN</a:t>
            </a:r>
          </a:p>
          <a:p>
            <a:pPr algn="ctr" eaLnBrk="1" hangingPunct="1">
              <a:spcBef>
                <a:spcPct val="0"/>
              </a:spcBef>
            </a:pPr>
            <a:r>
              <a:rPr 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TIỂU HỌC BÌNH TÂN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914400" y="2818666"/>
            <a:ext cx="7543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sz="440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MẠNH KHỎE, HẠNH PHÚC VÀ THÀNH ĐẠT!</a:t>
            </a:r>
            <a:endParaRPr lang="en-US" sz="4400" b="1" dirty="0" smtClean="0">
              <a:solidFill>
                <a:srgbClr val="FF00FF"/>
              </a:solidFill>
              <a:latin typeface="Times New Roman" pitchFamily="18" charset="0"/>
              <a:ea typeface="PMingLiU" pitchFamily="18" charset="-12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4602540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 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 CẢM ƠN 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QUÝ THẦY 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CÔ!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28600" y="1219200"/>
            <a:ext cx="8229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600" b="1" i="1" kern="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VƯƠNG QUỐC TƯƠNG LAI</a:t>
            </a:r>
            <a:endParaRPr lang="en-US" sz="3600" kern="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85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3914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18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11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066800" y="1752600"/>
            <a:ext cx="8229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600" b="1" i="1" kern="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kern="0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VƯƠNG QUỐC TƯƠNG LAI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857500" y="3810000"/>
            <a:ext cx="464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MỞ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ĐẦU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776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984409"/>
            <a:ext cx="8458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 CHÚNG MÌNH CÓ PHÉP LẠ</a:t>
            </a:r>
          </a:p>
          <a:p>
            <a:r>
              <a:rPr lang="en-US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36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endParaRPr lang="en-US" sz="3600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37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NẾU CHÚNG MÌNH CÓ PHÉP LẠ TỐP CA_480p (online-video-cutter.com)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1" y="0"/>
            <a:ext cx="9140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146209"/>
            <a:ext cx="8458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 CHÚNG MÌNH CÓ PHÉP LẠ</a:t>
            </a:r>
          </a:p>
          <a:p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3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endParaRPr lang="en-US" sz="3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22860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29718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42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73914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18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11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066800" y="1752600"/>
            <a:ext cx="8229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600" b="1" i="1" kern="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VƯƠNG QUỐC TƯƠNG LAI</a:t>
            </a:r>
            <a:endParaRPr lang="en-US" sz="3600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133600" y="3657600"/>
            <a:ext cx="6248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 TẬP, THỰC HÀNH</a:t>
            </a:r>
            <a:endParaRPr lang="en-US" sz="3600" kern="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645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457199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0437" y="1219200"/>
            <a:ext cx="789016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0437" y="1752600"/>
            <a:ext cx="7890163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khẽ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437" y="4267200"/>
            <a:ext cx="7890163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82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" y="2438400"/>
            <a:ext cx="9061621" cy="44195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90600" y="-381000"/>
            <a:ext cx="73914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sáu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18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11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304800"/>
            <a:ext cx="8229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i="1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3600" b="1" i="1" kern="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VƯƠNG QUỐC TƯƠNG LAI</a:t>
            </a:r>
            <a:endParaRPr lang="en-US" sz="3600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0037" y="1715869"/>
            <a:ext cx="7661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endParaRPr lang="en-US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83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2286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9067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7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455</Words>
  <Application>Microsoft Office PowerPoint</Application>
  <PresentationFormat>On-screen Show (4:3)</PresentationFormat>
  <Paragraphs>62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PMingLiU</vt:lpstr>
      <vt:lpstr>Times New Roman</vt:lpstr>
      <vt:lpstr>Office Theme</vt:lpstr>
      <vt:lpstr>PowerPoint Presentation</vt:lpstr>
      <vt:lpstr>Thứ sáu ngày 18 tháng 11 năm 2023</vt:lpstr>
      <vt:lpstr>PowerPoint Presentation</vt:lpstr>
      <vt:lpstr>PowerPoint Presentation</vt:lpstr>
      <vt:lpstr>PowerPoint Presentation</vt:lpstr>
      <vt:lpstr>Thứ sáu ngày 18 tháng 11 năm 2023</vt:lpstr>
      <vt:lpstr>PowerPoint Presentation</vt:lpstr>
      <vt:lpstr>Thứ sáu ngày 18 tháng 11 năm 2023</vt:lpstr>
      <vt:lpstr>PowerPoint Presentation</vt:lpstr>
      <vt:lpstr>PowerPoint Presentation</vt:lpstr>
      <vt:lpstr>PowerPoint Presentation</vt:lpstr>
      <vt:lpstr>Thứ sáu ngày 18 tháng 11 năm 2023</vt:lpstr>
      <vt:lpstr>Thứ sáu ngày 18 tháng 11 năm 2023</vt:lpstr>
      <vt:lpstr>Trò chơi:  Hãy đoán ước mơ của tôi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KHC</dc:creator>
  <cp:lastModifiedBy>Windows User</cp:lastModifiedBy>
  <cp:revision>27</cp:revision>
  <dcterms:created xsi:type="dcterms:W3CDTF">2023-10-29T01:03:32Z</dcterms:created>
  <dcterms:modified xsi:type="dcterms:W3CDTF">2025-03-31T08:52:31Z</dcterms:modified>
</cp:coreProperties>
</file>