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8" r:id="rId4"/>
    <p:sldMasterId id="2147483700" r:id="rId5"/>
    <p:sldMasterId id="2147483724" r:id="rId6"/>
    <p:sldMasterId id="2147483748" r:id="rId7"/>
  </p:sldMasterIdLst>
  <p:notesMasterIdLst>
    <p:notesMasterId r:id="rId21"/>
  </p:notesMasterIdLst>
  <p:sldIdLst>
    <p:sldId id="279" r:id="rId8"/>
    <p:sldId id="280" r:id="rId9"/>
    <p:sldId id="281" r:id="rId10"/>
    <p:sldId id="282" r:id="rId11"/>
    <p:sldId id="287" r:id="rId12"/>
    <p:sldId id="288" r:id="rId13"/>
    <p:sldId id="285" r:id="rId14"/>
    <p:sldId id="273" r:id="rId15"/>
    <p:sldId id="274" r:id="rId16"/>
    <p:sldId id="276" r:id="rId17"/>
    <p:sldId id="277" r:id="rId18"/>
    <p:sldId id="275" r:id="rId19"/>
    <p:sldId id="269" r:id="rId2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1620" autoAdjust="0"/>
  </p:normalViewPr>
  <p:slideViewPr>
    <p:cSldViewPr>
      <p:cViewPr varScale="1">
        <p:scale>
          <a:sx n="48" d="100"/>
          <a:sy n="48" d="100"/>
        </p:scale>
        <p:origin x="652" y="56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290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2AEE00-5335-4B3D-9F6C-172960DC28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88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74" y="1893711"/>
            <a:ext cx="6917571" cy="13066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0748" y="3454400"/>
            <a:ext cx="5696823" cy="1557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4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9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4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19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29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4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39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990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990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990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24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990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990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990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85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873" y="3917292"/>
            <a:ext cx="6917571" cy="1210735"/>
          </a:xfrm>
        </p:spPr>
        <p:txBody>
          <a:bodyPr anchor="t"/>
          <a:lstStyle>
            <a:lvl1pPr algn="l">
              <a:defRPr sz="364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873" y="2583752"/>
            <a:ext cx="6917571" cy="1333500"/>
          </a:xfrm>
        </p:spPr>
        <p:txBody>
          <a:bodyPr anchor="b"/>
          <a:lstStyle>
            <a:lvl1pPr marL="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1pPr>
            <a:lvl2pPr marL="404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9903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14847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4pPr>
            <a:lvl5pPr marL="1619766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5pPr>
            <a:lvl6pPr marL="2024729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6pPr>
            <a:lvl7pPr marL="242969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7pPr>
            <a:lvl8pPr marL="2834627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8pPr>
            <a:lvl9pPr marL="3239558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990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990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990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70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916" y="1422403"/>
            <a:ext cx="3594424" cy="4023079"/>
          </a:xfrm>
        </p:spPr>
        <p:txBody>
          <a:bodyPr/>
          <a:lstStyle>
            <a:lvl1pPr>
              <a:defRPr sz="2578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6979" y="1422403"/>
            <a:ext cx="3594424" cy="4023079"/>
          </a:xfrm>
        </p:spPr>
        <p:txBody>
          <a:bodyPr/>
          <a:lstStyle>
            <a:lvl1pPr>
              <a:defRPr sz="2578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990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990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990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41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51" y="1364546"/>
            <a:ext cx="3595838" cy="568677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4965" indent="0">
              <a:buNone/>
              <a:defRPr sz="1778" b="1"/>
            </a:lvl2pPr>
            <a:lvl3pPr marL="809903" indent="0">
              <a:buNone/>
              <a:defRPr sz="1600" b="1"/>
            </a:lvl3pPr>
            <a:lvl4pPr marL="1214847" indent="0">
              <a:buNone/>
              <a:defRPr sz="1511" b="1"/>
            </a:lvl4pPr>
            <a:lvl5pPr marL="1619766" indent="0">
              <a:buNone/>
              <a:defRPr sz="1511" b="1"/>
            </a:lvl5pPr>
            <a:lvl6pPr marL="2024729" indent="0">
              <a:buNone/>
              <a:defRPr sz="1511" b="1"/>
            </a:lvl6pPr>
            <a:lvl7pPr marL="2429691" indent="0">
              <a:buNone/>
              <a:defRPr sz="1511" b="1"/>
            </a:lvl7pPr>
            <a:lvl8pPr marL="2834627" indent="0">
              <a:buNone/>
              <a:defRPr sz="1511" b="1"/>
            </a:lvl8pPr>
            <a:lvl9pPr marL="3239558" indent="0">
              <a:buNone/>
              <a:defRPr sz="15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951" y="1933223"/>
            <a:ext cx="3595838" cy="3512256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34157" y="1364546"/>
            <a:ext cx="3597251" cy="568677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4965" indent="0">
              <a:buNone/>
              <a:defRPr sz="1778" b="1"/>
            </a:lvl2pPr>
            <a:lvl3pPr marL="809903" indent="0">
              <a:buNone/>
              <a:defRPr sz="1600" b="1"/>
            </a:lvl3pPr>
            <a:lvl4pPr marL="1214847" indent="0">
              <a:buNone/>
              <a:defRPr sz="1511" b="1"/>
            </a:lvl4pPr>
            <a:lvl5pPr marL="1619766" indent="0">
              <a:buNone/>
              <a:defRPr sz="1511" b="1"/>
            </a:lvl5pPr>
            <a:lvl6pPr marL="2024729" indent="0">
              <a:buNone/>
              <a:defRPr sz="1511" b="1"/>
            </a:lvl6pPr>
            <a:lvl7pPr marL="2429691" indent="0">
              <a:buNone/>
              <a:defRPr sz="1511" b="1"/>
            </a:lvl7pPr>
            <a:lvl8pPr marL="2834627" indent="0">
              <a:buNone/>
              <a:defRPr sz="1511" b="1"/>
            </a:lvl8pPr>
            <a:lvl9pPr marL="3239558" indent="0">
              <a:buNone/>
              <a:defRPr sz="15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34157" y="1933223"/>
            <a:ext cx="3597251" cy="3512256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990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990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990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35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990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990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990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94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990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990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990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0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81" y="242717"/>
            <a:ext cx="2677453" cy="1032933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1898" y="242716"/>
            <a:ext cx="4549546" cy="5202768"/>
          </a:xfrm>
        </p:spPr>
        <p:txBody>
          <a:bodyPr/>
          <a:lstStyle>
            <a:lvl1pPr>
              <a:defRPr sz="2844"/>
            </a:lvl1pPr>
            <a:lvl2pPr>
              <a:defRPr sz="2578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981" y="1275644"/>
            <a:ext cx="2677453" cy="4169835"/>
          </a:xfrm>
        </p:spPr>
        <p:txBody>
          <a:bodyPr/>
          <a:lstStyle>
            <a:lvl1pPr marL="0" indent="0">
              <a:buNone/>
              <a:defRPr sz="1244"/>
            </a:lvl1pPr>
            <a:lvl2pPr marL="404965" indent="0">
              <a:buNone/>
              <a:defRPr sz="1067"/>
            </a:lvl2pPr>
            <a:lvl3pPr marL="809903" indent="0">
              <a:buNone/>
              <a:defRPr sz="978"/>
            </a:lvl3pPr>
            <a:lvl4pPr marL="1214847" indent="0">
              <a:buNone/>
              <a:defRPr sz="978"/>
            </a:lvl4pPr>
            <a:lvl5pPr marL="1619766" indent="0">
              <a:buNone/>
              <a:defRPr sz="978"/>
            </a:lvl5pPr>
            <a:lvl6pPr marL="2024729" indent="0">
              <a:buNone/>
              <a:defRPr sz="978"/>
            </a:lvl6pPr>
            <a:lvl7pPr marL="2429691" indent="0">
              <a:buNone/>
              <a:defRPr sz="978"/>
            </a:lvl7pPr>
            <a:lvl8pPr marL="2834627" indent="0">
              <a:buNone/>
              <a:defRPr sz="978"/>
            </a:lvl8pPr>
            <a:lvl9pPr marL="3239558" indent="0">
              <a:buNone/>
              <a:defRPr sz="9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990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990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990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1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169" y="4267274"/>
            <a:ext cx="4882991" cy="503767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95169" y="544690"/>
            <a:ext cx="4882991" cy="3657600"/>
          </a:xfrm>
        </p:spPr>
        <p:txBody>
          <a:bodyPr/>
          <a:lstStyle>
            <a:lvl1pPr marL="0" indent="0">
              <a:buNone/>
              <a:defRPr sz="2844"/>
            </a:lvl1pPr>
            <a:lvl2pPr marL="404965" indent="0">
              <a:buNone/>
              <a:defRPr sz="2578"/>
            </a:lvl2pPr>
            <a:lvl3pPr marL="809903" indent="0">
              <a:buNone/>
              <a:defRPr sz="2133"/>
            </a:lvl3pPr>
            <a:lvl4pPr marL="1214847" indent="0">
              <a:buNone/>
              <a:defRPr sz="1778"/>
            </a:lvl4pPr>
            <a:lvl5pPr marL="1619766" indent="0">
              <a:buNone/>
              <a:defRPr sz="1778"/>
            </a:lvl5pPr>
            <a:lvl6pPr marL="2024729" indent="0">
              <a:buNone/>
              <a:defRPr sz="1778"/>
            </a:lvl6pPr>
            <a:lvl7pPr marL="2429691" indent="0">
              <a:buNone/>
              <a:defRPr sz="1778"/>
            </a:lvl7pPr>
            <a:lvl8pPr marL="2834627" indent="0">
              <a:buNone/>
              <a:defRPr sz="1778"/>
            </a:lvl8pPr>
            <a:lvl9pPr marL="3239558" indent="0">
              <a:buNone/>
              <a:defRPr sz="177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5169" y="4771003"/>
            <a:ext cx="4882991" cy="715434"/>
          </a:xfrm>
        </p:spPr>
        <p:txBody>
          <a:bodyPr/>
          <a:lstStyle>
            <a:lvl1pPr marL="0" indent="0">
              <a:buNone/>
              <a:defRPr sz="1244"/>
            </a:lvl1pPr>
            <a:lvl2pPr marL="404965" indent="0">
              <a:buNone/>
              <a:defRPr sz="1067"/>
            </a:lvl2pPr>
            <a:lvl3pPr marL="809903" indent="0">
              <a:buNone/>
              <a:defRPr sz="978"/>
            </a:lvl3pPr>
            <a:lvl4pPr marL="1214847" indent="0">
              <a:buNone/>
              <a:defRPr sz="978"/>
            </a:lvl4pPr>
            <a:lvl5pPr marL="1619766" indent="0">
              <a:buNone/>
              <a:defRPr sz="978"/>
            </a:lvl5pPr>
            <a:lvl6pPr marL="2024729" indent="0">
              <a:buNone/>
              <a:defRPr sz="978"/>
            </a:lvl6pPr>
            <a:lvl7pPr marL="2429691" indent="0">
              <a:buNone/>
              <a:defRPr sz="978"/>
            </a:lvl7pPr>
            <a:lvl8pPr marL="2834627" indent="0">
              <a:buNone/>
              <a:defRPr sz="978"/>
            </a:lvl8pPr>
            <a:lvl9pPr marL="3239558" indent="0">
              <a:buNone/>
              <a:defRPr sz="9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990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990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990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44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990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990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990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70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00281" y="244171"/>
            <a:ext cx="1831122" cy="52013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916" y="244171"/>
            <a:ext cx="5357727" cy="52013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990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990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990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142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20749" y="2840573"/>
            <a:ext cx="13835142" cy="1960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6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8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1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743FA45D-5745-4D5B-B933-E6E5EA559B7E}" type="datetimeFigureOut">
              <a:rPr lang="zh-CN" altLang="en-US" smtClean="0"/>
              <a:pPr defTabSz="1219170">
                <a:defRPr/>
              </a:pPr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B15A4A0E-EFA2-4EC3-ADA5-A2020E998F84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9609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57650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9908" y="-1114778"/>
            <a:ext cx="17774317" cy="210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2175" y="8029226"/>
            <a:ext cx="3204464" cy="127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96836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2175" y="8029226"/>
            <a:ext cx="3204464" cy="127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9908" y="-1114778"/>
            <a:ext cx="17774317" cy="210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1782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12247"/>
            <a:ext cx="16276638" cy="465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861" y="6668916"/>
            <a:ext cx="3814837" cy="380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0"/>
          <p:cNvGrpSpPr>
            <a:grpSpLocks/>
          </p:cNvGrpSpPr>
          <p:nvPr userDrawn="1"/>
        </p:nvGrpSpPr>
        <p:grpSpPr bwMode="auto">
          <a:xfrm>
            <a:off x="-1763302" y="-46089"/>
            <a:ext cx="20424921" cy="2768601"/>
            <a:chOff x="-900605" y="-49427"/>
            <a:chExt cx="5490815" cy="745701"/>
          </a:xfrm>
        </p:grpSpPr>
        <p:pic>
          <p:nvPicPr>
            <p:cNvPr id="5" name="图片 11"/>
            <p:cNvPicPr>
              <a:picLocks noChangeAspect="1"/>
            </p:cNvPicPr>
            <p:nvPr userDrawn="1"/>
          </p:nvPicPr>
          <p:blipFill rotWithShape="1">
            <a:blip r:embed="rId4"/>
            <a:srcRect b="22727"/>
            <a:stretch>
              <a:fillRect/>
            </a:stretch>
          </p:blipFill>
          <p:spPr>
            <a:xfrm rot="5400000">
              <a:off x="3006472" y="-914069"/>
              <a:ext cx="719096" cy="24483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1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5400000">
              <a:off x="324116" y="-1247543"/>
              <a:ext cx="719096" cy="316853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99901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36712"/>
            <a:ext cx="16276638" cy="465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3"/>
          <p:cNvGrpSpPr>
            <a:grpSpLocks/>
          </p:cNvGrpSpPr>
          <p:nvPr userDrawn="1"/>
        </p:nvGrpSpPr>
        <p:grpSpPr bwMode="auto">
          <a:xfrm>
            <a:off x="-2537573" y="-98777"/>
            <a:ext cx="20424921" cy="2768601"/>
            <a:chOff x="-900605" y="-49427"/>
            <a:chExt cx="5490815" cy="745701"/>
          </a:xfrm>
        </p:grpSpPr>
        <p:pic>
          <p:nvPicPr>
            <p:cNvPr id="4" name="图片 4"/>
            <p:cNvPicPr>
              <a:picLocks noChangeAspect="1"/>
            </p:cNvPicPr>
            <p:nvPr userDrawn="1"/>
          </p:nvPicPr>
          <p:blipFill rotWithShape="1">
            <a:blip r:embed="rId3"/>
            <a:srcRect b="22727"/>
            <a:stretch>
              <a:fillRect/>
            </a:stretch>
          </p:blipFill>
          <p:spPr>
            <a:xfrm rot="5400000">
              <a:off x="3006472" y="-914069"/>
              <a:ext cx="719096" cy="24483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5400000">
              <a:off x="324116" y="-1247543"/>
              <a:ext cx="719096" cy="316853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796435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5744" y="5875870"/>
            <a:ext cx="13835142" cy="1816100"/>
          </a:xfrm>
        </p:spPr>
        <p:txBody>
          <a:bodyPr anchor="t"/>
          <a:lstStyle>
            <a:lvl1pPr algn="l">
              <a:defRPr sz="7109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85744" y="3875618"/>
            <a:ext cx="13835142" cy="2000249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65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317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7974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063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289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594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8604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1263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8758CD03-7D26-4420-ACA5-652AC887CD5C}" type="datetimeFigureOut">
              <a:rPr lang="zh-CN" altLang="en-US" smtClean="0"/>
              <a:pPr defTabSz="1219170">
                <a:defRPr/>
              </a:pPr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838DB75F-6D06-4936-9B62-AD4C1764F89A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47435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833" y="1600205"/>
            <a:ext cx="7188848" cy="4525433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73958" y="1600205"/>
            <a:ext cx="7188848" cy="4525433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B7C0BE87-324B-4E2C-9AA6-8910E1D76FB1}" type="datetimeFigureOut">
              <a:rPr lang="zh-CN" altLang="en-US" smtClean="0"/>
              <a:pPr defTabSz="1219170">
                <a:defRPr/>
              </a:pPr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DDC6452A-218A-46C6-AA36-8AFDDF61148C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89564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5" cy="1524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13832" y="2046820"/>
            <a:ext cx="7191675" cy="853017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658" indent="0">
              <a:buNone/>
              <a:defRPr sz="3556" b="1"/>
            </a:lvl2pPr>
            <a:lvl3pPr marL="1625317" indent="0">
              <a:buNone/>
              <a:defRPr sz="3200" b="1"/>
            </a:lvl3pPr>
            <a:lvl4pPr marL="2437974" indent="0">
              <a:buNone/>
              <a:defRPr sz="2844" b="1"/>
            </a:lvl4pPr>
            <a:lvl5pPr marL="3250631" indent="0">
              <a:buNone/>
              <a:defRPr sz="2844" b="1"/>
            </a:lvl5pPr>
            <a:lvl6pPr marL="4063289" indent="0">
              <a:buNone/>
              <a:defRPr sz="2844" b="1"/>
            </a:lvl6pPr>
            <a:lvl7pPr marL="4875947" indent="0">
              <a:buNone/>
              <a:defRPr sz="2844" b="1"/>
            </a:lvl7pPr>
            <a:lvl8pPr marL="5688604" indent="0">
              <a:buNone/>
              <a:defRPr sz="2844" b="1"/>
            </a:lvl8pPr>
            <a:lvl9pPr marL="6501263" indent="0">
              <a:buNone/>
              <a:defRPr sz="284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268311" y="2046820"/>
            <a:ext cx="7194500" cy="853017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658" indent="0">
              <a:buNone/>
              <a:defRPr sz="3556" b="1"/>
            </a:lvl2pPr>
            <a:lvl3pPr marL="1625317" indent="0">
              <a:buNone/>
              <a:defRPr sz="3200" b="1"/>
            </a:lvl3pPr>
            <a:lvl4pPr marL="2437974" indent="0">
              <a:buNone/>
              <a:defRPr sz="2844" b="1"/>
            </a:lvl4pPr>
            <a:lvl5pPr marL="3250631" indent="0">
              <a:buNone/>
              <a:defRPr sz="2844" b="1"/>
            </a:lvl5pPr>
            <a:lvl6pPr marL="4063289" indent="0">
              <a:buNone/>
              <a:defRPr sz="2844" b="1"/>
            </a:lvl6pPr>
            <a:lvl7pPr marL="4875947" indent="0">
              <a:buNone/>
              <a:defRPr sz="2844" b="1"/>
            </a:lvl7pPr>
            <a:lvl8pPr marL="5688604" indent="0">
              <a:buNone/>
              <a:defRPr sz="2844" b="1"/>
            </a:lvl8pPr>
            <a:lvl9pPr marL="6501263" indent="0">
              <a:buNone/>
              <a:defRPr sz="284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268311" y="2899833"/>
            <a:ext cx="7194500" cy="5268384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BF8ABABF-CA76-4A06-A8C8-7FEB42B48875}" type="datetimeFigureOut">
              <a:rPr lang="zh-CN" altLang="en-US" smtClean="0"/>
              <a:pPr defTabSz="1219170">
                <a:defRPr/>
              </a:pPr>
              <a:t>2024/10/31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73701F92-D142-45AE-A291-F7562701F3C2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17311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37A0588F-AADD-4F53-8592-568F44FAFD7D}" type="datetimeFigureOut">
              <a:rPr lang="zh-CN" altLang="en-US" smtClean="0"/>
              <a:pPr defTabSz="1219170">
                <a:defRPr/>
              </a:pPr>
              <a:t>2024/10/31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6A8F3337-E684-4A0E-8300-41B947219F9F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1668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39B9C617-387A-4287-9D32-73DDE6554037}" type="datetimeFigureOut">
              <a:rPr lang="zh-CN" altLang="en-US" smtClean="0"/>
              <a:pPr defTabSz="1219170">
                <a:defRPr/>
              </a:pPr>
              <a:t>2024/10/31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973B7779-A7C1-4D65-A01C-EEFF084DE1FF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57452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836" y="364068"/>
            <a:ext cx="5354902" cy="154940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63714" y="364073"/>
            <a:ext cx="9099093" cy="7804151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13836" y="1913471"/>
            <a:ext cx="5354902" cy="6254751"/>
          </a:xfrm>
        </p:spPr>
        <p:txBody>
          <a:bodyPr/>
          <a:lstStyle>
            <a:lvl1pPr marL="0" indent="0">
              <a:buNone/>
              <a:defRPr sz="2489"/>
            </a:lvl1pPr>
            <a:lvl2pPr marL="812658" indent="0">
              <a:buNone/>
              <a:defRPr sz="2133"/>
            </a:lvl2pPr>
            <a:lvl3pPr marL="1625317" indent="0">
              <a:buNone/>
              <a:defRPr sz="1777"/>
            </a:lvl3pPr>
            <a:lvl4pPr marL="2437974" indent="0">
              <a:buNone/>
              <a:defRPr sz="1600"/>
            </a:lvl4pPr>
            <a:lvl5pPr marL="3250631" indent="0">
              <a:buNone/>
              <a:defRPr sz="1600"/>
            </a:lvl5pPr>
            <a:lvl6pPr marL="4063289" indent="0">
              <a:buNone/>
              <a:defRPr sz="1600"/>
            </a:lvl6pPr>
            <a:lvl7pPr marL="4875947" indent="0">
              <a:buNone/>
              <a:defRPr sz="1600"/>
            </a:lvl7pPr>
            <a:lvl8pPr marL="5688604" indent="0">
              <a:buNone/>
              <a:defRPr sz="1600"/>
            </a:lvl8pPr>
            <a:lvl9pPr marL="6501263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20790FDC-77DE-4A67-98FD-A276360B8DDA}" type="datetimeFigureOut">
              <a:rPr lang="zh-CN" altLang="en-US" smtClean="0"/>
              <a:pPr defTabSz="1219170">
                <a:defRPr/>
              </a:pPr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25DB6C6A-5544-4865-AD5D-08D24BA7482A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30848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90335" y="6400803"/>
            <a:ext cx="9765983" cy="755652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 rtlCol="0">
            <a:normAutofit/>
          </a:bodyPr>
          <a:lstStyle>
            <a:lvl1pPr marL="0" indent="0">
              <a:buNone/>
              <a:defRPr sz="5689"/>
            </a:lvl1pPr>
            <a:lvl2pPr marL="812658" indent="0">
              <a:buNone/>
              <a:defRPr sz="4977"/>
            </a:lvl2pPr>
            <a:lvl3pPr marL="1625317" indent="0">
              <a:buNone/>
              <a:defRPr sz="4267"/>
            </a:lvl3pPr>
            <a:lvl4pPr marL="2437974" indent="0">
              <a:buNone/>
              <a:defRPr sz="3556"/>
            </a:lvl4pPr>
            <a:lvl5pPr marL="3250631" indent="0">
              <a:buNone/>
              <a:defRPr sz="3556"/>
            </a:lvl5pPr>
            <a:lvl6pPr marL="4063289" indent="0">
              <a:buNone/>
              <a:defRPr sz="3556"/>
            </a:lvl6pPr>
            <a:lvl7pPr marL="4875947" indent="0">
              <a:buNone/>
              <a:defRPr sz="3556"/>
            </a:lvl7pPr>
            <a:lvl8pPr marL="5688604" indent="0">
              <a:buNone/>
              <a:defRPr sz="3556"/>
            </a:lvl8pPr>
            <a:lvl9pPr marL="6501263" indent="0">
              <a:buNone/>
              <a:defRPr sz="3556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190335" y="7156454"/>
            <a:ext cx="9765983" cy="1073151"/>
          </a:xfrm>
        </p:spPr>
        <p:txBody>
          <a:bodyPr/>
          <a:lstStyle>
            <a:lvl1pPr marL="0" indent="0">
              <a:buNone/>
              <a:defRPr sz="2489"/>
            </a:lvl1pPr>
            <a:lvl2pPr marL="812658" indent="0">
              <a:buNone/>
              <a:defRPr sz="2133"/>
            </a:lvl2pPr>
            <a:lvl3pPr marL="1625317" indent="0">
              <a:buNone/>
              <a:defRPr sz="1777"/>
            </a:lvl3pPr>
            <a:lvl4pPr marL="2437974" indent="0">
              <a:buNone/>
              <a:defRPr sz="1600"/>
            </a:lvl4pPr>
            <a:lvl5pPr marL="3250631" indent="0">
              <a:buNone/>
              <a:defRPr sz="1600"/>
            </a:lvl5pPr>
            <a:lvl6pPr marL="4063289" indent="0">
              <a:buNone/>
              <a:defRPr sz="1600"/>
            </a:lvl6pPr>
            <a:lvl7pPr marL="4875947" indent="0">
              <a:buNone/>
              <a:defRPr sz="1600"/>
            </a:lvl7pPr>
            <a:lvl8pPr marL="5688604" indent="0">
              <a:buNone/>
              <a:defRPr sz="1600"/>
            </a:lvl8pPr>
            <a:lvl9pPr marL="6501263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C2437290-A007-48C7-9729-8E6DF579012F}" type="datetimeFigureOut">
              <a:rPr lang="zh-CN" altLang="en-US" smtClean="0"/>
              <a:pPr defTabSz="1219170">
                <a:defRPr/>
              </a:pPr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1B432950-F051-4FE9-8AE2-FC9349714863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08723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72CC574D-19C3-407D-8D5C-CFBAE0A97A7A}" type="datetimeFigureOut">
              <a:rPr lang="zh-CN" altLang="en-US" smtClean="0"/>
              <a:pPr defTabSz="1219170">
                <a:defRPr/>
              </a:pPr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F0AC7504-D054-4CCB-9161-903100AC5071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97563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800562" y="275170"/>
            <a:ext cx="3662244" cy="585046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833" y="275170"/>
            <a:ext cx="10715453" cy="585046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3B1F62A7-E6EB-488C-8D33-BF8C0BE27A03}" type="datetimeFigureOut">
              <a:rPr lang="zh-CN" altLang="en-US" smtClean="0"/>
              <a:pPr defTabSz="1219170">
                <a:defRPr/>
              </a:pPr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defTabSz="1219170">
              <a:defRPr/>
            </a:pPr>
            <a:fld id="{052CF0B3-06CB-4435-9EEC-23CCC47A5FE0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94360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9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6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4016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6546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4" y="5875869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4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08052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3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2802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137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3034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3114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69"/>
            <a:ext cx="9099092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2" y="1913469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6783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0669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8190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3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1650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9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6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2739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014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4" y="5875869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4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5008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3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3950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6370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485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6115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69"/>
            <a:ext cx="9099092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2" y="1913469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79067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1969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9199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3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55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9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6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4616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9808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4" y="5875869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4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9660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3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1496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60697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07280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96432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69"/>
            <a:ext cx="9099092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2" y="1913469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0244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3981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9741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3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1778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9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6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75050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8570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4" y="5875869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4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7068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3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2291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443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0977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0914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69"/>
            <a:ext cx="9099092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2" y="1913469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4954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7860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2301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3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408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916" y="244123"/>
            <a:ext cx="7324487" cy="1016000"/>
          </a:xfrm>
          <a:prstGeom prst="rect">
            <a:avLst/>
          </a:prstGeom>
        </p:spPr>
        <p:txBody>
          <a:bodyPr vert="horz" lIns="91116" tIns="45558" rIns="91116" bIns="455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16" y="1422403"/>
            <a:ext cx="7324487" cy="4023079"/>
          </a:xfrm>
          <a:prstGeom prst="rect">
            <a:avLst/>
          </a:prstGeom>
        </p:spPr>
        <p:txBody>
          <a:bodyPr vert="horz" lIns="91116" tIns="45558" rIns="91116" bIns="455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916" y="5650156"/>
            <a:ext cx="1898941" cy="324556"/>
          </a:xfrm>
          <a:prstGeom prst="rect">
            <a:avLst/>
          </a:prstGeom>
        </p:spPr>
        <p:txBody>
          <a:bodyPr vert="horz" lIns="91116" tIns="45558" rIns="91116" bIns="45558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990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80593" y="5650156"/>
            <a:ext cx="2577134" cy="324556"/>
          </a:xfrm>
          <a:prstGeom prst="rect">
            <a:avLst/>
          </a:prstGeom>
        </p:spPr>
        <p:txBody>
          <a:bodyPr vert="horz" lIns="91116" tIns="45558" rIns="91116" bIns="45558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990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2462" y="5650156"/>
            <a:ext cx="1898941" cy="324556"/>
          </a:xfrm>
          <a:prstGeom prst="rect">
            <a:avLst/>
          </a:prstGeom>
        </p:spPr>
        <p:txBody>
          <a:bodyPr vert="horz" lIns="91116" tIns="45558" rIns="91116" bIns="45558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990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0990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2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09903" rtl="0" eaLnBrk="1" latinLnBrk="0" hangingPunct="1">
        <a:spcBef>
          <a:spcPct val="0"/>
        </a:spcBef>
        <a:buNone/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3731" indent="-303731" algn="l" defTabSz="809903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58048" indent="-253091" algn="l" defTabSz="809903" rtl="0" eaLnBrk="1" latinLnBrk="0" hangingPunct="1">
        <a:spcBef>
          <a:spcPct val="20000"/>
        </a:spcBef>
        <a:buFont typeface="Arial" pitchFamily="34" charset="0"/>
        <a:buChar char="–"/>
        <a:defRPr sz="2578" kern="1200">
          <a:solidFill>
            <a:schemeClr val="tx1"/>
          </a:solidFill>
          <a:latin typeface="+mn-lt"/>
          <a:ea typeface="+mn-ea"/>
          <a:cs typeface="+mn-cs"/>
        </a:defRPr>
      </a:lvl2pPr>
      <a:lvl3pPr marL="1012365" indent="-202483" algn="l" defTabSz="809903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17329" indent="-202483" algn="l" defTabSz="809903" rtl="0" eaLnBrk="1" latinLnBrk="0" hangingPunct="1">
        <a:spcBef>
          <a:spcPct val="20000"/>
        </a:spcBef>
        <a:buFont typeface="Arial" pitchFamily="34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22262" indent="-202483" algn="l" defTabSz="809903" rtl="0" eaLnBrk="1" latinLnBrk="0" hangingPunct="1">
        <a:spcBef>
          <a:spcPct val="20000"/>
        </a:spcBef>
        <a:buFont typeface="Arial" pitchFamily="34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27200" indent="-202483" algn="l" defTabSz="809903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32134" indent="-202483" algn="l" defTabSz="809903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37094" indent="-202483" algn="l" defTabSz="809903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42045" indent="-202483" algn="l" defTabSz="809903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4965" algn="l" defTabSz="809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903" algn="l" defTabSz="809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4847" algn="l" defTabSz="809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19766" algn="l" defTabSz="809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4729" algn="l" defTabSz="809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9691" algn="l" defTabSz="809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34627" algn="l" defTabSz="809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39558" algn="l" defTabSz="8099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813832" y="366889"/>
            <a:ext cx="146489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13832" y="2133603"/>
            <a:ext cx="14648975" cy="603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13832" y="8475137"/>
            <a:ext cx="3797883" cy="4882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2133">
                <a:solidFill>
                  <a:srgbClr val="000000">
                    <a:tint val="75000"/>
                  </a:srgbClr>
                </a:solidFill>
                <a:latin typeface="华康方圆体W7"/>
              </a:defRPr>
            </a:lvl1pPr>
          </a:lstStyle>
          <a:p>
            <a:pPr defTabSz="1219170">
              <a:defRPr/>
            </a:pPr>
            <a:fld id="{7BC90ABC-12D0-482D-8951-C200F82FC37B}" type="datetimeFigureOut">
              <a:rPr lang="zh-CN" altLang="en-US" smtClean="0"/>
              <a:pPr defTabSz="1219170">
                <a:defRPr/>
              </a:pPr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561186" y="8475137"/>
            <a:ext cx="5154268" cy="4882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133">
                <a:solidFill>
                  <a:srgbClr val="000000">
                    <a:tint val="75000"/>
                  </a:srgbClr>
                </a:solidFill>
                <a:latin typeface="华康方圆体W7"/>
              </a:defRPr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664924" y="8475137"/>
            <a:ext cx="3797883" cy="4882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133">
                <a:solidFill>
                  <a:srgbClr val="000000">
                    <a:tint val="75000"/>
                  </a:srgbClr>
                </a:solidFill>
                <a:latin typeface="华康方圆体W7"/>
              </a:defRPr>
            </a:lvl1pPr>
          </a:lstStyle>
          <a:p>
            <a:pPr defTabSz="1219170">
              <a:defRPr/>
            </a:pPr>
            <a:fld id="{64724B86-6C9F-4CE5-BD07-FA53967FF570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5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ransition/>
  <p:txStyles>
    <p:titleStyle>
      <a:lvl1pPr algn="ctr" defTabSz="1622535" rtl="0" eaLnBrk="0" fontAlgn="base" hangingPunct="0">
        <a:spcBef>
          <a:spcPct val="0"/>
        </a:spcBef>
        <a:spcAft>
          <a:spcPct val="0"/>
        </a:spcAft>
        <a:defRPr sz="7821" kern="1200">
          <a:solidFill>
            <a:schemeClr val="tx1"/>
          </a:solidFill>
          <a:latin typeface="+mj-lt"/>
          <a:ea typeface="+mj-ea"/>
          <a:cs typeface="华康方圆体W7"/>
        </a:defRPr>
      </a:lvl1pPr>
      <a:lvl2pPr algn="ctr" defTabSz="1622535" rtl="0" eaLnBrk="0" fontAlgn="base" hangingPunct="0">
        <a:spcBef>
          <a:spcPct val="0"/>
        </a:spcBef>
        <a:spcAft>
          <a:spcPct val="0"/>
        </a:spcAft>
        <a:defRPr sz="7821">
          <a:solidFill>
            <a:schemeClr val="tx1"/>
          </a:solidFill>
          <a:latin typeface="华康方圆体W7"/>
          <a:ea typeface="华康方圆体W7"/>
          <a:cs typeface="华康方圆体W7"/>
        </a:defRPr>
      </a:lvl2pPr>
      <a:lvl3pPr algn="ctr" defTabSz="1622535" rtl="0" eaLnBrk="0" fontAlgn="base" hangingPunct="0">
        <a:spcBef>
          <a:spcPct val="0"/>
        </a:spcBef>
        <a:spcAft>
          <a:spcPct val="0"/>
        </a:spcAft>
        <a:defRPr sz="7821">
          <a:solidFill>
            <a:schemeClr val="tx1"/>
          </a:solidFill>
          <a:latin typeface="华康方圆体W7"/>
          <a:ea typeface="华康方圆体W7"/>
          <a:cs typeface="华康方圆体W7"/>
        </a:defRPr>
      </a:lvl3pPr>
      <a:lvl4pPr algn="ctr" defTabSz="1622535" rtl="0" eaLnBrk="0" fontAlgn="base" hangingPunct="0">
        <a:spcBef>
          <a:spcPct val="0"/>
        </a:spcBef>
        <a:spcAft>
          <a:spcPct val="0"/>
        </a:spcAft>
        <a:defRPr sz="7821">
          <a:solidFill>
            <a:schemeClr val="tx1"/>
          </a:solidFill>
          <a:latin typeface="华康方圆体W7"/>
          <a:ea typeface="华康方圆体W7"/>
          <a:cs typeface="华康方圆体W7"/>
        </a:defRPr>
      </a:lvl4pPr>
      <a:lvl5pPr algn="ctr" defTabSz="1622535" rtl="0" eaLnBrk="0" fontAlgn="base" hangingPunct="0">
        <a:spcBef>
          <a:spcPct val="0"/>
        </a:spcBef>
        <a:spcAft>
          <a:spcPct val="0"/>
        </a:spcAft>
        <a:defRPr sz="7821">
          <a:solidFill>
            <a:schemeClr val="tx1"/>
          </a:solidFill>
          <a:latin typeface="华康方圆体W7"/>
          <a:ea typeface="华康方圆体W7"/>
          <a:cs typeface="华康方圆体W7"/>
        </a:defRPr>
      </a:lvl5pPr>
      <a:lvl6pPr marL="812678" algn="ctr" defTabSz="1622535" rtl="0" fontAlgn="base">
        <a:spcBef>
          <a:spcPct val="0"/>
        </a:spcBef>
        <a:spcAft>
          <a:spcPct val="0"/>
        </a:spcAft>
        <a:defRPr sz="7821">
          <a:solidFill>
            <a:schemeClr val="tx1"/>
          </a:solidFill>
          <a:latin typeface="华康方圆体W7"/>
          <a:ea typeface="华康方圆体W7"/>
          <a:cs typeface="华康方圆体W7"/>
        </a:defRPr>
      </a:lvl6pPr>
      <a:lvl7pPr marL="1625357" algn="ctr" defTabSz="1622535" rtl="0" fontAlgn="base">
        <a:spcBef>
          <a:spcPct val="0"/>
        </a:spcBef>
        <a:spcAft>
          <a:spcPct val="0"/>
        </a:spcAft>
        <a:defRPr sz="7821">
          <a:solidFill>
            <a:schemeClr val="tx1"/>
          </a:solidFill>
          <a:latin typeface="华康方圆体W7"/>
          <a:ea typeface="华康方圆体W7"/>
          <a:cs typeface="华康方圆体W7"/>
        </a:defRPr>
      </a:lvl7pPr>
      <a:lvl8pPr marL="2438034" algn="ctr" defTabSz="1622535" rtl="0" fontAlgn="base">
        <a:spcBef>
          <a:spcPct val="0"/>
        </a:spcBef>
        <a:spcAft>
          <a:spcPct val="0"/>
        </a:spcAft>
        <a:defRPr sz="7821">
          <a:solidFill>
            <a:schemeClr val="tx1"/>
          </a:solidFill>
          <a:latin typeface="华康方圆体W7"/>
          <a:ea typeface="华康方圆体W7"/>
          <a:cs typeface="华康方圆体W7"/>
        </a:defRPr>
      </a:lvl8pPr>
      <a:lvl9pPr marL="3250712" algn="ctr" defTabSz="1622535" rtl="0" fontAlgn="base">
        <a:spcBef>
          <a:spcPct val="0"/>
        </a:spcBef>
        <a:spcAft>
          <a:spcPct val="0"/>
        </a:spcAft>
        <a:defRPr sz="7821">
          <a:solidFill>
            <a:schemeClr val="tx1"/>
          </a:solidFill>
          <a:latin typeface="华康方圆体W7"/>
          <a:ea typeface="华康方圆体W7"/>
          <a:cs typeface="华康方圆体W7"/>
        </a:defRPr>
      </a:lvl9pPr>
    </p:titleStyle>
    <p:bodyStyle>
      <a:lvl1pPr marL="606687" indent="-606687" algn="l" defTabSz="162253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华康方圆体W7"/>
        </a:defRPr>
      </a:lvl1pPr>
      <a:lvl2pPr marL="1317780" indent="-505103" algn="l" defTabSz="162253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华康方圆体W7"/>
        </a:defRPr>
      </a:lvl2pPr>
      <a:lvl3pPr marL="2028875" indent="-403518" algn="l" defTabSz="162253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华康方圆体W7"/>
        </a:defRPr>
      </a:lvl3pPr>
      <a:lvl4pPr marL="2841553" indent="-403518" algn="l" defTabSz="162253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华康方圆体W7"/>
        </a:defRPr>
      </a:lvl4pPr>
      <a:lvl5pPr marL="3654230" indent="-403518" algn="l" defTabSz="162253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华康方圆体W7"/>
        </a:defRPr>
      </a:lvl5pPr>
      <a:lvl6pPr marL="4469618" indent="-406329" algn="l" defTabSz="1625317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276" indent="-406329" algn="l" defTabSz="1625317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4934" indent="-406329" algn="l" defTabSz="1625317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7591" indent="-406329" algn="l" defTabSz="1625317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62531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658" algn="l" defTabSz="162531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317" algn="l" defTabSz="162531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974" algn="l" defTabSz="162531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631" algn="l" defTabSz="162531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289" algn="l" defTabSz="162531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947" algn="l" defTabSz="162531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604" algn="l" defTabSz="162531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1263" algn="l" defTabSz="162531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5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36"/>
            <a:ext cx="515426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5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5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36"/>
            <a:ext cx="515426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8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5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36"/>
            <a:ext cx="515426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4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5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31/10/2024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36"/>
            <a:ext cx="5154268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1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4.sv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slide" Target="slide7.xml"/><Relationship Id="rId2" Type="http://schemas.openxmlformats.org/officeDocument/2006/relationships/image" Target="../media/image22.jp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6.png"/><Relationship Id="rId11" Type="http://schemas.openxmlformats.org/officeDocument/2006/relationships/slide" Target="slide6.xml"/><Relationship Id="rId5" Type="http://schemas.openxmlformats.org/officeDocument/2006/relationships/image" Target="../media/image25.png"/><Relationship Id="rId15" Type="http://schemas.openxmlformats.org/officeDocument/2006/relationships/slide" Target="slide9.xml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slide" Target="slide5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slide" Target="slide4.xml"/><Relationship Id="rId5" Type="http://schemas.openxmlformats.org/officeDocument/2006/relationships/image" Target="../media/image22.jp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slide" Target="slide4.xml"/><Relationship Id="rId5" Type="http://schemas.openxmlformats.org/officeDocument/2006/relationships/image" Target="../media/image22.jp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slide" Target="slide4.xml"/><Relationship Id="rId5" Type="http://schemas.openxmlformats.org/officeDocument/2006/relationships/image" Target="../media/image22.jp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6">
            <a:extLst>
              <a:ext uri="{FF2B5EF4-FFF2-40B4-BE49-F238E27FC236}">
                <a16:creationId xmlns:a16="http://schemas.microsoft.com/office/drawing/2014/main" id="{8D99BAC2-6D32-E779-4E1B-0D4795F00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85525" y="7086320"/>
            <a:ext cx="2875788" cy="3657600"/>
          </a:xfrm>
          <a:prstGeom prst="rect">
            <a:avLst/>
          </a:prstGeom>
        </p:spPr>
      </p:pic>
      <p:pic>
        <p:nvPicPr>
          <p:cNvPr id="25" name="Picture 26">
            <a:extLst>
              <a:ext uri="{FF2B5EF4-FFF2-40B4-BE49-F238E27FC236}">
                <a16:creationId xmlns:a16="http://schemas.microsoft.com/office/drawing/2014/main" id="{5BA32E53-E67B-14E7-3682-977E3CC16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8621" y="7012501"/>
            <a:ext cx="2875788" cy="36576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7878" r="33"/>
          <a:stretch>
            <a:fillRect/>
          </a:stretch>
        </p:blipFill>
        <p:spPr>
          <a:xfrm>
            <a:off x="142404" y="0"/>
            <a:ext cx="15667471" cy="8229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37937" y="1441785"/>
            <a:ext cx="14427200" cy="328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809903">
              <a:lnSpc>
                <a:spcPts val="12752"/>
              </a:lnSpc>
              <a:spcBef>
                <a:spcPct val="0"/>
              </a:spcBef>
            </a:pPr>
            <a:r>
              <a:rPr lang="en-US" sz="684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616767">
            <a:off x="14917673" y="-243726"/>
            <a:ext cx="1225829" cy="22648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82318" flipH="1">
            <a:off x="132813" y="-243726"/>
            <a:ext cx="1225829" cy="2264812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473CE130-0E48-862D-8B31-D2BE28501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1168" y="6374120"/>
            <a:ext cx="3660884" cy="3020229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DBFBE691-13B5-F5DE-DF15-75EE60F4C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719656" y="6374168"/>
            <a:ext cx="3230212" cy="276990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7392EEF6-066D-B763-99C4-272ED0ECD9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553796" y="7397765"/>
            <a:ext cx="1569602" cy="1289035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E0058487-31A7-DB1E-D680-E95A9688B7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82184" y="7936762"/>
            <a:ext cx="1739391" cy="9784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DED40F4A-9EC7-F593-36CC-198B8DE5D87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250031" y="5861916"/>
            <a:ext cx="3230212" cy="3360428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0A662733-F992-ED6D-3574-DB2E683849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48948" y="-1761163"/>
            <a:ext cx="5408651" cy="365760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0FC6E95C-635F-6A10-4F30-325C41FEE0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119039" y="-1831500"/>
            <a:ext cx="5408651" cy="3657600"/>
          </a:xfrm>
          <a:prstGeom prst="rect">
            <a:avLst/>
          </a:prstGeom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423799" y="5246891"/>
            <a:ext cx="7467600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vi-VN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Giáo viên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Đặng Thị Bình</a:t>
            </a:r>
          </a:p>
          <a:p>
            <a:pPr algn="ctr" eaLnBrk="1" hangingPunct="1">
              <a:defRPr/>
            </a:pPr>
            <a:r>
              <a:rPr lang="vi-VN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 : 3D</a:t>
            </a:r>
            <a:endParaRPr lang="en-US" sz="44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97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3741369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9" t="27369" r="26844" b="38652"/>
          <a:stretch/>
        </p:blipFill>
        <p:spPr bwMode="auto">
          <a:xfrm>
            <a:off x="1280319" y="1670912"/>
            <a:ext cx="13944600" cy="589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t="62041" r="32375" b="33979"/>
          <a:stretch/>
        </p:blipFill>
        <p:spPr bwMode="auto">
          <a:xfrm>
            <a:off x="2965621" y="7688179"/>
            <a:ext cx="10552671" cy="69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822446" y="1033776"/>
            <a:ext cx="8557581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</a:rPr>
              <a:t>LUYỆN TẬP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27932" y="111473"/>
            <a:ext cx="6346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1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3741369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209013" y="1088201"/>
            <a:ext cx="3784447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</a:rPr>
              <a:t>LUYỆN TẬP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3" t="65790" r="30639" b="22105"/>
          <a:stretch/>
        </p:blipFill>
        <p:spPr bwMode="auto">
          <a:xfrm>
            <a:off x="1245185" y="1828800"/>
            <a:ext cx="14110606" cy="2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47319" y="2743200"/>
            <a:ext cx="880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= 0</a:t>
            </a:r>
            <a:endParaRPr lang="en-US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52960" y="3505200"/>
            <a:ext cx="814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= 0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213502" y="2725472"/>
            <a:ext cx="880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= 0</a:t>
            </a:r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219143" y="3511536"/>
            <a:ext cx="814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= 0</a:t>
            </a:r>
            <a:endParaRPr lang="en-US" sz="4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4539119" y="2743200"/>
            <a:ext cx="880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= </a:t>
            </a:r>
            <a:r>
              <a:rPr lang="en-US" sz="4000" b="1" dirty="0"/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544760" y="3505200"/>
            <a:ext cx="814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= 0</a:t>
            </a:r>
            <a:endParaRPr lang="en-US" sz="4000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3" t="78597" r="30639" b="7544"/>
          <a:stretch/>
        </p:blipFill>
        <p:spPr bwMode="auto">
          <a:xfrm>
            <a:off x="1245185" y="4463716"/>
            <a:ext cx="14110606" cy="285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2291233" y="6324600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23319" y="7162800"/>
            <a:ext cx="20826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 : 1 = 8</a:t>
            </a:r>
            <a:endParaRPr lang="en-US" sz="400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67549" y="6344362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766719" y="7287161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0 : 2 = 0</a:t>
            </a:r>
            <a:endParaRPr lang="en-US" sz="4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2789253" y="6324600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1988423" y="7267399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0 : 3 = 0</a:t>
            </a:r>
            <a:endParaRPr lang="en-US" sz="4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27932" y="111473"/>
            <a:ext cx="6346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68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6" grpId="0" animBg="1"/>
      <p:bldP spid="17" grpId="0"/>
      <p:bldP spid="18" grpId="0" animBg="1"/>
      <p:bldP spid="19" grpId="0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18979" y="3282941"/>
            <a:ext cx="71674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Trên </a:t>
            </a:r>
            <a:r>
              <a:rPr lang="vi-VN" sz="3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tường đang phơi 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48 </a:t>
            </a:r>
            <a:r>
              <a:rPr lang="vi-VN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bắp ngô</a:t>
            </a:r>
            <a:r>
              <a:rPr lang="vi-VN" sz="3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được phơi thành 6 túm. </a:t>
            </a:r>
            <a:r>
              <a:rPr lang="vi-VN" sz="3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Hỏi </a:t>
            </a:r>
            <a:r>
              <a:rPr lang="vi-VN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mỗi túm có bao </a:t>
            </a:r>
            <a:r>
              <a:rPr lang="vi-VN" sz="3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nhiêu bắp ngô ?</a:t>
            </a:r>
            <a:endParaRPr lang="en-US" sz="3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vi-VN" sz="1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Trên </a:t>
            </a:r>
            <a:r>
              <a:rPr lang="vi-VN" sz="3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sân có 12 quả bí ngô, xếp đều vào 6 rổ. Hỏi mỗi rổ có mấy quả bí ngô?</a:t>
            </a:r>
            <a:endParaRPr lang="en-US" sz="3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3741369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807618" y="1044451"/>
            <a:ext cx="8557581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</a:rPr>
              <a:t>LUYỆN TẬP</a:t>
            </a:r>
            <a:endParaRPr lang="en-US" sz="40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t="36989" r="19442" b="10175"/>
          <a:stretch/>
        </p:blipFill>
        <p:spPr bwMode="auto">
          <a:xfrm>
            <a:off x="7990549" y="3048001"/>
            <a:ext cx="7911464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8" t="28772" r="34485" b="62958"/>
          <a:stretch/>
        </p:blipFill>
        <p:spPr bwMode="auto">
          <a:xfrm>
            <a:off x="1004884" y="2168528"/>
            <a:ext cx="10065782" cy="97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27932" y="111473"/>
            <a:ext cx="6346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89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20" y="413498"/>
            <a:ext cx="5688859" cy="872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273770" y="3446082"/>
            <a:ext cx="5976688" cy="162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3" tIns="60947" rIns="121893" bIns="60947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8272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844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7416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988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507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776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Khởi</a:t>
            </a:r>
            <a:r>
              <a:rPr lang="en-US" altLang="en-US" sz="9776" dirty="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altLang="en-US" sz="9776" dirty="0" err="1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động</a:t>
            </a:r>
            <a:endParaRPr lang="en-US" altLang="en-US" sz="9776" dirty="0">
              <a:solidFill>
                <a:srgbClr val="FF0000"/>
              </a:solidFill>
              <a:latin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7335" y="6191620"/>
            <a:ext cx="1781155" cy="17811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058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0668" y="2017557"/>
            <a:ext cx="6826631" cy="779599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219170"/>
            <a:r>
              <a:rPr lang="en-US" sz="4267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 HOẠCH NÔNG SẢN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5817" y="3679883"/>
            <a:ext cx="698178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6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54608" y="5439846"/>
            <a:ext cx="2681891" cy="797917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</a:p>
        </p:txBody>
      </p:sp>
      <p:pic>
        <p:nvPicPr>
          <p:cNvPr id="2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66273" y="3138175"/>
            <a:ext cx="812695" cy="8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5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2045156" y="5660059"/>
            <a:ext cx="3410883" cy="35263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807139" y="6087906"/>
            <a:ext cx="1853736" cy="1678468"/>
          </a:xfrm>
          <a:prstGeom prst="rect">
            <a:avLst/>
          </a:prstGeom>
        </p:spPr>
      </p:pic>
      <p:pic>
        <p:nvPicPr>
          <p:cNvPr id="6" name="Google Shape;157;p6"/>
          <p:cNvPicPr preferRelativeResize="0"/>
          <p:nvPr/>
        </p:nvPicPr>
        <p:blipFill rotWithShape="1">
          <a:blip r:embed="rId5">
            <a:alphaModFix/>
          </a:blip>
          <a:srcRect t="17684" b="12088"/>
          <a:stretch/>
        </p:blipFill>
        <p:spPr>
          <a:xfrm>
            <a:off x="12623882" y="5660059"/>
            <a:ext cx="1617999" cy="989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3179926" y="6637454"/>
            <a:ext cx="1853736" cy="16784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2601422" y="6621470"/>
            <a:ext cx="1609923" cy="1361236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4358710" y="7185318"/>
            <a:ext cx="1192491" cy="1008285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4099479" y="6993295"/>
            <a:ext cx="1165381" cy="1055196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436" y="5481438"/>
            <a:ext cx="1684249" cy="1684249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7377006" y="5101410"/>
            <a:ext cx="1853736" cy="1678468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8964975" y="5180323"/>
            <a:ext cx="1609923" cy="1361236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2" name="Google Shape;151;p6"/>
          <p:cNvPicPr preferRelativeResize="0"/>
          <p:nvPr/>
        </p:nvPicPr>
        <p:blipFill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5547" r="20729"/>
          <a:stretch/>
        </p:blipFill>
        <p:spPr>
          <a:xfrm>
            <a:off x="-258674" y="3103090"/>
            <a:ext cx="3380580" cy="558542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ight Arrow 15">
            <a:hlinkClick r:id="rId15" action="ppaction://hlinksldjump"/>
          </p:cNvPr>
          <p:cNvSpPr/>
          <p:nvPr/>
        </p:nvSpPr>
        <p:spPr>
          <a:xfrm>
            <a:off x="6932855" y="1691680"/>
            <a:ext cx="2388117" cy="1849355"/>
          </a:xfrm>
          <a:prstGeom prst="rightArrow">
            <a:avLst/>
          </a:prstGeom>
          <a:solidFill>
            <a:schemeClr val="bg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555" y="7088238"/>
            <a:ext cx="1684249" cy="1684249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290" r="2372" b="8381"/>
          <a:stretch/>
        </p:blipFill>
        <p:spPr>
          <a:xfrm rot="19422528">
            <a:off x="2688299" y="6933619"/>
            <a:ext cx="1853736" cy="1678468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t="18414" r="18172" b="31162"/>
          <a:stretch/>
        </p:blipFill>
        <p:spPr>
          <a:xfrm rot="18325040">
            <a:off x="3601392" y="7193047"/>
            <a:ext cx="1609923" cy="1361236"/>
          </a:xfrm>
          <a:prstGeom prst="rect">
            <a:avLst/>
          </a:prstGeom>
          <a:scene3d>
            <a:camera prst="perspectiveAbove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2129905" y="7602634"/>
            <a:ext cx="3295391" cy="160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22279 0.1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28828 0.2097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3276 0.226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rId6" action="ppaction://hlinksldjump" highlightClick="1"/>
          </p:cNvPr>
          <p:cNvSpPr/>
          <p:nvPr/>
        </p:nvSpPr>
        <p:spPr>
          <a:xfrm>
            <a:off x="15157042" y="8190336"/>
            <a:ext cx="1108219" cy="953069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2907244" y="523195"/>
            <a:ext cx="10462153" cy="2747589"/>
          </a:xfrm>
          <a:prstGeom prst="snip2DiagRect">
            <a:avLst/>
          </a:prstGeom>
          <a:solidFill>
            <a:schemeClr val="bg1">
              <a:lumMod val="75000"/>
              <a:alpha val="7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vi-VN" sz="9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9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9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9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6" name="Rectangle 5"/>
          <p:cNvSpPr/>
          <p:nvPr/>
        </p:nvSpPr>
        <p:spPr>
          <a:xfrm>
            <a:off x="2377679" y="4171541"/>
            <a:ext cx="5009483" cy="1888004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vi-VN" sz="64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6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03526" y="6735725"/>
            <a:ext cx="5009483" cy="1888004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vi-VN" sz="64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endParaRPr lang="vi-VN" sz="6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462524" y="4643957"/>
            <a:ext cx="1432411" cy="1145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2471857" y="7090779"/>
            <a:ext cx="1261111" cy="11036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11648" y="4084795"/>
            <a:ext cx="5001361" cy="1888004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vi-VN" sz="64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endParaRPr lang="vi-VN" sz="6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81736" y="6735725"/>
            <a:ext cx="4997492" cy="1866532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vi-VN" sz="64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6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07" y="7217709"/>
            <a:ext cx="1154321" cy="1014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857" y="4642820"/>
            <a:ext cx="1124029" cy="98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45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rId6" action="ppaction://hlinksldjump" highlightClick="1"/>
          </p:cNvPr>
          <p:cNvSpPr/>
          <p:nvPr/>
        </p:nvSpPr>
        <p:spPr>
          <a:xfrm>
            <a:off x="15157042" y="8190336"/>
            <a:ext cx="1108219" cy="953069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2907244" y="523195"/>
            <a:ext cx="10462153" cy="2747589"/>
          </a:xfrm>
          <a:prstGeom prst="snip2DiagRect">
            <a:avLst/>
          </a:prstGeom>
          <a:solidFill>
            <a:schemeClr val="bg1">
              <a:lumMod val="75000"/>
              <a:alpha val="7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6" name="Rectangle 5"/>
          <p:cNvSpPr/>
          <p:nvPr/>
        </p:nvSpPr>
        <p:spPr>
          <a:xfrm>
            <a:off x="2381736" y="4059252"/>
            <a:ext cx="5009483" cy="1888004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vi-VN" sz="6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03526" y="6735725"/>
            <a:ext cx="5009483" cy="1888004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vi-VN" sz="6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6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462524" y="4643957"/>
            <a:ext cx="1432411" cy="1145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2471857" y="7090779"/>
            <a:ext cx="1261111" cy="11036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11648" y="4084795"/>
            <a:ext cx="5001361" cy="1888004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vi-VN" sz="6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vi-VN" sz="6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81736" y="6735725"/>
            <a:ext cx="4997492" cy="1866532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vi-VN" sz="6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07" y="7217709"/>
            <a:ext cx="1154321" cy="1014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857" y="4642820"/>
            <a:ext cx="1124029" cy="98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76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6" action="ppaction://hlinksldjump" highlightClick="1"/>
          </p:cNvPr>
          <p:cNvSpPr/>
          <p:nvPr/>
        </p:nvSpPr>
        <p:spPr>
          <a:xfrm>
            <a:off x="15157042" y="8190336"/>
            <a:ext cx="1108219" cy="953069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2907244" y="523195"/>
            <a:ext cx="10462153" cy="2747589"/>
          </a:xfrm>
          <a:prstGeom prst="snip2DiagRect">
            <a:avLst/>
          </a:prstGeom>
          <a:solidFill>
            <a:schemeClr val="bg1">
              <a:lumMod val="75000"/>
              <a:alpha val="7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vi-VN" sz="9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9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9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9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9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9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8" name="Rectangle 7"/>
          <p:cNvSpPr/>
          <p:nvPr/>
        </p:nvSpPr>
        <p:spPr>
          <a:xfrm>
            <a:off x="8903526" y="6714253"/>
            <a:ext cx="5009483" cy="1888004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vi-VN" sz="64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6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81735" y="4110238"/>
            <a:ext cx="5009483" cy="1888004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vi-VN" sz="64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endParaRPr lang="vi-VN" sz="6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2988371" y="7186669"/>
            <a:ext cx="1432411" cy="11458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950066" y="4465292"/>
            <a:ext cx="1261111" cy="11036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911648" y="4084795"/>
            <a:ext cx="5001361" cy="1888004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vi-VN" sz="64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endParaRPr lang="vi-VN" sz="6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81736" y="6735725"/>
            <a:ext cx="4997492" cy="1866532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vi-VN" sz="64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6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07" y="7217709"/>
            <a:ext cx="1154321" cy="10144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857" y="4642820"/>
            <a:ext cx="1124029" cy="98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88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27929" y="111473"/>
            <a:ext cx="6346610" cy="992290"/>
            <a:chOff x="4461218" y="172432"/>
            <a:chExt cx="6239525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461218" y="172432"/>
              <a:ext cx="6239525" cy="992290"/>
              <a:chOff x="4461218" y="172432"/>
              <a:chExt cx="6239525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461218" y="172432"/>
                <a:ext cx="62395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31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10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2024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22443" y="1103763"/>
            <a:ext cx="8557581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</a:rPr>
              <a:t>LUYỆN TẬP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5" t="36454" r="22306" b="7545"/>
          <a:stretch/>
        </p:blipFill>
        <p:spPr bwMode="auto">
          <a:xfrm>
            <a:off x="8769663" y="1825662"/>
            <a:ext cx="7291821" cy="425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t="28947" r="64792" b="63421"/>
          <a:stretch/>
        </p:blipFill>
        <p:spPr bwMode="auto">
          <a:xfrm>
            <a:off x="1194231" y="1825662"/>
            <a:ext cx="2501607" cy="75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3120" y="2819400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 : 3   = </a:t>
            </a:r>
            <a:endParaRPr lang="en-US" sz="3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0120" y="2819400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12 : 3 = </a:t>
            </a:r>
            <a:endParaRPr lang="en-US" sz="3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5365" y="2843083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72 : 9 = </a:t>
            </a:r>
            <a:endParaRPr lang="en-US" sz="3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3120" y="3901986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 : 4   = </a:t>
            </a:r>
            <a:endParaRPr lang="en-US" sz="3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9261" y="3901986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 : 5 = </a:t>
            </a:r>
            <a:endParaRPr lang="en-US" sz="3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55365" y="3925669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48 : 6 = </a:t>
            </a:r>
            <a:endParaRPr lang="en-US" sz="3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1405" y="280399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29255" y="281940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73373" y="284308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51405" y="39019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42469" y="390198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73373" y="390198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3119" y="5044986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14 : 7 = </a:t>
            </a:r>
            <a:endParaRPr lang="en-US" sz="3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29260" y="5044986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 : 7 = </a:t>
            </a:r>
            <a:endParaRPr lang="en-US" sz="3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28074" y="506866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 : 8 = </a:t>
            </a:r>
            <a:endParaRPr lang="en-US" sz="3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39374" y="504498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42468" y="504498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73372" y="504498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3119" y="6019800"/>
            <a:ext cx="9368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Những phép chia nào có kết quả bằng 1? </a:t>
            </a:r>
            <a:endParaRPr lang="en-US" sz="3600" b="1" i="1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70719" y="2779587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412175" y="3876380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472333" y="5017459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182457" y="5020799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451405" y="7394359"/>
            <a:ext cx="1208696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Những số nào chia cho chính nó thì có kết quả bằng 1</a:t>
            </a:r>
            <a:endParaRPr lang="en-US" sz="36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10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3741369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</a:rPr>
              <a:t>LUYỆN TẬP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2" t="27720" r="63568" b="64010"/>
          <a:stretch/>
        </p:blipFill>
        <p:spPr bwMode="auto">
          <a:xfrm>
            <a:off x="1356519" y="1702997"/>
            <a:ext cx="3239544" cy="93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49976" r="36141" b="44614"/>
          <a:stretch/>
        </p:blipFill>
        <p:spPr bwMode="auto">
          <a:xfrm>
            <a:off x="2194719" y="4572000"/>
            <a:ext cx="785164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58054" r="25446" b="9474"/>
          <a:stretch/>
        </p:blipFill>
        <p:spPr bwMode="auto">
          <a:xfrm>
            <a:off x="4089805" y="5243500"/>
            <a:ext cx="8981895" cy="328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8" t="35990" r="22303" b="58138"/>
          <a:stretch/>
        </p:blipFill>
        <p:spPr bwMode="auto">
          <a:xfrm>
            <a:off x="2214648" y="2669926"/>
            <a:ext cx="12479091" cy="83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95454" y="2791328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/>
              <a:t>= 4</a:t>
            </a:r>
            <a:endParaRPr lang="en-US" sz="3600" b="1"/>
          </a:p>
        </p:txBody>
      </p:sp>
      <p:sp>
        <p:nvSpPr>
          <p:cNvPr id="34" name="TextBox 33"/>
          <p:cNvSpPr txBox="1"/>
          <p:nvPr/>
        </p:nvSpPr>
        <p:spPr>
          <a:xfrm>
            <a:off x="6907165" y="2788461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/>
              <a:t>= 7</a:t>
            </a:r>
            <a:endParaRPr lang="en-US" sz="3600" b="1"/>
          </a:p>
        </p:txBody>
      </p:sp>
      <p:sp>
        <p:nvSpPr>
          <p:cNvPr id="35" name="TextBox 34"/>
          <p:cNvSpPr txBox="1"/>
          <p:nvPr/>
        </p:nvSpPr>
        <p:spPr>
          <a:xfrm>
            <a:off x="10271919" y="2788460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/>
              <a:t>= 5</a:t>
            </a:r>
            <a:endParaRPr lang="en-US" sz="3600" b="1"/>
          </a:p>
        </p:txBody>
      </p:sp>
      <p:sp>
        <p:nvSpPr>
          <p:cNvPr id="36" name="TextBox 35"/>
          <p:cNvSpPr txBox="1"/>
          <p:nvPr/>
        </p:nvSpPr>
        <p:spPr>
          <a:xfrm>
            <a:off x="13777119" y="2783304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/>
              <a:t>= 1</a:t>
            </a:r>
            <a:endParaRPr lang="en-US" sz="3600" b="1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43628" r="22403" b="51665"/>
          <a:stretch/>
        </p:blipFill>
        <p:spPr bwMode="auto">
          <a:xfrm>
            <a:off x="2253739" y="3842951"/>
            <a:ext cx="11523380" cy="57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927932" y="111473"/>
            <a:ext cx="6346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8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2457</TotalTime>
  <Words>305</Words>
  <Application>Microsoft Office PowerPoint</Application>
  <PresentationFormat>Custom</PresentationFormat>
  <Paragraphs>78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宋体</vt:lpstr>
      <vt:lpstr>Arial</vt:lpstr>
      <vt:lpstr>Arial-Rounded</vt:lpstr>
      <vt:lpstr>Calibri</vt:lpstr>
      <vt:lpstr>Times New Roman</vt:lpstr>
      <vt:lpstr>华康方圆体W7</vt:lpstr>
      <vt:lpstr>Office Theme</vt:lpstr>
      <vt:lpstr>1_Office Theme</vt:lpstr>
      <vt:lpstr>更多模版请关注:尚佳素材公社shop64427429.taobao.com</vt:lpstr>
      <vt:lpstr>2_Office Theme</vt:lpstr>
      <vt:lpstr>3_Office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278</cp:revision>
  <dcterms:created xsi:type="dcterms:W3CDTF">2022-07-10T01:37:20Z</dcterms:created>
  <dcterms:modified xsi:type="dcterms:W3CDTF">2024-10-31T01:03:29Z</dcterms:modified>
</cp:coreProperties>
</file>