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8" r:id="rId3"/>
    <p:sldId id="269" r:id="rId4"/>
    <p:sldId id="271" r:id="rId5"/>
    <p:sldId id="274" r:id="rId6"/>
    <p:sldId id="260" r:id="rId7"/>
    <p:sldId id="275" r:id="rId8"/>
    <p:sldId id="276" r:id="rId9"/>
    <p:sldId id="277" r:id="rId10"/>
    <p:sldId id="286" r:id="rId11"/>
    <p:sldId id="285" r:id="rId12"/>
    <p:sldId id="278" r:id="rId13"/>
    <p:sldId id="283" r:id="rId14"/>
    <p:sldId id="264" r:id="rId15"/>
    <p:sldId id="266" r:id="rId17"/>
    <p:sldId id="280" r:id="rId18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392" y="48"/>
      </p:cViewPr>
      <p:guideLst>
        <p:guide orient="horz" pos="2161"/>
        <p:guide pos="28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2F7CD-201C-4E63-9193-C564A98E821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EAFDB-AE22-4232-9715-9696F7EF834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EAFDB-AE22-4232-9715-9696F7EF834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5CE49-93C0-421C-80FC-250E806172BC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6A0F-F19C-4632-A910-EAAB95942CA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8CAD-6CA3-43A0-A040-56B608F48DE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F6A0F-F19C-4632-A910-EAAB95942CA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8CAD-6CA3-43A0-A040-56B608F48DE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microsoft.com/office/2007/relationships/media" Target="file:///F:\Chuy&#234;n%20&#273;&#7873;%20&#272;&#7893;i%20m&#7899;i%20PP%20d&#7841;y\santa%20lucia.wav" TargetMode="External"/><Relationship Id="rId2" Type="http://schemas.openxmlformats.org/officeDocument/2006/relationships/audio" Target="file:///F:\Chuy&#234;n%20&#273;&#7873;%20&#272;&#7893;i%20m&#7899;i%20PP%20d&#7841;y\santa%20lucia.wav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V&#432;&#7901;n%20C&#226;y%20C&#7911;a%20Ba%20Remix%20-%20B&#233;%20Uy&#234;n%20Trang%20-%20V&#361;%20&#273;o&#224;n%20HKP.mp4" TargetMode="External"/><Relationship Id="rId1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876800"/>
            <a:ext cx="5791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1" descr="fg3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762000" y="533400"/>
            <a:ext cx="8001000" cy="838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Kính chào các thầy, cô giáo về dự tiết học</a:t>
            </a:r>
            <a:r>
              <a:rPr lang="vi-VN" sz="2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vi-VN" sz="2400" b="1" kern="10" dirty="0">
              <a:ln w="9525">
                <a:solidFill>
                  <a:srgbClr val="000000"/>
                </a:solidFill>
                <a:rou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540793" y="3105150"/>
            <a:ext cx="4648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66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Giáo viên</a:t>
            </a:r>
            <a:r>
              <a:rPr lang="vi-VN" sz="3600" b="1" kern="10" dirty="0" smtClean="0">
                <a:ln w="12700">
                  <a:solidFill>
                    <a:srgbClr val="FF66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:</a:t>
            </a:r>
            <a:r>
              <a:rPr lang="en-US" sz="3600" b="1" kern="10" dirty="0" smtClean="0">
                <a:ln w="12700">
                  <a:solidFill>
                    <a:srgbClr val="FF66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Nguyễn Thị Thu Nguyệt</a:t>
            </a:r>
            <a:endParaRPr lang="vi-VN" sz="3600" b="1" kern="10" dirty="0">
              <a:ln w="12700">
                <a:solidFill>
                  <a:srgbClr val="FF6600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1143000" y="4524375"/>
            <a:ext cx="76295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T</a:t>
            </a:r>
            <a:r>
              <a:rPr lang="en-US" sz="3600" b="1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RƯỜNG</a:t>
            </a:r>
            <a:r>
              <a:rPr lang="vi-VN" sz="3600" b="1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 T</a:t>
            </a:r>
            <a:r>
              <a:rPr lang="en-US" sz="3600" b="1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IỂU HỌC</a:t>
            </a:r>
            <a:r>
              <a:rPr lang="vi-VN" sz="3600" b="1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vi-VN" sz="3600" b="1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BÌNH TÂN</a:t>
            </a:r>
            <a:endParaRPr lang="en-US" altLang="vi-VN" sz="3600" b="1" kern="1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542" name="santa lucia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90600" y="502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19387" y="1655832"/>
            <a:ext cx="4291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Môn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Tiếng</a:t>
            </a:r>
            <a:r>
              <a:rPr lang="en-US" sz="40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Việt</a:t>
            </a:r>
            <a:endParaRPr lang="en-US" sz="4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5517" fill="hold"/>
                                        <p:tgtEl>
                                          <p:spTgt spid="225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2"/>
                </p:tgtEl>
              </p:cMediaNode>
            </p:audio>
          </p:childTnLst>
        </p:cTn>
      </p:par>
    </p:tnLst>
    <p:bldLst>
      <p:bldP spid="22531" grpId="0"/>
      <p:bldP spid="22531" grpId="1"/>
      <p:bldP spid="22533" grpId="0"/>
      <p:bldP spid="225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2" y="2168097"/>
            <a:ext cx="3657600" cy="8299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anose="02040603050506020204" pitchFamily="18" charset="0"/>
              </a:rPr>
              <a:t>r</a:t>
            </a:r>
            <a:r>
              <a:rPr lang="en-US" sz="4800" dirty="0" err="1" smtClean="0">
                <a:latin typeface="Segoe UI Semibold" panose="020B0702040204020203" charset="0"/>
                <a:cs typeface="Segoe UI Semibold" panose="020B0702040204020203" charset="0"/>
              </a:rPr>
              <a:t>au</a:t>
            </a:r>
            <a:r>
              <a:rPr lang="en-US" sz="48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4800" dirty="0" err="1" smtClean="0">
                <a:latin typeface="Segoe UI Semibold" panose="020B0702040204020203" charset="0"/>
                <a:cs typeface="Segoe UI Semibold" panose="020B0702040204020203" charset="0"/>
              </a:rPr>
              <a:t>muống</a:t>
            </a:r>
            <a:r>
              <a:rPr lang="en-US" sz="48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endParaRPr lang="en-US" sz="4800" dirty="0"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163334"/>
            <a:ext cx="3810000" cy="8299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egoe UI Semibold" panose="020B0702040204020203" charset="0"/>
                <a:cs typeface="Segoe UI Semibold" panose="020B0702040204020203" charset="0"/>
              </a:rPr>
              <a:t>đậu</a:t>
            </a:r>
            <a:r>
              <a:rPr lang="en-US" sz="48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4800" dirty="0" err="1" smtClean="0">
                <a:latin typeface="Segoe UI Semibold" panose="020B0702040204020203" charset="0"/>
                <a:cs typeface="Segoe UI Semibold" panose="020B0702040204020203" charset="0"/>
              </a:rPr>
              <a:t>tương</a:t>
            </a:r>
            <a:endParaRPr lang="en-US" sz="4800" dirty="0"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570" y="3962400"/>
            <a:ext cx="4812030" cy="8299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egoe UI Semibold" panose="020B0702040204020203" charset="0"/>
                <a:cs typeface="Segoe UI Semibold" panose="020B0702040204020203" charset="0"/>
              </a:rPr>
              <a:t>x</a:t>
            </a:r>
            <a:r>
              <a:rPr lang="en-US" sz="4800" dirty="0" err="1" smtClean="0">
                <a:latin typeface="Segoe UI Semibold" panose="020B0702040204020203" charset="0"/>
                <a:cs typeface="Segoe UI Semibold" panose="020B0702040204020203" charset="0"/>
              </a:rPr>
              <a:t>ương</a:t>
            </a:r>
            <a:r>
              <a:rPr lang="en-US" sz="48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4800" dirty="0" err="1" smtClean="0">
                <a:latin typeface="Segoe UI Semibold" panose="020B0702040204020203" charset="0"/>
                <a:cs typeface="Segoe UI Semibold" panose="020B0702040204020203" charset="0"/>
              </a:rPr>
              <a:t>rồng</a:t>
            </a:r>
            <a:endParaRPr lang="en-US" sz="4800" dirty="0"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962400"/>
            <a:ext cx="4114800" cy="8299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Segoe UI Semibold" panose="020B0702040204020203" charset="0"/>
                <a:cs typeface="Segoe UI Semibold" panose="020B0702040204020203" charset="0"/>
              </a:rPr>
              <a:t>b</a:t>
            </a:r>
            <a:r>
              <a:rPr lang="en-US" sz="4800" dirty="0" err="1" smtClean="0">
                <a:latin typeface="Segoe UI Semibold" panose="020B0702040204020203" charset="0"/>
                <a:cs typeface="Segoe UI Semibold" panose="020B0702040204020203" charset="0"/>
              </a:rPr>
              <a:t>uồng</a:t>
            </a:r>
            <a:r>
              <a:rPr lang="en-US" sz="48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4800" dirty="0" err="1" smtClean="0">
                <a:latin typeface="Segoe UI Semibold" panose="020B0702040204020203" charset="0"/>
                <a:cs typeface="Segoe UI Semibold" panose="020B0702040204020203" charset="0"/>
              </a:rPr>
              <a:t>chuối</a:t>
            </a:r>
            <a:endParaRPr lang="en-US" sz="4800" dirty="0"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163333"/>
            <a:ext cx="188356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uông</a:t>
            </a:r>
            <a:endParaRPr lang="en-US" sz="4800" dirty="0" err="1" smtClean="0">
              <a:solidFill>
                <a:srgbClr val="FF0000"/>
              </a:solidFill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163332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ương</a:t>
            </a:r>
            <a:endParaRPr lang="en-US" sz="4800" dirty="0" err="1" smtClean="0">
              <a:solidFill>
                <a:srgbClr val="FF0000"/>
              </a:solidFill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967162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ương</a:t>
            </a:r>
            <a:endParaRPr lang="en-US" sz="4800" dirty="0" err="1" smtClean="0">
              <a:solidFill>
                <a:srgbClr val="FF0000"/>
              </a:solidFill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3962400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uông</a:t>
            </a:r>
            <a:endParaRPr lang="en-US" sz="4800" dirty="0" err="1" smtClean="0">
              <a:solidFill>
                <a:srgbClr val="FF0000"/>
              </a:solidFill>
              <a:latin typeface="Segoe UI Semibold" panose="020B0702040204020203" charset="0"/>
              <a:cs typeface="Segoe UI Semibold" panose="020B0702040204020203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 bldLvl="0" animBg="1"/>
      <p:bldP spid="13" grpId="0" bldLvl="0" animBg="1"/>
      <p:bldP spid="4" grpId="0" bldLvl="0" animBg="1"/>
      <p:bldP spid="6" grpId="0"/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67337" y="633958"/>
            <a:ext cx="4294475" cy="3905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4" y="5163783"/>
            <a:ext cx="340995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523" y="439341"/>
            <a:ext cx="3862677" cy="42088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150644"/>
            <a:ext cx="29718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4313"/>
            <a:ext cx="3962400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876800"/>
            <a:ext cx="304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14313"/>
            <a:ext cx="4267200" cy="4271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87680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24000"/>
            <a:ext cx="9144000" cy="43078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UTM Avo" panose="02040603050506020204" pitchFamily="18" charset="0"/>
              </a:rPr>
              <a:t>    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Lâu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nay,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bé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nhìn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thấy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cây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phượng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rợp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bóng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sân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trường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.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Cây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chuông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vàng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che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mát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đường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phố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.</a:t>
            </a:r>
            <a:endParaRPr lang="en-US" sz="3600" dirty="0" smtClean="0">
              <a:latin typeface="Segoe UI Semibold" panose="020B0702040204020203" charset="0"/>
              <a:cs typeface="Segoe UI Semibold" panose="020B0702040204020203" charset="0"/>
            </a:endParaRPr>
          </a:p>
          <a:p>
            <a:pPr algn="just"/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   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Bây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giờ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,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khi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vào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vườn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của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ông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,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bé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biết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thêm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điều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mới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.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Đó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là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những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cái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cây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cao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lớn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kia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,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trước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đây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đều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ở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trong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những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cái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bầu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đất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nhỏ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xinh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dirty="0" err="1" smtClean="0">
                <a:latin typeface="Segoe UI Semibold" panose="020B0702040204020203" charset="0"/>
                <a:cs typeface="Segoe UI Semibold" panose="020B0702040204020203" charset="0"/>
              </a:rPr>
              <a:t>này</a:t>
            </a:r>
            <a:r>
              <a:rPr lang="en-US" sz="3600" dirty="0" smtClean="0">
                <a:latin typeface="Segoe UI Semibold" panose="020B0702040204020203" charset="0"/>
                <a:cs typeface="Segoe UI Semibold" panose="020B0702040204020203" charset="0"/>
              </a:rPr>
              <a:t>.</a:t>
            </a:r>
            <a:endParaRPr lang="en-US" sz="3600" dirty="0" smtClean="0">
              <a:latin typeface="Segoe UI Semibold" panose="020B0702040204020203" charset="0"/>
              <a:cs typeface="Segoe UI Semibold" panose="020B0702040204020203" charset="0"/>
            </a:endParaRPr>
          </a:p>
          <a:p>
            <a:endParaRPr lang="en-US" dirty="0"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38780"/>
            <a:ext cx="6248400" cy="10452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Segoe UI Semibold" panose="020B0702040204020203" charset="0"/>
                <a:cs typeface="Segoe UI Semibold" panose="020B0702040204020203" charset="0"/>
              </a:rPr>
              <a:t>Từ</a:t>
            </a:r>
            <a:r>
              <a:rPr lang="en-US" sz="4400" dirty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4400" dirty="0" err="1">
                <a:latin typeface="Segoe UI Semibold" panose="020B0702040204020203" charset="0"/>
                <a:cs typeface="Segoe UI Semibold" panose="020B0702040204020203" charset="0"/>
              </a:rPr>
              <a:t>những</a:t>
            </a:r>
            <a:r>
              <a:rPr lang="en-US" sz="4400" dirty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4400" dirty="0" err="1">
                <a:latin typeface="Segoe UI Semibold" panose="020B0702040204020203" charset="0"/>
                <a:cs typeface="Segoe UI Semibold" panose="020B0702040204020203" charset="0"/>
              </a:rPr>
              <a:t>cái</a:t>
            </a:r>
            <a:r>
              <a:rPr lang="en-US" sz="4400" dirty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4400" dirty="0" err="1">
                <a:latin typeface="Segoe UI Semibold" panose="020B0702040204020203" charset="0"/>
                <a:cs typeface="Segoe UI Semibold" panose="020B0702040204020203" charset="0"/>
              </a:rPr>
              <a:t>bầu</a:t>
            </a:r>
            <a:r>
              <a:rPr lang="en-US" sz="4400" dirty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4400" dirty="0" err="1">
                <a:latin typeface="Segoe UI Semibold" panose="020B0702040204020203" charset="0"/>
                <a:cs typeface="Segoe UI Semibold" panose="020B0702040204020203" charset="0"/>
              </a:rPr>
              <a:t>đất</a:t>
            </a:r>
            <a:endParaRPr lang="en-US" sz="4400" dirty="0">
              <a:latin typeface="Segoe UI Semibold" panose="020B0702040204020203" charset="0"/>
              <a:cs typeface="Segoe UI Semibold" panose="020B0702040204020203" charset="0"/>
            </a:endParaRPr>
          </a:p>
          <a:p>
            <a:endParaRPr lang="en-US" dirty="0"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0070" y="1549717"/>
            <a:ext cx="1371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ương</a:t>
            </a:r>
            <a:endParaRPr lang="en-US" sz="36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1125" y="2141753"/>
            <a:ext cx="1371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ương</a:t>
            </a:r>
            <a:endParaRPr lang="en-US" sz="36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6341" y="2667645"/>
            <a:ext cx="1371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ương</a:t>
            </a:r>
            <a:endParaRPr lang="en-US" sz="36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0869" y="2143457"/>
            <a:ext cx="1371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uông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charset="0"/>
              <a:cs typeface="Segoe UI Semibold" panose="020B070204020402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Sound 4">
            <a:hlinkClick r:id="" action="ppaction://noaction" highlightClick="1">
              <a:snd r:embed="rId1" name="applause.wav"/>
            </a:hlinkClick>
          </p:cNvPr>
          <p:cNvSpPr/>
          <p:nvPr/>
        </p:nvSpPr>
        <p:spPr>
          <a:xfrm>
            <a:off x="7658100" y="5776912"/>
            <a:ext cx="1447800" cy="10668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rId2" action="ppaction://hlinkfile"/>
          </p:cNvPr>
          <p:cNvSpPr/>
          <p:nvPr/>
        </p:nvSpPr>
        <p:spPr>
          <a:xfrm>
            <a:off x="2667000" y="1676400"/>
            <a:ext cx="3733800" cy="205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6356" y="152400"/>
            <a:ext cx="6903085" cy="6451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b="1" u="sng" dirty="0" err="1" smtClean="0">
                <a:solidFill>
                  <a:srgbClr val="0070C0"/>
                </a:solidFill>
                <a:latin typeface="Segoe UI Semibold" panose="020B0702040204020203" charset="0"/>
                <a:cs typeface="Segoe UI Semibold" panose="020B0702040204020203" charset="0"/>
              </a:rPr>
              <a:t>Bài</a:t>
            </a:r>
            <a:r>
              <a:rPr lang="en-US" sz="3600" b="1" u="sng" dirty="0" smtClean="0">
                <a:solidFill>
                  <a:srgbClr val="0070C0"/>
                </a:solidFill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Segoe UI Semibold" panose="020B0702040204020203" charset="0"/>
                <a:cs typeface="Segoe UI Semibold" panose="020B0702040204020203" charset="0"/>
              </a:rPr>
              <a:t>đọc</a:t>
            </a:r>
            <a:r>
              <a:rPr lang="en-US" sz="3600" b="1" u="sng" dirty="0" smtClean="0">
                <a:solidFill>
                  <a:srgbClr val="0070C0"/>
                </a:solidFill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Segoe UI Semibold" panose="020B0702040204020203" charset="0"/>
                <a:cs typeface="Segoe UI Semibold" panose="020B0702040204020203" charset="0"/>
              </a:rPr>
              <a:t>nhắc</a:t>
            </a:r>
            <a:r>
              <a:rPr lang="en-US" sz="3600" b="1" u="sng" dirty="0" smtClean="0">
                <a:solidFill>
                  <a:srgbClr val="0070C0"/>
                </a:solidFill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Segoe UI Semibold" panose="020B0702040204020203" charset="0"/>
                <a:cs typeface="Segoe UI Semibold" panose="020B0702040204020203" charset="0"/>
              </a:rPr>
              <a:t>đến</a:t>
            </a:r>
            <a:r>
              <a:rPr lang="en-US" sz="3600" b="1" u="sng" dirty="0" smtClean="0">
                <a:solidFill>
                  <a:srgbClr val="0070C0"/>
                </a:solidFill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Segoe UI Semibold" panose="020B0702040204020203" charset="0"/>
                <a:cs typeface="Segoe UI Semibold" panose="020B0702040204020203" charset="0"/>
              </a:rPr>
              <a:t>những</a:t>
            </a:r>
            <a:r>
              <a:rPr lang="en-US" sz="3600" b="1" u="sng" dirty="0" smtClean="0">
                <a:solidFill>
                  <a:srgbClr val="0070C0"/>
                </a:solidFill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Segoe UI Semibold" panose="020B0702040204020203" charset="0"/>
                <a:cs typeface="Segoe UI Semibold" panose="020B0702040204020203" charset="0"/>
              </a:rPr>
              <a:t>cây</a:t>
            </a:r>
            <a:r>
              <a:rPr lang="en-US" sz="3600" b="1" u="sng" dirty="0" smtClean="0">
                <a:solidFill>
                  <a:srgbClr val="0070C0"/>
                </a:solidFill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Segoe UI Semibold" panose="020B0702040204020203" charset="0"/>
                <a:cs typeface="Segoe UI Semibold" panose="020B0702040204020203" charset="0"/>
              </a:rPr>
              <a:t>gì</a:t>
            </a:r>
            <a:r>
              <a:rPr lang="en-US" sz="3600" b="1" u="sng" dirty="0" smtClean="0">
                <a:solidFill>
                  <a:srgbClr val="0070C0"/>
                </a:solidFill>
                <a:latin typeface="Segoe UI Semibold" panose="020B0702040204020203" charset="0"/>
                <a:cs typeface="Segoe UI Semibold" panose="020B0702040204020203" charset="0"/>
              </a:rPr>
              <a:t> ?</a:t>
            </a:r>
            <a:endParaRPr lang="en-US" sz="3600" dirty="0">
              <a:solidFill>
                <a:srgbClr val="0070C0"/>
              </a:solidFill>
              <a:latin typeface="Segoe UI Semibold" panose="020B0702040204020203" charset="0"/>
              <a:cs typeface="Segoe UI Semibold" panose="020B0702040204020203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25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Heptagon 2"/>
          <p:cNvSpPr/>
          <p:nvPr/>
        </p:nvSpPr>
        <p:spPr>
          <a:xfrm>
            <a:off x="76200" y="152400"/>
            <a:ext cx="609600" cy="6096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7" y="1126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175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1362075"/>
            <a:ext cx="6024245" cy="8299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iêng</a:t>
            </a:r>
            <a:r>
              <a:rPr lang="en-US" sz="4800" dirty="0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       </a:t>
            </a:r>
            <a:r>
              <a:rPr lang="en-US" sz="4800" dirty="0" err="1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yêng</a:t>
            </a:r>
            <a:endParaRPr lang="en-US" sz="4800" dirty="0">
              <a:solidFill>
                <a:srgbClr val="FF0000"/>
              </a:solidFill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981" y="2740345"/>
            <a:ext cx="3652837" cy="8299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s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ầu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riêng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6287" y="2710075"/>
            <a:ext cx="3586163" cy="8299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c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on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yểng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444" y="4294761"/>
            <a:ext cx="3200400" cy="8299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c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ái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giếng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4275857"/>
            <a:ext cx="4572001" cy="8299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d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áng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nghiêng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890905" y="267970"/>
            <a:ext cx="7101840" cy="1170940"/>
          </a:xfrm>
          <a:prstGeom prst="cloudCallout">
            <a:avLst>
              <a:gd name="adj1" fmla="val -43750"/>
              <a:gd name="adj2" fmla="val 77634"/>
            </a:avLst>
          </a:prstGeom>
          <a:solidFill>
            <a:schemeClr val="bg1"/>
          </a:solidFill>
          <a:ln w="9525">
            <a:solidFill>
              <a:srgbClr val="FF9900"/>
            </a:solidFill>
            <a:round/>
          </a:ln>
        </p:spPr>
        <p:txBody>
          <a:bodyPr/>
          <a:p>
            <a:pPr algn="ctr" eaLnBrk="1" hangingPunct="1"/>
            <a:r>
              <a:rPr lang="en-US" altLang="en-US" sz="4050" b="1" dirty="0" err="1">
                <a:solidFill>
                  <a:srgbClr val="D60093"/>
                </a:solidFill>
              </a:rPr>
              <a:t>Trò</a:t>
            </a:r>
            <a:r>
              <a:rPr lang="en-US" altLang="en-US" sz="4050" b="1" dirty="0">
                <a:solidFill>
                  <a:srgbClr val="D60093"/>
                </a:solidFill>
              </a:rPr>
              <a:t> </a:t>
            </a:r>
            <a:r>
              <a:rPr lang="en-US" altLang="en-US" sz="4050" b="1" dirty="0" err="1">
                <a:solidFill>
                  <a:srgbClr val="D60093"/>
                </a:solidFill>
              </a:rPr>
              <a:t>chơi</a:t>
            </a:r>
            <a:r>
              <a:rPr lang="en-US" altLang="en-US" sz="4050" b="1" dirty="0">
                <a:solidFill>
                  <a:srgbClr val="D60093"/>
                </a:solidFill>
              </a:rPr>
              <a:t> chuyền hoa</a:t>
            </a:r>
            <a:endParaRPr lang="en-US" altLang="en-US" sz="4050" b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32771" grpId="0" bldLvl="0" animBg="1"/>
      <p:bldP spid="3277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ular Callout 14"/>
          <p:cNvSpPr>
            <a:spLocks noChangeArrowheads="1"/>
          </p:cNvSpPr>
          <p:nvPr/>
        </p:nvSpPr>
        <p:spPr bwMode="auto">
          <a:xfrm rot="210295" flipH="1">
            <a:off x="3654469" y="3517962"/>
            <a:ext cx="1835063" cy="501075"/>
          </a:xfrm>
          <a:prstGeom prst="wedgeRectCallout">
            <a:avLst>
              <a:gd name="adj1" fmla="val -26316"/>
              <a:gd name="adj2" fmla="val 202623"/>
            </a:avLst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14"/>
          <p:cNvSpPr>
            <a:spLocks noChangeArrowheads="1"/>
          </p:cNvSpPr>
          <p:nvPr/>
        </p:nvSpPr>
        <p:spPr bwMode="auto">
          <a:xfrm flipH="1">
            <a:off x="6133714" y="3960298"/>
            <a:ext cx="1966787" cy="501075"/>
          </a:xfrm>
          <a:prstGeom prst="wedgeRectCallout">
            <a:avLst>
              <a:gd name="adj1" fmla="val -26316"/>
              <a:gd name="adj2" fmla="val 202623"/>
            </a:avLst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ular Callout 14"/>
          <p:cNvSpPr>
            <a:spLocks noChangeArrowheads="1"/>
          </p:cNvSpPr>
          <p:nvPr/>
        </p:nvSpPr>
        <p:spPr bwMode="auto">
          <a:xfrm rot="281315" flipH="1">
            <a:off x="1561334" y="553464"/>
            <a:ext cx="1835063" cy="501075"/>
          </a:xfrm>
          <a:prstGeom prst="wedgeRectCallout">
            <a:avLst>
              <a:gd name="adj1" fmla="val -26316"/>
              <a:gd name="adj2" fmla="val 202623"/>
            </a:avLst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14"/>
          <p:cNvSpPr>
            <a:spLocks noChangeArrowheads="1"/>
          </p:cNvSpPr>
          <p:nvPr/>
        </p:nvSpPr>
        <p:spPr bwMode="auto">
          <a:xfrm rot="21331781" flipH="1">
            <a:off x="261072" y="2268014"/>
            <a:ext cx="2221599" cy="501075"/>
          </a:xfrm>
          <a:prstGeom prst="wedgeRectCallout">
            <a:avLst>
              <a:gd name="adj1" fmla="val -26316"/>
              <a:gd name="adj2" fmla="val 202623"/>
            </a:avLst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175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990600"/>
            <a:ext cx="5121275" cy="1014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Bài</a:t>
            </a:r>
            <a:r>
              <a:rPr lang="en-US" sz="6000" dirty="0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mới</a:t>
            </a:r>
            <a:r>
              <a:rPr lang="en-US" sz="6000" dirty="0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:</a:t>
            </a:r>
            <a:endParaRPr lang="en-US" sz="6000" dirty="0">
              <a:solidFill>
                <a:srgbClr val="FF0000"/>
              </a:solidFill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057400"/>
            <a:ext cx="7601585" cy="1014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uông  </a:t>
            </a:r>
            <a:r>
              <a:rPr lang="en-US" sz="6000" dirty="0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ương</a:t>
            </a:r>
            <a:endParaRPr lang="en-US" sz="6000" dirty="0">
              <a:solidFill>
                <a:srgbClr val="FF0000"/>
              </a:solidFill>
              <a:latin typeface="Segoe UI Semibold" panose="020B0702040204020203" charset="0"/>
              <a:cs typeface="Segoe UI Semibold" panose="020B070204020402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71571"/>
            <a:ext cx="9144000" cy="6785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6087" y="2415451"/>
            <a:ext cx="3314700" cy="768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egoe UI Semibold" panose="020B0702040204020203" charset="0"/>
                <a:cs typeface="Segoe UI Semibold" panose="020B0702040204020203" charset="0"/>
              </a:rPr>
              <a:t>ch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uông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61795" y="101600"/>
            <a:ext cx="549084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uông</a:t>
            </a:r>
            <a:r>
              <a:rPr lang="en-US" sz="4800" b="1" dirty="0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     ươ</a:t>
            </a:r>
            <a:r>
              <a:rPr lang="en-US" sz="4800" b="1" dirty="0" err="1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ng</a:t>
            </a:r>
            <a:endParaRPr lang="en-US" sz="4800" dirty="0">
              <a:solidFill>
                <a:srgbClr val="FF0000"/>
              </a:solidFill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8900" y="798606"/>
            <a:ext cx="22098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4800" b="1" dirty="0">
                <a:latin typeface="VNI-Avo" pitchFamily="2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599" y="3276541"/>
            <a:ext cx="3392136" cy="250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00105" y="1595896"/>
            <a:ext cx="2124495" cy="768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uông</a:t>
            </a:r>
            <a:endParaRPr lang="en-US" sz="44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5770" y="1595605"/>
            <a:ext cx="1190205" cy="768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Segoe UI Semibold" panose="020B0702040204020203" charset="0"/>
                <a:cs typeface="Segoe UI Semibold" panose="020B0702040204020203" charset="0"/>
              </a:rPr>
              <a:t>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charset="0"/>
                <a:cs typeface="Segoe UI Semibold" panose="020B0702040204020203" charset="0"/>
              </a:rPr>
              <a:t>ch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191008"/>
            <a:ext cx="4724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Segoe UI Semibold" panose="020B0702040204020203" charset="0"/>
                <a:cs typeface="Segoe UI Semibold" panose="020B0702040204020203" charset="0"/>
              </a:rPr>
              <a:t>c</a:t>
            </a:r>
            <a:r>
              <a:rPr lang="en-US" sz="4400" b="1" dirty="0" err="1" smtClean="0">
                <a:latin typeface="Segoe UI Semibold" panose="020B0702040204020203" charset="0"/>
                <a:cs typeface="Segoe UI Semibold" panose="020B0702040204020203" charset="0"/>
              </a:rPr>
              <a:t>h</a:t>
            </a:r>
            <a:r>
              <a:rPr lang="en-US" sz="4400" b="1" dirty="0" err="1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uông</a:t>
            </a:r>
            <a:r>
              <a:rPr lang="en-US" sz="44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4400" b="1" dirty="0" err="1" smtClean="0">
                <a:latin typeface="Segoe UI Semibold" panose="020B0702040204020203" charset="0"/>
                <a:cs typeface="Segoe UI Semibold" panose="020B0702040204020203" charset="0"/>
              </a:rPr>
              <a:t>vàng</a:t>
            </a:r>
            <a:endParaRPr lang="en-US" sz="4400" b="1" dirty="0">
              <a:latin typeface="Segoe UI Semibold" panose="020B0702040204020203" charset="0"/>
              <a:cs typeface="Segoe UI Semibold" panose="020B070204020402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3" grpId="0"/>
      <p:bldP spid="10" grpId="0" bldLvl="0" animBg="1"/>
      <p:bldP spid="12" grpId="0" bldLvl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0"/>
            <a:ext cx="9144000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371600"/>
            <a:ext cx="4800600" cy="353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276600" y="5257800"/>
            <a:ext cx="335280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Segoe UI Semibold" panose="020B0702040204020203" charset="0"/>
                <a:cs typeface="Segoe UI Semibold" panose="020B0702040204020203" charset="0"/>
              </a:rPr>
              <a:t>p</a:t>
            </a:r>
            <a:r>
              <a:rPr lang="en-US" sz="4400" b="1" dirty="0" err="1" smtClean="0">
                <a:latin typeface="Segoe UI Semibold" panose="020B0702040204020203" charset="0"/>
                <a:cs typeface="Segoe UI Semibold" panose="020B0702040204020203" charset="0"/>
              </a:rPr>
              <a:t>h</a:t>
            </a:r>
            <a:r>
              <a:rPr lang="en-US" sz="4400" b="1" dirty="0" err="1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ượng</a:t>
            </a:r>
            <a:r>
              <a:rPr lang="en-US" sz="4400" b="1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4400" b="1" dirty="0" err="1" smtClean="0">
                <a:latin typeface="Segoe UI Semibold" panose="020B0702040204020203" charset="0"/>
                <a:cs typeface="Segoe UI Semibold" panose="020B0702040204020203" charset="0"/>
              </a:rPr>
              <a:t>vĩ</a:t>
            </a:r>
            <a:endParaRPr lang="en-US" sz="4400" dirty="0"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352800" y="304800"/>
            <a:ext cx="2807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 dirty="0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  <a:sym typeface="+mn-ea"/>
              </a:rPr>
              <a:t>ươ</a:t>
            </a:r>
            <a:r>
              <a:rPr lang="en-US" sz="4000" b="1" dirty="0" err="1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  <a:sym typeface="+mn-ea"/>
              </a:rPr>
              <a:t>ng</a:t>
            </a:r>
            <a:endParaRPr lang="en-US" sz="4000">
              <a:latin typeface="Segoe UI Semibold" panose="020B0702040204020203" charset="0"/>
              <a:cs typeface="Segoe UI Semibold" panose="020B070204020402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1825" y="1360551"/>
            <a:ext cx="930590" cy="583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Semibold" panose="020B0702040204020203" charset="0"/>
                <a:cs typeface="Segoe UI Semibold" panose="020B0702040204020203" charset="0"/>
              </a:rPr>
              <a:t>  </a:t>
            </a:r>
            <a:r>
              <a:rPr lang="en-US" sz="3200" b="1" dirty="0" err="1">
                <a:latin typeface="Segoe UI Semibold" panose="020B0702040204020203" charset="0"/>
                <a:cs typeface="Segoe UI Semibold" panose="020B0702040204020203" charset="0"/>
              </a:rPr>
              <a:t>ch</a:t>
            </a:r>
            <a:endParaRPr lang="en-US" sz="3200" b="1" dirty="0"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2415" y="1360550"/>
            <a:ext cx="1313979" cy="583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uông</a:t>
            </a:r>
            <a:endParaRPr lang="en-US" sz="3200" b="1" dirty="0" err="1" smtClean="0">
              <a:solidFill>
                <a:srgbClr val="FF0000"/>
              </a:solidFill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1825" y="1992950"/>
            <a:ext cx="2279601" cy="583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Segoe UI Semibold" panose="020B0702040204020203" charset="0"/>
                <a:cs typeface="Segoe UI Semibold" panose="020B0702040204020203" charset="0"/>
              </a:rPr>
              <a:t>ch</a:t>
            </a:r>
            <a:r>
              <a:rPr lang="en-US" sz="3200" b="1" dirty="0" err="1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uông</a:t>
            </a:r>
            <a:endParaRPr lang="en-US" sz="3200" b="1" dirty="0">
              <a:solidFill>
                <a:srgbClr val="FF0000"/>
              </a:solidFill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1509" y="427897"/>
            <a:ext cx="418279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uông</a:t>
            </a:r>
            <a:r>
              <a:rPr lang="en-US" sz="3200" b="1" dirty="0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        </a:t>
            </a:r>
            <a:r>
              <a:rPr lang="en-US" sz="3200" b="1" dirty="0" err="1" smtClean="0">
                <a:solidFill>
                  <a:srgbClr val="FF0000"/>
                </a:solidFill>
                <a:latin typeface="Segoe UI Semibold" panose="020B0702040204020203" charset="0"/>
                <a:cs typeface="Segoe UI Semibold" panose="020B0702040204020203" charset="0"/>
              </a:rPr>
              <a:t>ương</a:t>
            </a:r>
            <a:endParaRPr lang="en-US" sz="3200" dirty="0">
              <a:solidFill>
                <a:srgbClr val="FF0000"/>
              </a:solidFill>
              <a:latin typeface="Segoe UI Semibold" panose="020B0702040204020203" charset="0"/>
              <a:cs typeface="Segoe UI Semibold" panose="020B0702040204020203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67000"/>
            <a:ext cx="3124199" cy="257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" y="5524500"/>
            <a:ext cx="3019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551" y="2818765"/>
            <a:ext cx="354017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575675"/>
            <a:ext cx="2371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7" y="0"/>
            <a:ext cx="9144000" cy="6906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676400"/>
            <a:ext cx="2206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egoe UI Semibold" panose="020B0702040204020203" charset="0"/>
                <a:cs typeface="Segoe UI Semibold" panose="020B0702040204020203" charset="0"/>
              </a:rPr>
              <a:t>uông</a:t>
            </a:r>
            <a:r>
              <a:rPr lang="en-US" sz="6000" dirty="0" smtClean="0">
                <a:latin typeface="HP001 4 hàng 2 ô ly" panose="020B0603050302020204" pitchFamily="34" charset="0"/>
              </a:rPr>
              <a:t>    </a:t>
            </a:r>
            <a:endParaRPr lang="en-US" sz="6000" dirty="0">
              <a:latin typeface="HP001 4 hàng 2 ô ly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737610"/>
            <a:ext cx="23850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egoe UI Semibold" panose="020B0702040204020203" charset="0"/>
                <a:cs typeface="Segoe UI Semibold" panose="020B0702040204020203" charset="0"/>
              </a:rPr>
              <a:t>ương</a:t>
            </a:r>
            <a:r>
              <a:rPr lang="en-US" sz="6000" dirty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6000" dirty="0" smtClean="0">
                <a:latin typeface="Segoe UI Semibold" panose="020B0702040204020203" charset="0"/>
                <a:cs typeface="Segoe UI Semibold" panose="020B0702040204020203" charset="0"/>
              </a:rPr>
              <a:t>   </a:t>
            </a:r>
            <a:endParaRPr lang="en-US" sz="6000" dirty="0"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9352" y="1676399"/>
            <a:ext cx="496644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Segoe UI Semibold" panose="020B0702040204020203" charset="0"/>
                <a:cs typeface="Segoe UI Semibold" panose="020B0702040204020203" charset="0"/>
              </a:rPr>
              <a:t>c</a:t>
            </a:r>
            <a:r>
              <a:rPr lang="en-US" sz="6000" dirty="0" err="1" smtClean="0">
                <a:latin typeface="Segoe UI Semibold" panose="020B0702040204020203" charset="0"/>
                <a:cs typeface="Segoe UI Semibold" panose="020B0702040204020203" charset="0"/>
              </a:rPr>
              <a:t>huông</a:t>
            </a:r>
            <a:r>
              <a:rPr lang="en-US" sz="60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6000" dirty="0" err="1" smtClean="0">
                <a:latin typeface="Segoe UI Semibold" panose="020B0702040204020203" charset="0"/>
                <a:cs typeface="Segoe UI Semibold" panose="020B0702040204020203" charset="0"/>
              </a:rPr>
              <a:t>vàng</a:t>
            </a:r>
            <a:r>
              <a:rPr lang="en-US" sz="6000" dirty="0" smtClean="0">
                <a:latin typeface="Segoe UI Semibold" panose="020B0702040204020203" charset="0"/>
                <a:cs typeface="Segoe UI Semibold" panose="020B0702040204020203" charset="0"/>
              </a:rPr>
              <a:t>    </a:t>
            </a:r>
            <a:endParaRPr lang="en-US" sz="6000" dirty="0">
              <a:latin typeface="Segoe UI Semibold" panose="020B0702040204020203" charset="0"/>
              <a:cs typeface="Segoe UI Semibold" panose="020B0702040204020203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3737519"/>
            <a:ext cx="40386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Segoe UI Semibold" panose="020B0702040204020203" charset="0"/>
                <a:cs typeface="Segoe UI Semibold" panose="020B0702040204020203" charset="0"/>
              </a:rPr>
              <a:t>p</a:t>
            </a:r>
            <a:r>
              <a:rPr lang="en-US" sz="6000" dirty="0" err="1" smtClean="0">
                <a:latin typeface="Segoe UI Semibold" panose="020B0702040204020203" charset="0"/>
                <a:cs typeface="Segoe UI Semibold" panose="020B0702040204020203" charset="0"/>
              </a:rPr>
              <a:t>hượng</a:t>
            </a:r>
            <a:r>
              <a:rPr lang="en-US" sz="60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6000" dirty="0" err="1" smtClean="0">
                <a:latin typeface="Segoe UI Semibold" panose="020B0702040204020203" charset="0"/>
                <a:cs typeface="Segoe UI Semibold" panose="020B0702040204020203" charset="0"/>
              </a:rPr>
              <a:t>vĩ</a:t>
            </a:r>
            <a:r>
              <a:rPr lang="en-US" sz="6000" dirty="0" smtClean="0">
                <a:latin typeface="Segoe UI Semibold" panose="020B0702040204020203" charset="0"/>
                <a:cs typeface="Segoe UI Semibold" panose="020B0702040204020203" charset="0"/>
              </a:rPr>
              <a:t> </a:t>
            </a:r>
            <a:r>
              <a:rPr lang="en-US" sz="6000" dirty="0" smtClean="0">
                <a:latin typeface="HP001 4 hàng 2 ô ly" panose="020B0603050302020204" pitchFamily="34" charset="0"/>
              </a:rPr>
              <a:t>   </a:t>
            </a:r>
            <a:endParaRPr lang="en-US" sz="6000" dirty="0">
              <a:latin typeface="HP001 4 hàng 2 ô ly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838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TIẾT 2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82&quot;&gt;&lt;property id=&quot;20148&quot; value=&quot;5&quot;/&gt;&lt;property id=&quot;20300&quot; value=&quot;Slide 5&quot;/&gt;&lt;property id=&quot;20307&quot; value=&quot;264&quot;/&gt;&lt;/object&gt;&lt;object type=&quot;3&quot; unique_id=&quot;10120&quot;&gt;&lt;property id=&quot;20148&quot; value=&quot;5&quot;/&gt;&lt;property id=&quot;20300&quot; value=&quot;Slide 6&quot;/&gt;&lt;property id=&quot;20307&quot; value=&quot;266&quot;/&gt;&lt;/object&gt;&lt;object type=&quot;3&quot; unique_id=&quot;10130&quot;&gt;&lt;property id=&quot;20148&quot; value=&quot;5&quot;/&gt;&lt;property id=&quot;20300&quot; value=&quot;Slide 4&quot;/&gt;&lt;property id=&quot;20307&quot; value=&quot;267&quot;/&gt;&lt;/object&gt;&lt;object type=&quot;3&quot; unique_id=&quot;10145&quot;&gt;&lt;property id=&quot;20148&quot; value=&quot;5&quot;/&gt;&lt;property id=&quot;20300&quot; value=&quot;Slide 2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WPS Presentation</Application>
  <PresentationFormat>On-screen Show (4:3)</PresentationFormat>
  <Paragraphs>101</Paragraphs>
  <Slides>15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44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60" baseType="lpstr">
      <vt:lpstr>Arial</vt:lpstr>
      <vt:lpstr>SimSun</vt:lpstr>
      <vt:lpstr>Wingdings</vt:lpstr>
      <vt:lpstr>Times New Roman</vt:lpstr>
      <vt:lpstr>UTM Avo</vt:lpstr>
      <vt:lpstr>Segoe Print</vt:lpstr>
      <vt:lpstr>Times New Roman</vt:lpstr>
      <vt:lpstr>VNI-Avo</vt:lpstr>
      <vt:lpstr>HP001 4 hàng 2 ô ly</vt:lpstr>
      <vt:lpstr>Calibri</vt:lpstr>
      <vt:lpstr>Microsoft YaHei</vt:lpstr>
      <vt:lpstr>Arial Unicode MS</vt:lpstr>
      <vt:lpstr>Segoe UI Semibold</vt:lpstr>
      <vt:lpstr>Arial Black</vt:lpstr>
      <vt:lpstr>Segoe UI Variable Text Semiligh</vt:lpstr>
      <vt:lpstr>Segoe UI</vt:lpstr>
      <vt:lpstr>Segoe UI Variable Text Semibold</vt:lpstr>
      <vt:lpstr>Segoe UI Variable Text Light</vt:lpstr>
      <vt:lpstr>Segoe UI Variable Text</vt:lpstr>
      <vt:lpstr>Segoe UI Variable Small Semilig</vt:lpstr>
      <vt:lpstr>Segoe UI Variable Small Semibol</vt:lpstr>
      <vt:lpstr>Segoe UI Variable Small Light</vt:lpstr>
      <vt:lpstr>Segoe UI Variable Small</vt:lpstr>
      <vt:lpstr>Segoe UI Variable Display Semil</vt:lpstr>
      <vt:lpstr>Segoe UI Variable Display Semib</vt:lpstr>
      <vt:lpstr>Segoe UI Symbol</vt:lpstr>
      <vt:lpstr>Segoe UI Variable Display</vt:lpstr>
      <vt:lpstr>Segoe UI Semilight</vt:lpstr>
      <vt:lpstr>Bahnschrift</vt:lpstr>
      <vt:lpstr>Bahnschrift Condensed</vt:lpstr>
      <vt:lpstr>Bahnschrift SemiBold</vt:lpstr>
      <vt:lpstr>Bahnschrift SemiBold Condensed</vt:lpstr>
      <vt:lpstr>Cambria</vt:lpstr>
      <vt:lpstr>Cascadia Code SemiLight</vt:lpstr>
      <vt:lpstr>Cascadia Mono SemiBold</vt:lpstr>
      <vt:lpstr>Informal Roman</vt:lpstr>
      <vt:lpstr>Microsoft JhengHei</vt:lpstr>
      <vt:lpstr>MingLiU-ExtB</vt:lpstr>
      <vt:lpstr>MV Boli</vt:lpstr>
      <vt:lpstr>Niagara Solid</vt:lpstr>
      <vt:lpstr>Rage Italic</vt:lpstr>
      <vt:lpstr>Rockwell</vt:lpstr>
      <vt:lpstr>Rockwell Condensed</vt:lpstr>
      <vt:lpstr>Rockwell Extra Bold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</cp:lastModifiedBy>
  <cp:revision>95</cp:revision>
  <dcterms:created xsi:type="dcterms:W3CDTF">2020-08-22T03:50:00Z</dcterms:created>
  <dcterms:modified xsi:type="dcterms:W3CDTF">2023-12-24T09:48:13Z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317B97884E3C447DBB0309DE5C315E41_13</vt:lpwstr>
  </property>
  <property fmtid="{D5CDD505-2E9C-101B-9397-08002B2CF9AE}" pid="3" name="KSOProductBuildVer">
    <vt:lpwstr>1033-12.2.0.13359</vt:lpwstr>
  </property>
</Properties>
</file>