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Masters/slideMaster7.xml" ContentType="application/vnd.openxmlformats-officedocument.presentationml.slideMaster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Default Extension="wav" ContentType="audio/wav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7" r:id="rId4"/>
    <p:sldMasterId id="2147483729" r:id="rId5"/>
    <p:sldMasterId id="2147483741" r:id="rId6"/>
    <p:sldMasterId id="2147483753" r:id="rId7"/>
    <p:sldMasterId id="2147483902" r:id="rId8"/>
    <p:sldMasterId id="2147483926" r:id="rId9"/>
  </p:sldMasterIdLst>
  <p:notesMasterIdLst>
    <p:notesMasterId r:id="rId35"/>
  </p:notesMasterIdLst>
  <p:sldIdLst>
    <p:sldId id="268" r:id="rId10"/>
    <p:sldId id="288" r:id="rId11"/>
    <p:sldId id="287" r:id="rId12"/>
    <p:sldId id="290" r:id="rId13"/>
    <p:sldId id="292" r:id="rId14"/>
    <p:sldId id="315" r:id="rId15"/>
    <p:sldId id="319" r:id="rId16"/>
    <p:sldId id="317" r:id="rId17"/>
    <p:sldId id="256" r:id="rId18"/>
    <p:sldId id="257" r:id="rId19"/>
    <p:sldId id="262" r:id="rId20"/>
    <p:sldId id="322" r:id="rId21"/>
    <p:sldId id="258" r:id="rId22"/>
    <p:sldId id="323" r:id="rId23"/>
    <p:sldId id="324" r:id="rId24"/>
    <p:sldId id="266" r:id="rId25"/>
    <p:sldId id="282" r:id="rId26"/>
    <p:sldId id="325" r:id="rId27"/>
    <p:sldId id="326" r:id="rId28"/>
    <p:sldId id="327" r:id="rId29"/>
    <p:sldId id="328" r:id="rId30"/>
    <p:sldId id="329" r:id="rId31"/>
    <p:sldId id="283" r:id="rId32"/>
    <p:sldId id="330" r:id="rId33"/>
    <p:sldId id="331" r:id="rId34"/>
  </p:sldIdLst>
  <p:sldSz cx="12192000" cy="6858000"/>
  <p:notesSz cx="6858000" cy="9144000"/>
  <p:custShowLst>
    <p:custShow name="Custom Show 1" id="0">
      <p:sldLst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2"/>
        <p:sld r:id="rId25"/>
        <p:sld r:id="rId26"/>
        <p:sld r:id="rId32"/>
      </p:sldLst>
    </p:custShow>
  </p:custShow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B9EC"/>
    <a:srgbClr val="007DC9"/>
    <a:srgbClr val="EED048"/>
    <a:srgbClr val="6D6E72"/>
    <a:srgbClr val="EF4136"/>
    <a:srgbClr val="F35757"/>
    <a:srgbClr val="C4EA79"/>
    <a:srgbClr val="1F497D"/>
    <a:srgbClr val="6DDBE7"/>
    <a:srgbClr val="FFFF8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9488" autoAdjust="0"/>
    <p:restoredTop sz="94660"/>
  </p:normalViewPr>
  <p:slideViewPr>
    <p:cSldViewPr snapToGrid="0">
      <p:cViewPr varScale="1">
        <p:scale>
          <a:sx n="66" d="100"/>
          <a:sy n="66" d="100"/>
        </p:scale>
        <p:origin x="-630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5C48E1-2339-4C84-AF84-3FBD8DF1868C}" type="datetimeFigureOut">
              <a:rPr lang="en-US" smtClean="0"/>
              <a:pPr/>
              <a:t>12/24/2023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BBE725-04B3-4B11-A345-3DE4318D6AA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12606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7587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20520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xmlns="" val="163277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472724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123238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7611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6176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60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9918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6344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461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6026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5429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974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3678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1076199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52517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2188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3151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30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129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5447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3578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5230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381358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375763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3785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93050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845232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821564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494852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0866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234217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27668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44038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679353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1089537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6715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407444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0526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489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5291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534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85991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1466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8041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99799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7125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67613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589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230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6170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1623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1830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=""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9709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51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68572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67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95959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5009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91450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134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5555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2805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24343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xmlns="" val="2768867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1043055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1" cy="7636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11360801" cy="4555200"/>
          </a:xfrm>
          <a:prstGeom prst="rect">
            <a:avLst/>
          </a:prstGeom>
        </p:spPr>
        <p:txBody>
          <a:bodyPr spcFirstLastPara="1" wrap="square" lIns="91452" tIns="91452" rIns="91452" bIns="91452" anchor="t" anchorCtr="0">
            <a:noAutofit/>
          </a:bodyPr>
          <a:lstStyle>
            <a:lvl1pPr marL="609584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69" lvl="1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3" lvl="2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8" lvl="5" indent="-42332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7" lvl="7" indent="-42332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2" lvl="8" indent="-42332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2"/>
            <a:ext cx="731601" cy="524801"/>
          </a:xfrm>
          <a:prstGeom prst="rect">
            <a:avLst/>
          </a:prstGeom>
        </p:spPr>
        <p:txBody>
          <a:bodyPr spcFirstLastPara="1" wrap="square" lIns="91452" tIns="91452" rIns="91452" bIns="91452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61200960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060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07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05708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3498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488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10971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2487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7826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12480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686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32681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7013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560786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238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8765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66857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1823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47343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73151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xmlns="" val="2862311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9501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75210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48753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668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687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7426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8819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355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2130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17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xmlns="" val="1187676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26302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7210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7253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00630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07057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998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07731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6976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06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1560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xmlns="" val="371829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0842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55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83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95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849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4255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2831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05451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84519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7853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  <p:sldLayoutId id="2147483938" r:id="rId26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70D5D-94D0-4ADD-9F1E-E05B887C81E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97872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378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939" r:id="rId14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6240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387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0088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5788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1522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5827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7" r:id="rId1"/>
    <p:sldLayoutId id="2147483928" r:id="rId2"/>
    <p:sldLayoutId id="2147483929" r:id="rId3"/>
    <p:sldLayoutId id="2147483930" r:id="rId4"/>
    <p:sldLayoutId id="2147483931" r:id="rId5"/>
    <p:sldLayoutId id="2147483932" r:id="rId6"/>
    <p:sldLayoutId id="2147483933" r:id="rId7"/>
    <p:sldLayoutId id="2147483934" r:id="rId8"/>
    <p:sldLayoutId id="2147483935" r:id="rId9"/>
    <p:sldLayoutId id="2147483936" r:id="rId10"/>
    <p:sldLayoutId id="2147483937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microsoft.com/office/2007/relationships/hdphoto" Target="../media/hdphoto4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38.xml"/><Relationship Id="rId1" Type="http://schemas.openxmlformats.org/officeDocument/2006/relationships/video" Target="NULL" TargetMode="External"/><Relationship Id="rId6" Type="http://schemas.microsoft.com/office/2007/relationships/media" Target="../media/media1.mp3"/><Relationship Id="rId5" Type="http://schemas.openxmlformats.org/officeDocument/2006/relationships/image" Target="../media/image39.gif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2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png"/><Relationship Id="rId10" Type="http://schemas.openxmlformats.org/officeDocument/2006/relationships/image" Target="../media/image12.png"/><Relationship Id="rId19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microsoft.com/office/2007/relationships/hdphoto" Target="../media/hdphoto1.wdp"/><Relationship Id="rId2" Type="http://schemas.openxmlformats.org/officeDocument/2006/relationships/slideLayout" Target="../slideLayouts/slideLayout38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microsoft.com/office/2007/relationships/hdphoto" Target="../media/hdphoto1.wdp"/><Relationship Id="rId2" Type="http://schemas.openxmlformats.org/officeDocument/2006/relationships/slideLayout" Target="../slideLayouts/slideLayout38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media" Target="../media/media1.mp3"/><Relationship Id="rId3" Type="http://schemas.openxmlformats.org/officeDocument/2006/relationships/audio" Target="../media/audio3.wav"/><Relationship Id="rId7" Type="http://schemas.openxmlformats.org/officeDocument/2006/relationships/image" Target="../media/image39.gif"/><Relationship Id="rId12" Type="http://schemas.microsoft.com/office/2007/relationships/hdphoto" Target="../media/hdphoto1.wdp"/><Relationship Id="rId2" Type="http://schemas.openxmlformats.org/officeDocument/2006/relationships/slideLayout" Target="../slideLayouts/slideLayout38.xml"/><Relationship Id="rId1" Type="http://schemas.openxmlformats.org/officeDocument/2006/relationships/vide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4.wav"/><Relationship Id="rId9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7" Type="http://schemas.openxmlformats.org/officeDocument/2006/relationships/audio" Target="../media/audio1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47.png"/><Relationship Id="rId5" Type="http://schemas.microsoft.com/office/2007/relationships/hdphoto" Target="../media/hdphoto2.wdp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44.xml"/><Relationship Id="rId1" Type="http://schemas.openxmlformats.org/officeDocument/2006/relationships/video" Target="NULL" TargetMode="External"/><Relationship Id="rId6" Type="http://schemas.openxmlformats.org/officeDocument/2006/relationships/image" Target="../media/image25.gif"/><Relationship Id="rId5" Type="http://schemas.openxmlformats.org/officeDocument/2006/relationships/image" Target="../media/image24.gif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jpeg"/><Relationship Id="rId7" Type="http://schemas.microsoft.com/office/2007/relationships/media" Target="../media/media1.mp3"/><Relationship Id="rId2" Type="http://schemas.openxmlformats.org/officeDocument/2006/relationships/slideLayout" Target="../slideLayouts/slideLayout52.xml"/><Relationship Id="rId1" Type="http://schemas.openxmlformats.org/officeDocument/2006/relationships/video" Target="NULL" TargetMode="External"/><Relationship Id="rId6" Type="http://schemas.openxmlformats.org/officeDocument/2006/relationships/image" Target="../media/image25.gif"/><Relationship Id="rId5" Type="http://schemas.openxmlformats.org/officeDocument/2006/relationships/slide" Target="slide7.xml"/><Relationship Id="rId4" Type="http://schemas.openxmlformats.org/officeDocument/2006/relationships/image" Target="../media/image24.gif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microsoft.com/office/2007/relationships/media" Target="../media/media1.mp3"/><Relationship Id="rId2" Type="http://schemas.openxmlformats.org/officeDocument/2006/relationships/slideLayout" Target="../slideLayouts/slideLayout80.xml"/><Relationship Id="rId1" Type="http://schemas.openxmlformats.org/officeDocument/2006/relationships/video" Target="NULL" TargetMode="External"/><Relationship Id="rId6" Type="http://schemas.openxmlformats.org/officeDocument/2006/relationships/image" Target="../media/image27.gif"/><Relationship Id="rId11" Type="http://schemas.openxmlformats.org/officeDocument/2006/relationships/slide" Target="slide5.xml"/><Relationship Id="rId5" Type="http://schemas.openxmlformats.org/officeDocument/2006/relationships/slide" Target="slide8.xml"/><Relationship Id="rId10" Type="http://schemas.openxmlformats.org/officeDocument/2006/relationships/image" Target="../media/image25.gif"/><Relationship Id="rId4" Type="http://schemas.openxmlformats.org/officeDocument/2006/relationships/image" Target="../media/image23.jpeg"/><Relationship Id="rId9" Type="http://schemas.openxmlformats.org/officeDocument/2006/relationships/image" Target="../media/image28.gif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91.xml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10" Type="http://schemas.openxmlformats.org/officeDocument/2006/relationships/image" Target="../media/image26.png"/><Relationship Id="rId4" Type="http://schemas.openxmlformats.org/officeDocument/2006/relationships/audio" Target="../media/audio3.wav"/><Relationship Id="rId9" Type="http://schemas.microsoft.com/office/2007/relationships/media" Target="../media/media2.mp3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102.xml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58.xml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audio2.wav"/><Relationship Id="rId7" Type="http://schemas.openxmlformats.org/officeDocument/2006/relationships/image" Target="../media/image25.gif"/><Relationship Id="rId2" Type="http://schemas.openxmlformats.org/officeDocument/2006/relationships/slideLayout" Target="../slideLayouts/slideLayout113.xml"/><Relationship Id="rId1" Type="http://schemas.openxmlformats.org/officeDocument/2006/relationships/video" Target="NULL" TargetMode="External"/><Relationship Id="rId6" Type="http://schemas.openxmlformats.org/officeDocument/2006/relationships/image" Target="../media/image24.gif"/><Relationship Id="rId5" Type="http://schemas.openxmlformats.org/officeDocument/2006/relationships/image" Target="../media/image23.jpeg"/><Relationship Id="rId10" Type="http://schemas.openxmlformats.org/officeDocument/2006/relationships/slide" Target="slide4.xml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04800" y="4489938"/>
            <a:ext cx="2357489" cy="241935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8246" y="298938"/>
            <a:ext cx="12759582" cy="3925853"/>
            <a:chOff x="138246" y="298938"/>
            <a:chExt cx="12759582" cy="3925853"/>
          </a:xfrm>
        </p:grpSpPr>
        <p:sp>
          <p:nvSpPr>
            <p:cNvPr id="3" name="TextBox 2"/>
            <p:cNvSpPr txBox="1"/>
            <p:nvPr/>
          </p:nvSpPr>
          <p:spPr>
            <a:xfrm>
              <a:off x="2567357" y="298938"/>
              <a:ext cx="694592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 GD&amp;ĐT TÂY SƠN</a:t>
              </a:r>
            </a:p>
            <a:p>
              <a:pPr algn="ctr"/>
              <a:r>
                <a:rPr lang="en-US" sz="2800" b="1" u="sng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 TIỂU HỌC BÌNH TÂN</a:t>
              </a:r>
              <a:endParaRPr 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38246" y="2176030"/>
              <a:ext cx="12759582" cy="134968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Button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NHIỆT LIỆT CHÀO MỪNG QUÝ THẦY</a:t>
              </a:r>
            </a:p>
            <a:p>
              <a:pPr algn="ctr"/>
              <a:r>
                <a:rPr lang="en-US" sz="4000" b="1" dirty="0" smtClean="0">
                  <a:ln w="22225">
                    <a:solidFill>
                      <a:schemeClr val="accent2"/>
                    </a:solidFill>
                    <a:prstDash val="solid"/>
                  </a:ln>
                  <a:solidFill>
                    <a:schemeClr val="accent2">
                      <a:lumMod val="40000"/>
                      <a:lumOff val="6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 VỀ DỰ GIỜ, THĂM LỚP 2E</a:t>
              </a:r>
              <a:endParaRPr lang="en-US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62043" y="3640016"/>
              <a:ext cx="5029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Giáo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Kiều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Mỹ</a:t>
              </a:r>
              <a:r>
                <a:rPr lang="en-US" sz="3200" b="1" i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i="1" dirty="0" err="1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Nữ</a:t>
              </a:r>
              <a:endPara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19E65-88F8-408F-A661-8262E1A014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781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26169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E1A2683-EE9E-4BD7-B194-E1563DFF91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1017" y="856716"/>
            <a:ext cx="3213258" cy="2317476"/>
          </a:xfrm>
          <a:prstGeom prst="rect">
            <a:avLst/>
          </a:prstGeom>
        </p:spPr>
      </p:pic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6CADC9AD-2660-4623-A600-7D5C74FF5914}"/>
              </a:ext>
            </a:extLst>
          </p:cNvPr>
          <p:cNvGrpSpPr/>
          <p:nvPr/>
        </p:nvGrpSpPr>
        <p:grpSpPr>
          <a:xfrm>
            <a:off x="6767515" y="351309"/>
            <a:ext cx="1760984" cy="1167449"/>
            <a:chOff x="2793877" y="927419"/>
            <a:chExt cx="1760984" cy="1167449"/>
          </a:xfrm>
        </p:grpSpPr>
        <p:sp>
          <p:nvSpPr>
            <p:cNvPr id="4" name="Speech Bubble: Oval 3">
              <a:extLst>
                <a:ext uri="{FF2B5EF4-FFF2-40B4-BE49-F238E27FC236}">
                  <a16:creationId xmlns="" xmlns:a16="http://schemas.microsoft.com/office/drawing/2014/main" id="{980EC806-B11D-4F17-ACFD-B73E76C27F46}"/>
                </a:ext>
              </a:extLst>
            </p:cNvPr>
            <p:cNvSpPr/>
            <p:nvPr/>
          </p:nvSpPr>
          <p:spPr>
            <a:xfrm>
              <a:off x="2793877" y="1127778"/>
              <a:ext cx="1747057" cy="967090"/>
            </a:xfrm>
            <a:prstGeom prst="wedgeEllipseCallout">
              <a:avLst>
                <a:gd name="adj1" fmla="val 37276"/>
                <a:gd name="adj2" fmla="val 83504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E905874F-5CFF-44AE-AAC6-92A0E7C93348}"/>
                </a:ext>
              </a:extLst>
            </p:cNvPr>
            <p:cNvSpPr txBox="1"/>
            <p:nvPr/>
          </p:nvSpPr>
          <p:spPr>
            <a:xfrm>
              <a:off x="2807804" y="927419"/>
              <a:ext cx="174705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0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36 cục pin.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5501347" y="1564985"/>
            <a:ext cx="1867173" cy="1050323"/>
            <a:chOff x="3098395" y="2546599"/>
            <a:chExt cx="1867173" cy="1050323"/>
          </a:xfrm>
        </p:grpSpPr>
        <p:sp>
          <p:nvSpPr>
            <p:cNvPr id="9" name="Speech Bubble: Oval 8">
              <a:extLst>
                <a:ext uri="{FF2B5EF4-FFF2-40B4-BE49-F238E27FC236}">
                  <a16:creationId xmlns=""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3236907" y="2546599"/>
              <a:ext cx="1580338" cy="1050323"/>
            </a:xfrm>
            <a:prstGeom prst="wedgeEllipseCallout">
              <a:avLst>
                <a:gd name="adj1" fmla="val 63969"/>
                <a:gd name="adj2" fmla="val 2983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3098395" y="2698386"/>
              <a:ext cx="1867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Cháu có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17 cục pin.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9018347" y="401638"/>
            <a:ext cx="2393819" cy="1311002"/>
            <a:chOff x="4584831" y="394347"/>
            <a:chExt cx="2393819" cy="1221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3" name="Speech Bubble: Oval 12">
              <a:extLst>
                <a:ext uri="{FF2B5EF4-FFF2-40B4-BE49-F238E27FC236}">
                  <a16:creationId xmlns=""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394347"/>
              <a:ext cx="2175644" cy="1221467"/>
            </a:xfrm>
            <a:prstGeom prst="wedgeEllipseCallout">
              <a:avLst>
                <a:gd name="adj1" fmla="val -29865"/>
                <a:gd name="adj2" fmla="val 697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584831" y="561512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b="1" i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 hai cháu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có bao nhiêu </a:t>
              </a:r>
            </a:p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cục pin?</a:t>
              </a:r>
            </a:p>
          </p:txBody>
        </p:sp>
      </p:grp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35028738"/>
              </p:ext>
            </p:extLst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Can 33">
            <a:extLst>
              <a:ext uri="{FF2B5EF4-FFF2-40B4-BE49-F238E27FC236}">
                <a16:creationId xmlns=""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48902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=""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96873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469493" y="5564791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=""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7031017" y="1035170"/>
            <a:ext cx="337503" cy="33750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787380" y="2083324"/>
            <a:ext cx="429501" cy="2639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083324" y="1518758"/>
            <a:ext cx="575035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2931309" y="1518758"/>
            <a:ext cx="535922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334219" y="2756009"/>
            <a:ext cx="1588714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4967926" y="2603771"/>
            <a:ext cx="862350" cy="429054"/>
            <a:chOff x="4967926" y="2603771"/>
            <a:chExt cx="862350" cy="429054"/>
          </a:xfrm>
        </p:grpSpPr>
        <p:sp>
          <p:nvSpPr>
            <p:cNvPr id="22" name="Cloud Callout 21"/>
            <p:cNvSpPr/>
            <p:nvPr/>
          </p:nvSpPr>
          <p:spPr>
            <a:xfrm>
              <a:off x="4967926" y="2603771"/>
              <a:ext cx="862350" cy="429054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2727" y="2642885"/>
              <a:ext cx="48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174278" y="2756009"/>
            <a:ext cx="1874377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/>
          <p:cNvGrpSpPr/>
          <p:nvPr/>
        </p:nvGrpSpPr>
        <p:grpSpPr>
          <a:xfrm>
            <a:off x="5097293" y="4832760"/>
            <a:ext cx="1933723" cy="663368"/>
            <a:chOff x="5097293" y="4832760"/>
            <a:chExt cx="1933723" cy="663368"/>
          </a:xfrm>
        </p:grpSpPr>
        <p:sp>
          <p:nvSpPr>
            <p:cNvPr id="36" name="Cloud Callout 35"/>
            <p:cNvSpPr/>
            <p:nvPr/>
          </p:nvSpPr>
          <p:spPr>
            <a:xfrm>
              <a:off x="5097293" y="4832760"/>
              <a:ext cx="1933723" cy="663368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330551" y="4863824"/>
              <a:ext cx="1644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9" name="Rectangle 38"/>
          <p:cNvSpPr/>
          <p:nvPr/>
        </p:nvSpPr>
        <p:spPr>
          <a:xfrm>
            <a:off x="924128" y="2756009"/>
            <a:ext cx="2024774" cy="337293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1" name="Group 50"/>
          <p:cNvGrpSpPr/>
          <p:nvPr/>
        </p:nvGrpSpPr>
        <p:grpSpPr>
          <a:xfrm>
            <a:off x="1399717" y="4599685"/>
            <a:ext cx="1498031" cy="617611"/>
            <a:chOff x="1399717" y="4599685"/>
            <a:chExt cx="1498031" cy="617611"/>
          </a:xfrm>
        </p:grpSpPr>
        <p:sp>
          <p:nvSpPr>
            <p:cNvPr id="40" name="Cloud Callout 39"/>
            <p:cNvSpPr/>
            <p:nvPr/>
          </p:nvSpPr>
          <p:spPr>
            <a:xfrm>
              <a:off x="1399717" y="4599685"/>
              <a:ext cx="1498031" cy="617611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634247" y="4620996"/>
              <a:ext cx="1024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 </a:t>
              </a:r>
              <a:r>
                <a:rPr lang="en-US" sz="24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chục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2772383" y="3891064"/>
            <a:ext cx="4697110" cy="979625"/>
            <a:chOff x="2772383" y="3891064"/>
            <a:chExt cx="4697110" cy="979625"/>
          </a:xfrm>
        </p:grpSpPr>
        <p:cxnSp>
          <p:nvCxnSpPr>
            <p:cNvPr id="65" name="Straight Connector 64"/>
            <p:cNvCxnSpPr/>
            <p:nvPr/>
          </p:nvCxnSpPr>
          <p:spPr>
            <a:xfrm flipV="1">
              <a:off x="2772383" y="3891064"/>
              <a:ext cx="4697110" cy="781089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endCxn id="36" idx="3"/>
            </p:cNvCxnSpPr>
            <p:nvPr/>
          </p:nvCxnSpPr>
          <p:spPr>
            <a:xfrm flipH="1">
              <a:off x="6064155" y="3909357"/>
              <a:ext cx="1405338" cy="96133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1" name="Group 70"/>
          <p:cNvGrpSpPr/>
          <p:nvPr/>
        </p:nvGrpSpPr>
        <p:grpSpPr>
          <a:xfrm>
            <a:off x="7752945" y="3599234"/>
            <a:ext cx="1225690" cy="525762"/>
            <a:chOff x="7752945" y="3599234"/>
            <a:chExt cx="1225690" cy="525762"/>
          </a:xfrm>
        </p:grpSpPr>
        <p:sp>
          <p:nvSpPr>
            <p:cNvPr id="69" name="Rectangle 68"/>
            <p:cNvSpPr/>
            <p:nvPr/>
          </p:nvSpPr>
          <p:spPr>
            <a:xfrm>
              <a:off x="7752945" y="3599234"/>
              <a:ext cx="1128408" cy="52569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8073962" y="3601776"/>
              <a:ext cx="90467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  <a:endPara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64739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"/>
                            </p:stCondLst>
                            <p:childTnLst>
                              <p:par>
                                <p:cTn id="8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500"/>
                            </p:stCondLst>
                            <p:childTnLst>
                              <p:par>
                                <p:cTn id="1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500"/>
                            </p:stCondLst>
                            <p:childTnLst>
                              <p:par>
                                <p:cTn id="13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2000"/>
                            </p:stCondLst>
                            <p:childTnLst>
                              <p:par>
                                <p:cTn id="16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7" grpId="0" animBg="1"/>
      <p:bldP spid="27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24" grpId="0" uiExpand="1" animBg="1"/>
      <p:bldP spid="24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8" grpId="0" animBg="1"/>
      <p:bldP spid="49" grpId="0" animBg="1"/>
      <p:bldP spid="63" grpId="0" animBg="1"/>
      <p:bldP spid="61" grpId="0" animBg="1"/>
      <p:bldP spid="61" grpId="1" animBg="1"/>
      <p:bldP spid="2" grpId="0" animBg="1"/>
      <p:bldP spid="8" grpId="0" animBg="1"/>
      <p:bldP spid="10" grpId="0" animBg="1"/>
      <p:bldP spid="12" grpId="0" animBg="1"/>
      <p:bldP spid="21" grpId="0" animBg="1"/>
      <p:bldP spid="21" grpId="1" animBg="1"/>
      <p:bldP spid="21" grpId="2" animBg="1"/>
      <p:bldP spid="6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Không có mô tả.">
            <a:extLst>
              <a:ext uri="{FF2B5EF4-FFF2-40B4-BE49-F238E27FC236}">
                <a16:creationId xmlns="" xmlns:a16="http://schemas.microsoft.com/office/drawing/2014/main" id="{AD557C5A-C255-4C78-87E6-665317A385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9449"/>
          <a:stretch/>
        </p:blipFill>
        <p:spPr bwMode="auto">
          <a:xfrm>
            <a:off x="717451" y="379826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891776" y="1364627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36 + 17 = ?</a:t>
            </a:r>
          </a:p>
        </p:txBody>
      </p:sp>
      <p:graphicFrame>
        <p:nvGraphicFramePr>
          <p:cNvPr id="20" name="Table 20">
            <a:extLst>
              <a:ext uri="{FF2B5EF4-FFF2-40B4-BE49-F238E27FC236}">
                <a16:creationId xmlns=""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844182" y="2213877"/>
          <a:ext cx="4455678" cy="40931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=""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=""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4190242"/>
                  </a:ext>
                </a:extLst>
              </a:tr>
              <a:tr h="3635990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6000331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689EC044-7D6C-49FA-B3F9-E9E3A6A5B102}"/>
              </a:ext>
            </a:extLst>
          </p:cNvPr>
          <p:cNvCxnSpPr/>
          <p:nvPr/>
        </p:nvCxnSpPr>
        <p:spPr>
          <a:xfrm>
            <a:off x="844182" y="4481388"/>
            <a:ext cx="4455678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915" y="2834662"/>
            <a:ext cx="401802" cy="1171968"/>
          </a:xfrm>
          <a:prstGeom prst="rect">
            <a:avLst/>
          </a:prstGeom>
        </p:spPr>
      </p:pic>
      <p:sp>
        <p:nvSpPr>
          <p:cNvPr id="27" name="Can 33">
            <a:extLst>
              <a:ext uri="{FF2B5EF4-FFF2-40B4-BE49-F238E27FC236}">
                <a16:creationId xmlns="" xmlns:a16="http://schemas.microsoft.com/office/drawing/2014/main" id="{11139BE3-C2CC-4BE8-BBC9-F7F1CDD73822}"/>
              </a:ext>
            </a:extLst>
          </p:cNvPr>
          <p:cNvSpPr/>
          <p:nvPr/>
        </p:nvSpPr>
        <p:spPr>
          <a:xfrm>
            <a:off x="3886687" y="285433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C79291CF-2F15-4AFB-A97A-1A262460D4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214" y="2854332"/>
            <a:ext cx="401802" cy="117196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868DEE5B-C203-4D23-AE5E-6B49B3839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785" y="2854332"/>
            <a:ext cx="401802" cy="1171968"/>
          </a:xfrm>
          <a:prstGeom prst="rect">
            <a:avLst/>
          </a:prstGeom>
        </p:spPr>
      </p:pic>
      <p:sp>
        <p:nvSpPr>
          <p:cNvPr id="31" name="Can 33">
            <a:extLst>
              <a:ext uri="{FF2B5EF4-FFF2-40B4-BE49-F238E27FC236}">
                <a16:creationId xmlns=""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680047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Can 33">
            <a:extLst>
              <a:ext uri="{FF2B5EF4-FFF2-40B4-BE49-F238E27FC236}">
                <a16:creationId xmlns=""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467231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Can 33">
            <a:extLst>
              <a:ext uri="{FF2B5EF4-FFF2-40B4-BE49-F238E27FC236}">
                <a16:creationId xmlns="" xmlns:a16="http://schemas.microsoft.com/office/drawing/2014/main" id="{7E28B5CF-198D-40A7-B73C-08FDE694AACF}"/>
              </a:ext>
            </a:extLst>
          </p:cNvPr>
          <p:cNvSpPr/>
          <p:nvPr/>
        </p:nvSpPr>
        <p:spPr>
          <a:xfrm>
            <a:off x="4101725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Can 33">
            <a:extLst>
              <a:ext uri="{FF2B5EF4-FFF2-40B4-BE49-F238E27FC236}">
                <a16:creationId xmlns="" xmlns:a16="http://schemas.microsoft.com/office/drawing/2014/main" id="{1F09E7CC-A0C3-4DC8-8608-FEE0D2EF1D10}"/>
              </a:ext>
            </a:extLst>
          </p:cNvPr>
          <p:cNvSpPr/>
          <p:nvPr/>
        </p:nvSpPr>
        <p:spPr>
          <a:xfrm>
            <a:off x="4316763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3373454" y="2756009"/>
            <a:ext cx="1362891" cy="3372931"/>
          </a:xfrm>
          <a:custGeom>
            <a:avLst/>
            <a:gdLst>
              <a:gd name="connsiteX0" fmla="*/ 0 w 1053340"/>
              <a:gd name="connsiteY0" fmla="*/ 175560 h 3352793"/>
              <a:gd name="connsiteX1" fmla="*/ 175560 w 1053340"/>
              <a:gd name="connsiteY1" fmla="*/ 0 h 3352793"/>
              <a:gd name="connsiteX2" fmla="*/ 877780 w 1053340"/>
              <a:gd name="connsiteY2" fmla="*/ 0 h 3352793"/>
              <a:gd name="connsiteX3" fmla="*/ 1053340 w 1053340"/>
              <a:gd name="connsiteY3" fmla="*/ 175560 h 3352793"/>
              <a:gd name="connsiteX4" fmla="*/ 1053340 w 1053340"/>
              <a:gd name="connsiteY4" fmla="*/ 3177233 h 3352793"/>
              <a:gd name="connsiteX5" fmla="*/ 877780 w 1053340"/>
              <a:gd name="connsiteY5" fmla="*/ 3352793 h 3352793"/>
              <a:gd name="connsiteX6" fmla="*/ 175560 w 1053340"/>
              <a:gd name="connsiteY6" fmla="*/ 3352793 h 3352793"/>
              <a:gd name="connsiteX7" fmla="*/ 0 w 1053340"/>
              <a:gd name="connsiteY7" fmla="*/ 3177233 h 3352793"/>
              <a:gd name="connsiteX8" fmla="*/ 0 w 1053340"/>
              <a:gd name="connsiteY8" fmla="*/ 175560 h 3352793"/>
              <a:gd name="connsiteX0" fmla="*/ 0 w 1320040"/>
              <a:gd name="connsiteY0" fmla="*/ 190960 h 3368193"/>
              <a:gd name="connsiteX1" fmla="*/ 175560 w 1320040"/>
              <a:gd name="connsiteY1" fmla="*/ 15400 h 3368193"/>
              <a:gd name="connsiteX2" fmla="*/ 877780 w 1320040"/>
              <a:gd name="connsiteY2" fmla="*/ 15400 h 3368193"/>
              <a:gd name="connsiteX3" fmla="*/ 1320040 w 1320040"/>
              <a:gd name="connsiteY3" fmla="*/ 57610 h 3368193"/>
              <a:gd name="connsiteX4" fmla="*/ 1053340 w 1320040"/>
              <a:gd name="connsiteY4" fmla="*/ 3192633 h 3368193"/>
              <a:gd name="connsiteX5" fmla="*/ 877780 w 1320040"/>
              <a:gd name="connsiteY5" fmla="*/ 3368193 h 3368193"/>
              <a:gd name="connsiteX6" fmla="*/ 175560 w 1320040"/>
              <a:gd name="connsiteY6" fmla="*/ 3368193 h 3368193"/>
              <a:gd name="connsiteX7" fmla="*/ 0 w 1320040"/>
              <a:gd name="connsiteY7" fmla="*/ 3192633 h 3368193"/>
              <a:gd name="connsiteX8" fmla="*/ 0 w 1320040"/>
              <a:gd name="connsiteY8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1053340 w 1350052"/>
              <a:gd name="connsiteY5" fmla="*/ 3192633 h 3368193"/>
              <a:gd name="connsiteX6" fmla="*/ 877780 w 1350052"/>
              <a:gd name="connsiteY6" fmla="*/ 3368193 h 3368193"/>
              <a:gd name="connsiteX7" fmla="*/ 175560 w 1350052"/>
              <a:gd name="connsiteY7" fmla="*/ 3368193 h 3368193"/>
              <a:gd name="connsiteX8" fmla="*/ 0 w 1350052"/>
              <a:gd name="connsiteY8" fmla="*/ 3192633 h 3368193"/>
              <a:gd name="connsiteX9" fmla="*/ 0 w 1350052"/>
              <a:gd name="connsiteY9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1053340 w 1350052"/>
              <a:gd name="connsiteY6" fmla="*/ 3192633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190960 h 3368193"/>
              <a:gd name="connsiteX1" fmla="*/ 175560 w 1350052"/>
              <a:gd name="connsiteY1" fmla="*/ 15400 h 3368193"/>
              <a:gd name="connsiteX2" fmla="*/ 877780 w 1350052"/>
              <a:gd name="connsiteY2" fmla="*/ 15400 h 3368193"/>
              <a:gd name="connsiteX3" fmla="*/ 1320040 w 1350052"/>
              <a:gd name="connsiteY3" fmla="*/ 57610 h 3368193"/>
              <a:gd name="connsiteX4" fmla="*/ 1303321 w 1350052"/>
              <a:gd name="connsiteY4" fmla="*/ 1477878 h 3368193"/>
              <a:gd name="connsiteX5" fmla="*/ 884221 w 1350052"/>
              <a:gd name="connsiteY5" fmla="*/ 2020803 h 3368193"/>
              <a:gd name="connsiteX6" fmla="*/ 872365 w 1350052"/>
              <a:gd name="connsiteY6" fmla="*/ 3202158 h 3368193"/>
              <a:gd name="connsiteX7" fmla="*/ 877780 w 1350052"/>
              <a:gd name="connsiteY7" fmla="*/ 3368193 h 3368193"/>
              <a:gd name="connsiteX8" fmla="*/ 175560 w 1350052"/>
              <a:gd name="connsiteY8" fmla="*/ 3368193 h 3368193"/>
              <a:gd name="connsiteX9" fmla="*/ 0 w 1350052"/>
              <a:gd name="connsiteY9" fmla="*/ 3192633 h 3368193"/>
              <a:gd name="connsiteX10" fmla="*/ 0 w 1350052"/>
              <a:gd name="connsiteY10" fmla="*/ 190960 h 336819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877780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201030 h 3378263"/>
              <a:gd name="connsiteX1" fmla="*/ 175560 w 1350052"/>
              <a:gd name="connsiteY1" fmla="*/ 25470 h 3378263"/>
              <a:gd name="connsiteX2" fmla="*/ 877780 w 1350052"/>
              <a:gd name="connsiteY2" fmla="*/ 6420 h 3378263"/>
              <a:gd name="connsiteX3" fmla="*/ 1320040 w 1350052"/>
              <a:gd name="connsiteY3" fmla="*/ 67680 h 3378263"/>
              <a:gd name="connsiteX4" fmla="*/ 1303321 w 1350052"/>
              <a:gd name="connsiteY4" fmla="*/ 1487948 h 3378263"/>
              <a:gd name="connsiteX5" fmla="*/ 884221 w 1350052"/>
              <a:gd name="connsiteY5" fmla="*/ 2030873 h 3378263"/>
              <a:gd name="connsiteX6" fmla="*/ 872365 w 1350052"/>
              <a:gd name="connsiteY6" fmla="*/ 3212228 h 3378263"/>
              <a:gd name="connsiteX7" fmla="*/ 753955 w 1350052"/>
              <a:gd name="connsiteY7" fmla="*/ 3378263 h 3378263"/>
              <a:gd name="connsiteX8" fmla="*/ 175560 w 1350052"/>
              <a:gd name="connsiteY8" fmla="*/ 3378263 h 3378263"/>
              <a:gd name="connsiteX9" fmla="*/ 0 w 1350052"/>
              <a:gd name="connsiteY9" fmla="*/ 3202703 h 3378263"/>
              <a:gd name="connsiteX10" fmla="*/ 0 w 1350052"/>
              <a:gd name="connsiteY10" fmla="*/ 201030 h 3378263"/>
              <a:gd name="connsiteX0" fmla="*/ 0 w 1350052"/>
              <a:gd name="connsiteY0" fmla="*/ 195698 h 3372931"/>
              <a:gd name="connsiteX1" fmla="*/ 175560 w 1350052"/>
              <a:gd name="connsiteY1" fmla="*/ 20138 h 3372931"/>
              <a:gd name="connsiteX2" fmla="*/ 877780 w 1350052"/>
              <a:gd name="connsiteY2" fmla="*/ 1088 h 3372931"/>
              <a:gd name="connsiteX3" fmla="*/ 1320040 w 1350052"/>
              <a:gd name="connsiteY3" fmla="*/ 81398 h 3372931"/>
              <a:gd name="connsiteX4" fmla="*/ 1303321 w 1350052"/>
              <a:gd name="connsiteY4" fmla="*/ 1482616 h 3372931"/>
              <a:gd name="connsiteX5" fmla="*/ 884221 w 1350052"/>
              <a:gd name="connsiteY5" fmla="*/ 2025541 h 3372931"/>
              <a:gd name="connsiteX6" fmla="*/ 872365 w 1350052"/>
              <a:gd name="connsiteY6" fmla="*/ 3206896 h 3372931"/>
              <a:gd name="connsiteX7" fmla="*/ 753955 w 1350052"/>
              <a:gd name="connsiteY7" fmla="*/ 3372931 h 3372931"/>
              <a:gd name="connsiteX8" fmla="*/ 175560 w 1350052"/>
              <a:gd name="connsiteY8" fmla="*/ 3372931 h 3372931"/>
              <a:gd name="connsiteX9" fmla="*/ 0 w 1350052"/>
              <a:gd name="connsiteY9" fmla="*/ 3197371 h 3372931"/>
              <a:gd name="connsiteX10" fmla="*/ 0 w 1350052"/>
              <a:gd name="connsiteY10" fmla="*/ 195698 h 3372931"/>
              <a:gd name="connsiteX0" fmla="*/ 0 w 1362891"/>
              <a:gd name="connsiteY0" fmla="*/ 195698 h 3372931"/>
              <a:gd name="connsiteX1" fmla="*/ 175560 w 1362891"/>
              <a:gd name="connsiteY1" fmla="*/ 20138 h 3372931"/>
              <a:gd name="connsiteX2" fmla="*/ 877780 w 1362891"/>
              <a:gd name="connsiteY2" fmla="*/ 1088 h 3372931"/>
              <a:gd name="connsiteX3" fmla="*/ 1320040 w 1362891"/>
              <a:gd name="connsiteY3" fmla="*/ 81398 h 3372931"/>
              <a:gd name="connsiteX4" fmla="*/ 1331896 w 1362891"/>
              <a:gd name="connsiteY4" fmla="*/ 1482616 h 3372931"/>
              <a:gd name="connsiteX5" fmla="*/ 884221 w 1362891"/>
              <a:gd name="connsiteY5" fmla="*/ 2025541 h 3372931"/>
              <a:gd name="connsiteX6" fmla="*/ 872365 w 1362891"/>
              <a:gd name="connsiteY6" fmla="*/ 3206896 h 3372931"/>
              <a:gd name="connsiteX7" fmla="*/ 753955 w 1362891"/>
              <a:gd name="connsiteY7" fmla="*/ 3372931 h 3372931"/>
              <a:gd name="connsiteX8" fmla="*/ 175560 w 1362891"/>
              <a:gd name="connsiteY8" fmla="*/ 3372931 h 3372931"/>
              <a:gd name="connsiteX9" fmla="*/ 0 w 1362891"/>
              <a:gd name="connsiteY9" fmla="*/ 3197371 h 3372931"/>
              <a:gd name="connsiteX10" fmla="*/ 0 w 1362891"/>
              <a:gd name="connsiteY10" fmla="*/ 195698 h 337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62891" h="3372931">
                <a:moveTo>
                  <a:pt x="0" y="195698"/>
                </a:moveTo>
                <a:cubicBezTo>
                  <a:pt x="0" y="98739"/>
                  <a:pt x="78601" y="20138"/>
                  <a:pt x="175560" y="20138"/>
                </a:cubicBezTo>
                <a:lnTo>
                  <a:pt x="877780" y="1088"/>
                </a:lnTo>
                <a:cubicBezTo>
                  <a:pt x="974739" y="1088"/>
                  <a:pt x="1320040" y="-15561"/>
                  <a:pt x="1320040" y="81398"/>
                </a:cubicBezTo>
                <a:cubicBezTo>
                  <a:pt x="1373501" y="321969"/>
                  <a:pt x="1376346" y="960112"/>
                  <a:pt x="1331896" y="1482616"/>
                </a:cubicBezTo>
                <a:cubicBezTo>
                  <a:pt x="1295772" y="1808227"/>
                  <a:pt x="925885" y="1739749"/>
                  <a:pt x="884221" y="2025541"/>
                </a:cubicBezTo>
                <a:cubicBezTo>
                  <a:pt x="842558" y="2311334"/>
                  <a:pt x="890901" y="2980744"/>
                  <a:pt x="872365" y="3206896"/>
                </a:cubicBezTo>
                <a:cubicBezTo>
                  <a:pt x="872365" y="3303855"/>
                  <a:pt x="850914" y="3372931"/>
                  <a:pt x="753955" y="3372931"/>
                </a:cubicBezTo>
                <a:lnTo>
                  <a:pt x="175560" y="3372931"/>
                </a:lnTo>
                <a:cubicBezTo>
                  <a:pt x="78601" y="3372931"/>
                  <a:pt x="0" y="3294330"/>
                  <a:pt x="0" y="3197371"/>
                </a:cubicBezTo>
                <a:lnTo>
                  <a:pt x="0" y="195698"/>
                </a:lnTo>
                <a:close/>
              </a:path>
            </a:pathLst>
          </a:cu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43" name="Can 33">
            <a:extLst>
              <a:ext uri="{FF2B5EF4-FFF2-40B4-BE49-F238E27FC236}">
                <a16:creationId xmlns="" xmlns:a16="http://schemas.microsoft.com/office/drawing/2014/main" id="{E9593EC3-6412-49EC-8AC9-35285F065BBE}"/>
              </a:ext>
            </a:extLst>
          </p:cNvPr>
          <p:cNvSpPr/>
          <p:nvPr/>
        </p:nvSpPr>
        <p:spPr>
          <a:xfrm>
            <a:off x="3892475" y="491192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4" name="Can 33">
            <a:extLst>
              <a:ext uri="{FF2B5EF4-FFF2-40B4-BE49-F238E27FC236}">
                <a16:creationId xmlns=""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685835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5" name="Can 33">
            <a:extLst>
              <a:ext uri="{FF2B5EF4-FFF2-40B4-BE49-F238E27FC236}">
                <a16:creationId xmlns=""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47301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6" name="Can 33">
            <a:extLst>
              <a:ext uri="{FF2B5EF4-FFF2-40B4-BE49-F238E27FC236}">
                <a16:creationId xmlns="" xmlns:a16="http://schemas.microsoft.com/office/drawing/2014/main" id="{A4D85B2E-E095-4E3F-925C-3525490B4FC9}"/>
              </a:ext>
            </a:extLst>
          </p:cNvPr>
          <p:cNvSpPr/>
          <p:nvPr/>
        </p:nvSpPr>
        <p:spPr>
          <a:xfrm>
            <a:off x="4107513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7" name="Can 33">
            <a:extLst>
              <a:ext uri="{FF2B5EF4-FFF2-40B4-BE49-F238E27FC236}">
                <a16:creationId xmlns="" xmlns:a16="http://schemas.microsoft.com/office/drawing/2014/main" id="{0AC23DA1-4F75-4A90-80B8-D8E6B613ABBB}"/>
              </a:ext>
            </a:extLst>
          </p:cNvPr>
          <p:cNvSpPr/>
          <p:nvPr/>
        </p:nvSpPr>
        <p:spPr>
          <a:xfrm>
            <a:off x="4322551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8" name="Can 33">
            <a:extLst>
              <a:ext uri="{FF2B5EF4-FFF2-40B4-BE49-F238E27FC236}">
                <a16:creationId xmlns="" xmlns:a16="http://schemas.microsoft.com/office/drawing/2014/main" id="{C9934856-9BE7-4011-93CF-536EB3A872E2}"/>
              </a:ext>
            </a:extLst>
          </p:cNvPr>
          <p:cNvSpPr/>
          <p:nvPr/>
        </p:nvSpPr>
        <p:spPr>
          <a:xfrm>
            <a:off x="4537589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9" name="Can 33">
            <a:extLst>
              <a:ext uri="{FF2B5EF4-FFF2-40B4-BE49-F238E27FC236}">
                <a16:creationId xmlns="" xmlns:a16="http://schemas.microsoft.com/office/drawing/2014/main" id="{76B3775C-800A-4ADA-9EF7-F515F35C1347}"/>
              </a:ext>
            </a:extLst>
          </p:cNvPr>
          <p:cNvSpPr/>
          <p:nvPr/>
        </p:nvSpPr>
        <p:spPr>
          <a:xfrm>
            <a:off x="4752627" y="4911303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="" xmlns:a16="http://schemas.microsoft.com/office/drawing/2014/main" id="{A8715415-7578-4013-A624-051C8E04E458}"/>
              </a:ext>
            </a:extLst>
          </p:cNvPr>
          <p:cNvCxnSpPr/>
          <p:nvPr/>
        </p:nvCxnSpPr>
        <p:spPr>
          <a:xfrm flipH="1" flipV="1">
            <a:off x="2948902" y="4026300"/>
            <a:ext cx="381000" cy="6458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56">
            <a:extLst>
              <a:ext uri="{FF2B5EF4-FFF2-40B4-BE49-F238E27FC236}">
                <a16:creationId xmlns="" xmlns:a16="http://schemas.microsoft.com/office/drawing/2014/main" id="{678E061D-18C4-4C1A-B240-9B4193AFE286}"/>
              </a:ext>
            </a:extLst>
          </p:cNvPr>
          <p:cNvGrpSpPr/>
          <p:nvPr/>
        </p:nvGrpSpPr>
        <p:grpSpPr>
          <a:xfrm>
            <a:off x="2394689" y="2796873"/>
            <a:ext cx="503059" cy="1328054"/>
            <a:chOff x="2394689" y="3072917"/>
            <a:chExt cx="503059" cy="1328054"/>
          </a:xfrm>
        </p:grpSpPr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0182837-723B-485C-95CA-A8E60299B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439619" y="3151843"/>
              <a:ext cx="401802" cy="1171968"/>
            </a:xfrm>
            <a:prstGeom prst="rect">
              <a:avLst/>
            </a:prstGeom>
          </p:spPr>
        </p:pic>
        <p:sp>
          <p:nvSpPr>
            <p:cNvPr id="52" name="Rectangle: Rounded Corners 51">
              <a:extLst>
                <a:ext uri="{FF2B5EF4-FFF2-40B4-BE49-F238E27FC236}">
                  <a16:creationId xmlns="" xmlns:a16="http://schemas.microsoft.com/office/drawing/2014/main" id="{674D762F-027A-4D4E-AF22-B663ADF24924}"/>
                </a:ext>
              </a:extLst>
            </p:cNvPr>
            <p:cNvSpPr/>
            <p:nvPr/>
          </p:nvSpPr>
          <p:spPr>
            <a:xfrm>
              <a:off x="2394689" y="3072917"/>
              <a:ext cx="503059" cy="1328054"/>
            </a:xfrm>
            <a:prstGeom prst="roundRect">
              <a:avLst/>
            </a:prstGeom>
            <a:noFill/>
            <a:ln w="28575">
              <a:solidFill>
                <a:srgbClr val="B40C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solidFill>
                  <a:prstClr val="white"/>
                </a:solidFill>
              </a:endParaRPr>
            </a:p>
          </p:txBody>
        </p:sp>
      </p:grpSp>
      <p:sp>
        <p:nvSpPr>
          <p:cNvPr id="53" name="Rectangle: Rounded Corners 52">
            <a:extLst>
              <a:ext uri="{FF2B5EF4-FFF2-40B4-BE49-F238E27FC236}">
                <a16:creationId xmlns=""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8101593" y="597814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prstClr val="black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=""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8336164" y="687761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36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8052777" y="1168629"/>
            <a:ext cx="5437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+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8324647" y="1584128"/>
            <a:ext cx="87220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prstClr val="black"/>
                </a:solidFill>
              </a:rPr>
              <a:t>17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=""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8227966" y="2398727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8679206" y="2452257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8324646" y="2463765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6658940" y="3352531"/>
            <a:ext cx="39407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6 cộng 7 bằng 13, viết 3 nhớ </a:t>
            </a:r>
            <a:r>
              <a:rPr lang="vi-V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1</a:t>
            </a:r>
            <a:endParaRPr lang="vi-V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=""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7634871" y="5341063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prstClr val="black"/>
                </a:solidFill>
              </a:rPr>
              <a:t>36 + 17 = </a:t>
            </a:r>
            <a:r>
              <a:rPr lang="vi-VN" sz="2800" dirty="0">
                <a:solidFill>
                  <a:srgbClr val="FF0000"/>
                </a:solidFill>
              </a:rPr>
              <a:t>53</a:t>
            </a:r>
            <a:endParaRPr lang="vi-VN" sz="2800" dirty="0">
              <a:solidFill>
                <a:prstClr val="black"/>
              </a:solidFill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="" xmlns:a16="http://schemas.microsoft.com/office/drawing/2014/main" id="{6DEE4911-50A4-4102-A465-19C2AF905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912" y="4832760"/>
            <a:ext cx="401802" cy="1171968"/>
          </a:xfrm>
          <a:prstGeom prst="rect">
            <a:avLst/>
          </a:prstGeom>
        </p:spPr>
      </p:pic>
      <p:sp>
        <p:nvSpPr>
          <p:cNvPr id="61" name="Can 33">
            <a:extLst>
              <a:ext uri="{FF2B5EF4-FFF2-40B4-BE49-F238E27FC236}">
                <a16:creationId xmlns="" xmlns:a16="http://schemas.microsoft.com/office/drawing/2014/main" id="{03EE3DA1-225A-47C1-BC3A-66ECDFBF266D}"/>
              </a:ext>
            </a:extLst>
          </p:cNvPr>
          <p:cNvSpPr/>
          <p:nvPr/>
        </p:nvSpPr>
        <p:spPr>
          <a:xfrm>
            <a:off x="4537589" y="2853712"/>
            <a:ext cx="45719" cy="1152298"/>
          </a:xfrm>
          <a:prstGeom prst="can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83324" y="1518758"/>
            <a:ext cx="575035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31309" y="1518758"/>
            <a:ext cx="535922" cy="35717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34"/>
          <p:cNvGrpSpPr/>
          <p:nvPr/>
        </p:nvGrpSpPr>
        <p:grpSpPr>
          <a:xfrm>
            <a:off x="4967926" y="2603771"/>
            <a:ext cx="862350" cy="429054"/>
            <a:chOff x="4967926" y="2603771"/>
            <a:chExt cx="862350" cy="429054"/>
          </a:xfrm>
        </p:grpSpPr>
        <p:sp>
          <p:nvSpPr>
            <p:cNvPr id="22" name="Cloud Callout 21"/>
            <p:cNvSpPr/>
            <p:nvPr/>
          </p:nvSpPr>
          <p:spPr>
            <a:xfrm>
              <a:off x="4967926" y="2603771"/>
              <a:ext cx="862350" cy="429054"/>
            </a:xfrm>
            <a:prstGeom prst="cloudCallou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252727" y="2642885"/>
              <a:ext cx="48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13</a:t>
              </a:r>
              <a:endPara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6" name="Flowchart: Connector 65"/>
          <p:cNvSpPr/>
          <p:nvPr/>
        </p:nvSpPr>
        <p:spPr>
          <a:xfrm>
            <a:off x="8548915" y="1407885"/>
            <a:ext cx="116114" cy="72572"/>
          </a:xfrm>
          <a:prstGeom prst="flowChart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1" name="TextBox 50"/>
          <p:cNvSpPr txBox="1"/>
          <p:nvPr/>
        </p:nvSpPr>
        <p:spPr>
          <a:xfrm>
            <a:off x="6685614" y="4242217"/>
            <a:ext cx="40023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 smtClean="0">
                <a:solidFill>
                  <a:prstClr val="black"/>
                </a:solidFill>
                <a:cs typeface="Arial" panose="020B0604020202020204" pitchFamily="34" charset="0"/>
              </a:rPr>
              <a:t>3 thêm 1 bằng 4, 4 cộng 1 bằng 5, viết 5</a:t>
            </a:r>
            <a:endParaRPr lang="vi-VN" sz="28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073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3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0" grpId="0"/>
      <p:bldP spid="55" grpId="0"/>
      <p:bldP spid="56" grpId="0"/>
      <p:bldP spid="59" grpId="0"/>
      <p:bldP spid="60" grpId="0"/>
      <p:bldP spid="62" grpId="0"/>
      <p:bldP spid="63" grpId="0" animBg="1"/>
      <p:bldP spid="66" grpId="0" animBg="1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12743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>
            <a:extLst>
              <a:ext uri="{FF2B5EF4-FFF2-40B4-BE49-F238E27FC236}">
                <a16:creationId xmlns:a16="http://schemas.microsoft.com/office/drawing/2014/main" xmlns="" id="{6032970C-D49E-47C6-91E3-9BDE4D11870B}"/>
              </a:ext>
            </a:extLst>
          </p:cNvPr>
          <p:cNvGrpSpPr/>
          <p:nvPr/>
        </p:nvGrpSpPr>
        <p:grpSpPr>
          <a:xfrm>
            <a:off x="2478156" y="1316462"/>
            <a:ext cx="8229600" cy="2199588"/>
            <a:chOff x="2478157" y="1382506"/>
            <a:chExt cx="8229600" cy="2199588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xmlns="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2199588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" name="Group 15">
              <a:extLst>
                <a:ext uri="{FF2B5EF4-FFF2-40B4-BE49-F238E27FC236}">
                  <a16:creationId xmlns:a16="http://schemas.microsoft.com/office/drawing/2014/main" xmlns="" id="{DF6D84D8-E2AC-4C90-87B5-9C5B865C688A}"/>
                </a:ext>
              </a:extLst>
            </p:cNvPr>
            <p:cNvGrpSpPr/>
            <p:nvPr/>
          </p:nvGrpSpPr>
          <p:grpSpPr>
            <a:xfrm>
              <a:off x="2633967" y="1421167"/>
              <a:ext cx="837249" cy="1312215"/>
              <a:chOff x="2567706" y="1602691"/>
              <a:chExt cx="837249" cy="131221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17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24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xmlns="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" name="Group 18">
              <a:extLst>
                <a:ext uri="{FF2B5EF4-FFF2-40B4-BE49-F238E27FC236}">
                  <a16:creationId xmlns:a16="http://schemas.microsoft.com/office/drawing/2014/main" xmlns="" id="{75A41A14-17A4-45F7-ACA4-956FCC8FDF2C}"/>
                </a:ext>
              </a:extLst>
            </p:cNvPr>
            <p:cNvGrpSpPr/>
            <p:nvPr/>
          </p:nvGrpSpPr>
          <p:grpSpPr>
            <a:xfrm>
              <a:off x="4853706" y="1421167"/>
              <a:ext cx="837249" cy="1312215"/>
              <a:chOff x="2567706" y="1602691"/>
              <a:chExt cx="837249" cy="1312215"/>
            </a:xfrm>
          </p:grpSpPr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xmlns="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37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36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xmlns="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7" name="Group 22">
              <a:extLst>
                <a:ext uri="{FF2B5EF4-FFF2-40B4-BE49-F238E27FC236}">
                  <a16:creationId xmlns:a16="http://schemas.microsoft.com/office/drawing/2014/main" xmlns="" id="{DFA70FFB-74E6-4C42-8EB3-B15F8B3B9962}"/>
                </a:ext>
              </a:extLst>
            </p:cNvPr>
            <p:cNvGrpSpPr/>
            <p:nvPr/>
          </p:nvGrpSpPr>
          <p:grpSpPr>
            <a:xfrm>
              <a:off x="7073445" y="1421167"/>
              <a:ext cx="837249" cy="1312215"/>
              <a:chOff x="2567706" y="1602691"/>
              <a:chExt cx="837249" cy="131221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42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48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xmlns="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26">
              <a:extLst>
                <a:ext uri="{FF2B5EF4-FFF2-40B4-BE49-F238E27FC236}">
                  <a16:creationId xmlns:a16="http://schemas.microsoft.com/office/drawing/2014/main" xmlns="" id="{B82FB160-1520-4F62-AF71-EB27814C6108}"/>
                </a:ext>
              </a:extLst>
            </p:cNvPr>
            <p:cNvGrpSpPr/>
            <p:nvPr/>
          </p:nvGrpSpPr>
          <p:grpSpPr>
            <a:xfrm>
              <a:off x="9293184" y="1421167"/>
              <a:ext cx="837249" cy="1312215"/>
              <a:chOff x="2567706" y="1602691"/>
              <a:chExt cx="837249" cy="1312215"/>
            </a:xfrm>
          </p:grpSpPr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585417" cy="1305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800" dirty="0"/>
                  <a:t>59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800" dirty="0"/>
                  <a:t>25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567706" y="2070422"/>
                <a:ext cx="39466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800" dirty="0"/>
                  <a:t>+</a:t>
                </a:r>
              </a:p>
            </p:txBody>
          </p:sp>
          <p:cxnSp>
            <p:nvCxnSpPr>
              <p:cNvPr id="30" name="Straight Connector 29">
                <a:extLst>
                  <a:ext uri="{FF2B5EF4-FFF2-40B4-BE49-F238E27FC236}">
                    <a16:creationId xmlns:a16="http://schemas.microsoft.com/office/drawing/2014/main" xmlns="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658969" y="2914906"/>
                <a:ext cx="745986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1028" name="Picture 4" descr="Không có mô tả.">
            <a:extLst>
              <a:ext uri="{FF2B5EF4-FFF2-40B4-BE49-F238E27FC236}">
                <a16:creationId xmlns:a16="http://schemas.microsoft.com/office/drawing/2014/main" xmlns="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3EA1F3E-5853-47D1-BC70-F3C5656E2117}"/>
              </a:ext>
            </a:extLst>
          </p:cNvPr>
          <p:cNvSpPr/>
          <p:nvPr/>
        </p:nvSpPr>
        <p:spPr>
          <a:xfrm>
            <a:off x="974416" y="14649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99392C6-494A-4B59-A6A2-4DDD7D22A582}"/>
              </a:ext>
            </a:extLst>
          </p:cNvPr>
          <p:cNvSpPr txBox="1"/>
          <p:nvPr/>
        </p:nvSpPr>
        <p:spPr>
          <a:xfrm>
            <a:off x="1411738" y="1464997"/>
            <a:ext cx="8851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Tính.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21F57CF-B1CE-EB45-875C-E69699CBD2C7}"/>
              </a:ext>
            </a:extLst>
          </p:cNvPr>
          <p:cNvSpPr txBox="1"/>
          <p:nvPr/>
        </p:nvSpPr>
        <p:spPr>
          <a:xfrm>
            <a:off x="3072838" y="2731938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BE098CAC-4FC6-D847-9401-942885EA231C}"/>
              </a:ext>
            </a:extLst>
          </p:cNvPr>
          <p:cNvSpPr txBox="1"/>
          <p:nvPr/>
        </p:nvSpPr>
        <p:spPr>
          <a:xfrm>
            <a:off x="2830034" y="272704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F8B92353-1890-C743-BEDD-95E4CC1630F1}"/>
              </a:ext>
            </a:extLst>
          </p:cNvPr>
          <p:cNvSpPr txBox="1"/>
          <p:nvPr/>
        </p:nvSpPr>
        <p:spPr>
          <a:xfrm>
            <a:off x="2941216" y="1663283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FCC3BD4-51FD-F74A-B1A7-2CF6564A5B87}"/>
              </a:ext>
            </a:extLst>
          </p:cNvPr>
          <p:cNvSpPr txBox="1"/>
          <p:nvPr/>
        </p:nvSpPr>
        <p:spPr>
          <a:xfrm>
            <a:off x="5275707" y="266266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0EEF2A1F-50D8-084D-92CC-2860436DADC0}"/>
              </a:ext>
            </a:extLst>
          </p:cNvPr>
          <p:cNvSpPr txBox="1"/>
          <p:nvPr/>
        </p:nvSpPr>
        <p:spPr>
          <a:xfrm>
            <a:off x="5032903" y="2657773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408855C-5073-FE4C-B61E-4EC0E3F67B12}"/>
              </a:ext>
            </a:extLst>
          </p:cNvPr>
          <p:cNvSpPr txBox="1"/>
          <p:nvPr/>
        </p:nvSpPr>
        <p:spPr>
          <a:xfrm>
            <a:off x="5144085" y="1649429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2E0D4EBF-9292-174F-A3C9-6B1D16906672}"/>
              </a:ext>
            </a:extLst>
          </p:cNvPr>
          <p:cNvSpPr txBox="1"/>
          <p:nvPr/>
        </p:nvSpPr>
        <p:spPr>
          <a:xfrm>
            <a:off x="7521182" y="26263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92404CEC-0A29-A940-9E20-F0765203EDFC}"/>
              </a:ext>
            </a:extLst>
          </p:cNvPr>
          <p:cNvSpPr txBox="1"/>
          <p:nvPr/>
        </p:nvSpPr>
        <p:spPr>
          <a:xfrm>
            <a:off x="7278378" y="2621412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B91EFE3E-4848-D84F-BCA8-C63DF8A0A8A7}"/>
              </a:ext>
            </a:extLst>
          </p:cNvPr>
          <p:cNvSpPr txBox="1"/>
          <p:nvPr/>
        </p:nvSpPr>
        <p:spPr>
          <a:xfrm>
            <a:off x="7389560" y="1613068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1E8F059F-6AC2-2C44-B91A-15CFA0A23163}"/>
              </a:ext>
            </a:extLst>
          </p:cNvPr>
          <p:cNvSpPr txBox="1"/>
          <p:nvPr/>
        </p:nvSpPr>
        <p:spPr>
          <a:xfrm>
            <a:off x="9740685" y="2579539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7A2E23C6-F719-224F-8C0C-E79D99321338}"/>
              </a:ext>
            </a:extLst>
          </p:cNvPr>
          <p:cNvSpPr txBox="1"/>
          <p:nvPr/>
        </p:nvSpPr>
        <p:spPr>
          <a:xfrm>
            <a:off x="9497881" y="257464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FF9D093E-CA88-224B-9A87-D54DF86E01F8}"/>
              </a:ext>
            </a:extLst>
          </p:cNvPr>
          <p:cNvSpPr txBox="1"/>
          <p:nvPr/>
        </p:nvSpPr>
        <p:spPr>
          <a:xfrm>
            <a:off x="9581354" y="1621720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1983554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E7BD8C-18C6-1340-B191-3474E3591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962" t="32645" r="7120" b="30332"/>
          <a:stretch/>
        </p:blipFill>
        <p:spPr>
          <a:xfrm>
            <a:off x="1507066" y="0"/>
            <a:ext cx="10684933" cy="6858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xmlns="" id="{E2118BF7-90F7-FA4D-AB5D-8C4CF611C393}"/>
              </a:ext>
            </a:extLst>
          </p:cNvPr>
          <p:cNvCxnSpPr/>
          <p:nvPr/>
        </p:nvCxnSpPr>
        <p:spPr>
          <a:xfrm>
            <a:off x="1540932" y="0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7706C9B-4A82-6148-AEAB-528896D7CB21}"/>
              </a:ext>
            </a:extLst>
          </p:cNvPr>
          <p:cNvCxnSpPr/>
          <p:nvPr/>
        </p:nvCxnSpPr>
        <p:spPr>
          <a:xfrm>
            <a:off x="1491214" y="-1"/>
            <a:ext cx="15852" cy="68288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0D37CFB1-107A-9A4F-BE61-E808EAE730F0}"/>
              </a:ext>
            </a:extLst>
          </p:cNvPr>
          <p:cNvSpPr/>
          <p:nvPr/>
        </p:nvSpPr>
        <p:spPr>
          <a:xfrm>
            <a:off x="1563681" y="59561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A7F3D442-0BDE-B241-96C5-D62FFB4B35F0}"/>
              </a:ext>
            </a:extLst>
          </p:cNvPr>
          <p:cNvSpPr txBox="1"/>
          <p:nvPr/>
        </p:nvSpPr>
        <p:spPr>
          <a:xfrm>
            <a:off x="2104521" y="499211"/>
            <a:ext cx="29626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000" b="1" dirty="0">
                <a:latin typeface="Times New Roman" pitchFamily="18" charset="0"/>
                <a:cs typeface="Times New Roman" pitchFamily="18" charset="0"/>
              </a:rPr>
              <a:t>Đặt tính rồi tính.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F098601F-3230-F341-9D73-417B0BABD68E}"/>
              </a:ext>
            </a:extLst>
          </p:cNvPr>
          <p:cNvSpPr txBox="1"/>
          <p:nvPr/>
        </p:nvSpPr>
        <p:spPr>
          <a:xfrm>
            <a:off x="2524351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23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67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8F517459-F01C-A940-AE8E-9747F5571E3D}"/>
              </a:ext>
            </a:extLst>
          </p:cNvPr>
          <p:cNvSpPr txBox="1"/>
          <p:nvPr/>
        </p:nvSpPr>
        <p:spPr>
          <a:xfrm>
            <a:off x="2227811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8E0615CD-96D4-DF41-8673-A506FE2B9465}"/>
              </a:ext>
            </a:extLst>
          </p:cNvPr>
          <p:cNvCxnSpPr/>
          <p:nvPr/>
        </p:nvCxnSpPr>
        <p:spPr>
          <a:xfrm>
            <a:off x="2393524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A31F7C4-DDCA-C743-A89D-1124992F7618}"/>
              </a:ext>
            </a:extLst>
          </p:cNvPr>
          <p:cNvSpPr txBox="1"/>
          <p:nvPr/>
        </p:nvSpPr>
        <p:spPr>
          <a:xfrm>
            <a:off x="2742019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CE74A81C-FC8F-5B48-AAC3-9DC8CA6AB56A}"/>
              </a:ext>
            </a:extLst>
          </p:cNvPr>
          <p:cNvSpPr txBox="1"/>
          <p:nvPr/>
        </p:nvSpPr>
        <p:spPr>
          <a:xfrm>
            <a:off x="2593658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9801406E-2675-EF41-8702-E20FE7F07879}"/>
              </a:ext>
            </a:extLst>
          </p:cNvPr>
          <p:cNvSpPr txBox="1"/>
          <p:nvPr/>
        </p:nvSpPr>
        <p:spPr>
          <a:xfrm>
            <a:off x="2496780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0578D5E-5C92-FB46-913A-C908F775D1E7}"/>
              </a:ext>
            </a:extLst>
          </p:cNvPr>
          <p:cNvSpPr txBox="1"/>
          <p:nvPr/>
        </p:nvSpPr>
        <p:spPr>
          <a:xfrm>
            <a:off x="4759873" y="2678575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46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0467915F-9A02-4442-A712-2F1C3ADCE470}"/>
              </a:ext>
            </a:extLst>
          </p:cNvPr>
          <p:cNvSpPr txBox="1"/>
          <p:nvPr/>
        </p:nvSpPr>
        <p:spPr>
          <a:xfrm>
            <a:off x="4463333" y="3336714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xmlns="" id="{829520FA-A216-BE4E-A36C-E513A28C89CD}"/>
              </a:ext>
            </a:extLst>
          </p:cNvPr>
          <p:cNvCxnSpPr/>
          <p:nvPr/>
        </p:nvCxnSpPr>
        <p:spPr>
          <a:xfrm>
            <a:off x="4629046" y="4292341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87C8AA3A-F9F1-E645-A2A7-78CB89C2566C}"/>
              </a:ext>
            </a:extLst>
          </p:cNvPr>
          <p:cNvSpPr txBox="1"/>
          <p:nvPr/>
        </p:nvSpPr>
        <p:spPr>
          <a:xfrm>
            <a:off x="4994794" y="4451616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15A251C1-7B57-454E-A7E4-115C0E442098}"/>
              </a:ext>
            </a:extLst>
          </p:cNvPr>
          <p:cNvSpPr txBox="1"/>
          <p:nvPr/>
        </p:nvSpPr>
        <p:spPr>
          <a:xfrm>
            <a:off x="4829180" y="3134191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FA4FECDF-599A-AC4A-923B-923481BDECD4}"/>
              </a:ext>
            </a:extLst>
          </p:cNvPr>
          <p:cNvSpPr txBox="1"/>
          <p:nvPr/>
        </p:nvSpPr>
        <p:spPr>
          <a:xfrm>
            <a:off x="4732302" y="4461217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3A3E815-EB56-BE47-B8E5-3422BEAD7B60}"/>
              </a:ext>
            </a:extLst>
          </p:cNvPr>
          <p:cNvSpPr txBox="1"/>
          <p:nvPr/>
        </p:nvSpPr>
        <p:spPr>
          <a:xfrm>
            <a:off x="703104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59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21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E19899E-7B73-1748-8C8F-4D3C2C85CD5D}"/>
              </a:ext>
            </a:extLst>
          </p:cNvPr>
          <p:cNvSpPr txBox="1"/>
          <p:nvPr/>
        </p:nvSpPr>
        <p:spPr>
          <a:xfrm>
            <a:off x="673450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xmlns="" id="{4E7030E9-408E-8742-B81A-3C01D4BCB592}"/>
              </a:ext>
            </a:extLst>
          </p:cNvPr>
          <p:cNvCxnSpPr/>
          <p:nvPr/>
        </p:nvCxnSpPr>
        <p:spPr>
          <a:xfrm>
            <a:off x="690022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02AFD732-6BD3-E649-9770-E7ABD76DEA6B}"/>
              </a:ext>
            </a:extLst>
          </p:cNvPr>
          <p:cNvSpPr txBox="1"/>
          <p:nvPr/>
        </p:nvSpPr>
        <p:spPr>
          <a:xfrm>
            <a:off x="724871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D3D1C31A-5314-124E-B93E-D3C63177E73D}"/>
              </a:ext>
            </a:extLst>
          </p:cNvPr>
          <p:cNvSpPr txBox="1"/>
          <p:nvPr/>
        </p:nvSpPr>
        <p:spPr>
          <a:xfrm>
            <a:off x="710035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0D5CCB8A-B288-EA43-B0DC-E970E506E15D}"/>
              </a:ext>
            </a:extLst>
          </p:cNvPr>
          <p:cNvSpPr txBox="1"/>
          <p:nvPr/>
        </p:nvSpPr>
        <p:spPr>
          <a:xfrm>
            <a:off x="700347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38B1634-2746-EE41-BEAA-A2CD92848CD5}"/>
              </a:ext>
            </a:extLst>
          </p:cNvPr>
          <p:cNvSpPr txBox="1"/>
          <p:nvPr/>
        </p:nvSpPr>
        <p:spPr>
          <a:xfrm>
            <a:off x="9249528" y="2669229"/>
            <a:ext cx="697627" cy="16516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dirty="0"/>
              <a:t>64</a:t>
            </a:r>
          </a:p>
          <a:p>
            <a:pPr>
              <a:lnSpc>
                <a:spcPct val="150000"/>
              </a:lnSpc>
            </a:pPr>
            <a:r>
              <a:rPr lang="vi-VN" sz="3600" dirty="0"/>
              <a:t>19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B06D1130-1CA2-184C-9DB0-DC5F30431D08}"/>
              </a:ext>
            </a:extLst>
          </p:cNvPr>
          <p:cNvSpPr txBox="1"/>
          <p:nvPr/>
        </p:nvSpPr>
        <p:spPr>
          <a:xfrm>
            <a:off x="8952988" y="3327368"/>
            <a:ext cx="394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800" dirty="0"/>
              <a:t>+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xmlns="" id="{4B25B8F7-F95A-544F-971F-43F40732889C}"/>
              </a:ext>
            </a:extLst>
          </p:cNvPr>
          <p:cNvCxnSpPr/>
          <p:nvPr/>
        </p:nvCxnSpPr>
        <p:spPr>
          <a:xfrm>
            <a:off x="9118701" y="4282995"/>
            <a:ext cx="7459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E238BC01-9E3E-8D4F-A42C-6BC1C2F9A31B}"/>
              </a:ext>
            </a:extLst>
          </p:cNvPr>
          <p:cNvSpPr txBox="1"/>
          <p:nvPr/>
        </p:nvSpPr>
        <p:spPr>
          <a:xfrm>
            <a:off x="9467196" y="4459523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7478D6FB-8BBA-C44C-A785-9421854E8EE8}"/>
              </a:ext>
            </a:extLst>
          </p:cNvPr>
          <p:cNvSpPr txBox="1"/>
          <p:nvPr/>
        </p:nvSpPr>
        <p:spPr>
          <a:xfrm>
            <a:off x="9318835" y="3124845"/>
            <a:ext cx="2696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A70CA14D-806A-2942-96EF-9704C5DB0C71}"/>
              </a:ext>
            </a:extLst>
          </p:cNvPr>
          <p:cNvSpPr txBox="1"/>
          <p:nvPr/>
        </p:nvSpPr>
        <p:spPr>
          <a:xfrm>
            <a:off x="9221957" y="4451871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2" name="Group 56">
            <a:extLst>
              <a:ext uri="{FF2B5EF4-FFF2-40B4-BE49-F238E27FC236}">
                <a16:creationId xmlns:a16="http://schemas.microsoft.com/office/drawing/2014/main" xmlns="" id="{B6F73BF0-0814-AE4A-9E6E-E86C29027D8F}"/>
              </a:ext>
            </a:extLst>
          </p:cNvPr>
          <p:cNvGrpSpPr/>
          <p:nvPr/>
        </p:nvGrpSpPr>
        <p:grpSpPr>
          <a:xfrm>
            <a:off x="2717353" y="1255149"/>
            <a:ext cx="7967106" cy="820612"/>
            <a:chOff x="1824226" y="3918823"/>
            <a:chExt cx="7967106" cy="820612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xmlns="" id="{68415132-94F5-2941-BE9E-4899CAA30248}"/>
                </a:ext>
              </a:extLst>
            </p:cNvPr>
            <p:cNvSpPr/>
            <p:nvPr/>
          </p:nvSpPr>
          <p:spPr>
            <a:xfrm>
              <a:off x="1824226" y="3918826"/>
              <a:ext cx="1736373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23 + 67</a:t>
              </a: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xmlns="" id="{10919F8B-0000-6145-AEBB-F610170BC8E6}"/>
                </a:ext>
              </a:extLst>
            </p:cNvPr>
            <p:cNvSpPr/>
            <p:nvPr/>
          </p:nvSpPr>
          <p:spPr>
            <a:xfrm>
              <a:off x="3901137" y="3918825"/>
              <a:ext cx="1736373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46 + 18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xmlns="" id="{1D125BE9-9B5B-F64A-B368-4336C6EB4E2E}"/>
                </a:ext>
              </a:extLst>
            </p:cNvPr>
            <p:cNvSpPr/>
            <p:nvPr/>
          </p:nvSpPr>
          <p:spPr>
            <a:xfrm>
              <a:off x="5978048" y="3918824"/>
              <a:ext cx="1736373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59 + 21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xmlns="" id="{FEF8F87F-67F5-BD40-BB45-6B68F763CC20}"/>
                </a:ext>
              </a:extLst>
            </p:cNvPr>
            <p:cNvSpPr/>
            <p:nvPr/>
          </p:nvSpPr>
          <p:spPr>
            <a:xfrm>
              <a:off x="8054959" y="3918823"/>
              <a:ext cx="1736373" cy="820609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3600" dirty="0"/>
                <a:t>64 + 19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355044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5" grpId="0"/>
      <p:bldP spid="32" grpId="0"/>
      <p:bldP spid="33" grpId="0"/>
      <p:bldP spid="35" grpId="0"/>
      <p:bldP spid="36" grpId="0"/>
      <p:bldP spid="37" grpId="0"/>
      <p:bldP spid="39" grpId="0"/>
      <p:bldP spid="40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  <p:bldP spid="52" grpId="0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Không có mô tả.">
            <a:extLst>
              <a:ext uri="{FF2B5EF4-FFF2-40B4-BE49-F238E27FC236}">
                <a16:creationId xmlns="" xmlns:a16="http://schemas.microsoft.com/office/drawing/2014/main" id="{9D54AE05-8A99-457D-B438-FD1B2C619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6" b="37223"/>
          <a:stretch/>
        </p:blipFill>
        <p:spPr bwMode="auto">
          <a:xfrm>
            <a:off x="721680" y="360129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="" xmlns:a16="http://schemas.microsoft.com/office/drawing/2014/main" id="{13EA1F3E-5853-47D1-BC70-F3C5656E2117}"/>
              </a:ext>
            </a:extLst>
          </p:cNvPr>
          <p:cNvSpPr/>
          <p:nvPr/>
        </p:nvSpPr>
        <p:spPr>
          <a:xfrm>
            <a:off x="974183" y="136339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411738" y="1363397"/>
            <a:ext cx="100255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hình có 1 que tính đặt sai vị trí. Em hãy đặt lại cho đúng. Biết rằng: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9E776C8-3B66-4C64-B8FB-913A909D4F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EFFFE"/>
              </a:clrFrom>
              <a:clrTo>
                <a:srgbClr val="FEFFFE">
                  <a:alpha val="0"/>
                </a:srgbClr>
              </a:clrTo>
            </a:clrChange>
          </a:blip>
          <a:stretch>
            <a:fillRect/>
          </a:stretch>
        </p:blipFill>
        <p:spPr>
          <a:xfrm flipV="1">
            <a:off x="8665482" y="194081"/>
            <a:ext cx="2771775" cy="128587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9799DDC1-950D-4175-8ED8-ADF907678EFE}"/>
              </a:ext>
            </a:extLst>
          </p:cNvPr>
          <p:cNvSpPr txBox="1"/>
          <p:nvPr/>
        </p:nvSpPr>
        <p:spPr>
          <a:xfrm>
            <a:off x="883750" y="1997218"/>
            <a:ext cx="4589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a) Que tính ở kết quả đặt sai.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520CA2FA-5DB3-457C-9406-739EA78B2FB5}"/>
              </a:ext>
            </a:extLst>
          </p:cNvPr>
          <p:cNvGrpSpPr/>
          <p:nvPr/>
        </p:nvGrpSpPr>
        <p:grpSpPr>
          <a:xfrm>
            <a:off x="921323" y="2660374"/>
            <a:ext cx="4551941" cy="857526"/>
            <a:chOff x="921323" y="2660374"/>
            <a:chExt cx="4929420" cy="866696"/>
          </a:xfrm>
        </p:grpSpPr>
        <p:cxnSp>
          <p:nvCxnSpPr>
            <p:cNvPr id="10" name="Straight Connector 9">
              <a:extLst>
                <a:ext uri="{FF2B5EF4-FFF2-40B4-BE49-F238E27FC236}">
                  <a16:creationId xmlns="" xmlns:a16="http://schemas.microsoft.com/office/drawing/2014/main" id="{0A5A2B9D-3BA6-4152-B280-011B74230E5C}"/>
                </a:ext>
              </a:extLst>
            </p:cNvPr>
            <p:cNvCxnSpPr/>
            <p:nvPr/>
          </p:nvCxnSpPr>
          <p:spPr>
            <a:xfrm>
              <a:off x="921323" y="2663687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="" xmlns:a16="http://schemas.microsoft.com/office/drawing/2014/main" id="{9B5C068C-97B1-4DE2-813C-468713F07023}"/>
                </a:ext>
              </a:extLst>
            </p:cNvPr>
            <p:cNvCxnSpPr/>
            <p:nvPr/>
          </p:nvCxnSpPr>
          <p:spPr>
            <a:xfrm>
              <a:off x="921323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="" xmlns:a16="http://schemas.microsoft.com/office/drawing/2014/main" id="{468C6D20-E5FE-40C8-9A58-B274AA1CCD1C}"/>
                </a:ext>
              </a:extLst>
            </p:cNvPr>
            <p:cNvCxnSpPr/>
            <p:nvPr/>
          </p:nvCxnSpPr>
          <p:spPr>
            <a:xfrm>
              <a:off x="921323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="" xmlns:a16="http://schemas.microsoft.com/office/drawing/2014/main" id="{5D5BDD91-69EF-47B9-A82E-7C84CD9951E1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07F23761-7CF7-4F10-8214-A20A79A3A9E9}"/>
                </a:ext>
              </a:extLst>
            </p:cNvPr>
            <p:cNvCxnSpPr>
              <a:cxnSpLocks/>
            </p:cNvCxnSpPr>
            <p:nvPr/>
          </p:nvCxnSpPr>
          <p:spPr>
            <a:xfrm>
              <a:off x="1411505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="" xmlns:a16="http://schemas.microsoft.com/office/drawing/2014/main" id="{5F5C33C6-56A2-443F-AE19-ADDB376A6D30}"/>
                </a:ext>
              </a:extLst>
            </p:cNvPr>
            <p:cNvCxnSpPr/>
            <p:nvPr/>
          </p:nvCxnSpPr>
          <p:spPr>
            <a:xfrm>
              <a:off x="160236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="" xmlns:a16="http://schemas.microsoft.com/office/drawing/2014/main" id="{6FA59603-84EB-479D-B8B0-E102E23CD342}"/>
                </a:ext>
              </a:extLst>
            </p:cNvPr>
            <p:cNvCxnSpPr/>
            <p:nvPr/>
          </p:nvCxnSpPr>
          <p:spPr>
            <a:xfrm>
              <a:off x="160236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="" xmlns:a16="http://schemas.microsoft.com/office/drawing/2014/main" id="{3D84CBBB-85FA-4AF7-8E75-99449AA3BAFF}"/>
                </a:ext>
              </a:extLst>
            </p:cNvPr>
            <p:cNvCxnSpPr>
              <a:cxnSpLocks/>
            </p:cNvCxnSpPr>
            <p:nvPr/>
          </p:nvCxnSpPr>
          <p:spPr>
            <a:xfrm>
              <a:off x="209254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="" xmlns:a16="http://schemas.microsoft.com/office/drawing/2014/main" id="{432A7F24-F824-49F6-8D8A-7DCC637C30F2}"/>
                </a:ext>
              </a:extLst>
            </p:cNvPr>
            <p:cNvCxnSpPr>
              <a:cxnSpLocks/>
            </p:cNvCxnSpPr>
            <p:nvPr/>
          </p:nvCxnSpPr>
          <p:spPr>
            <a:xfrm>
              <a:off x="1612447" y="3099756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="" xmlns:a16="http://schemas.microsoft.com/office/drawing/2014/main" id="{379BA809-0206-449D-A56E-E923A3BC3329}"/>
                </a:ext>
              </a:extLst>
            </p:cNvPr>
            <p:cNvCxnSpPr>
              <a:cxnSpLocks/>
            </p:cNvCxnSpPr>
            <p:nvPr/>
          </p:nvCxnSpPr>
          <p:spPr>
            <a:xfrm>
              <a:off x="1616853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="" xmlns:a16="http://schemas.microsoft.com/office/drawing/2014/main" id="{70713D76-7838-4423-AB40-D1217A7D4ABF}"/>
                </a:ext>
              </a:extLst>
            </p:cNvPr>
            <p:cNvCxnSpPr/>
            <p:nvPr/>
          </p:nvCxnSpPr>
          <p:spPr>
            <a:xfrm>
              <a:off x="161244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="" xmlns:a16="http://schemas.microsoft.com/office/drawing/2014/main" id="{94B58BD1-74E4-420E-973D-E85B20E933EB}"/>
                </a:ext>
              </a:extLst>
            </p:cNvPr>
            <p:cNvCxnSpPr>
              <a:cxnSpLocks/>
            </p:cNvCxnSpPr>
            <p:nvPr/>
          </p:nvCxnSpPr>
          <p:spPr>
            <a:xfrm>
              <a:off x="2336347" y="3091858"/>
              <a:ext cx="2747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="" xmlns:a16="http://schemas.microsoft.com/office/drawing/2014/main" id="{82FE356B-9EDB-48A3-A1C1-5F39924A2E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73719" y="2971802"/>
              <a:ext cx="0" cy="24438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="" xmlns:a16="http://schemas.microsoft.com/office/drawing/2014/main" id="{9895DD97-D04D-43DB-9DD1-1D31383F7AAE}"/>
                </a:ext>
              </a:extLst>
            </p:cNvPr>
            <p:cNvCxnSpPr/>
            <p:nvPr/>
          </p:nvCxnSpPr>
          <p:spPr>
            <a:xfrm>
              <a:off x="2772061" y="3089955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="" xmlns:a16="http://schemas.microsoft.com/office/drawing/2014/main" id="{BC357557-7E01-4CF1-B7F9-7F16434D0BF6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266450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="" xmlns:a16="http://schemas.microsoft.com/office/drawing/2014/main" id="{928B2808-1735-497F-B7CE-2AB7AB955A0D}"/>
                </a:ext>
              </a:extLst>
            </p:cNvPr>
            <p:cNvCxnSpPr>
              <a:cxnSpLocks/>
            </p:cNvCxnSpPr>
            <p:nvPr/>
          </p:nvCxnSpPr>
          <p:spPr>
            <a:xfrm>
              <a:off x="3262243" y="3089955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="" xmlns:a16="http://schemas.microsoft.com/office/drawing/2014/main" id="{B2B1FF6B-6BD3-4395-AD09-231DA5C73A4A}"/>
                </a:ext>
              </a:extLst>
            </p:cNvPr>
            <p:cNvCxnSpPr>
              <a:cxnSpLocks/>
            </p:cNvCxnSpPr>
            <p:nvPr/>
          </p:nvCxnSpPr>
          <p:spPr>
            <a:xfrm>
              <a:off x="2774458" y="2660374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="" xmlns:a16="http://schemas.microsoft.com/office/drawing/2014/main" id="{99627AB4-D1D4-46B0-949B-8A03342AD84B}"/>
                </a:ext>
              </a:extLst>
            </p:cNvPr>
            <p:cNvCxnSpPr/>
            <p:nvPr/>
          </p:nvCxnSpPr>
          <p:spPr>
            <a:xfrm>
              <a:off x="3450210" y="309372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="" xmlns:a16="http://schemas.microsoft.com/office/drawing/2014/main" id="{3DC2C2AE-DE21-4778-AC26-38562F3536D6}"/>
                </a:ext>
              </a:extLst>
            </p:cNvPr>
            <p:cNvCxnSpPr/>
            <p:nvPr/>
          </p:nvCxnSpPr>
          <p:spPr>
            <a:xfrm>
              <a:off x="3450210" y="35191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="" xmlns:a16="http://schemas.microsoft.com/office/drawing/2014/main" id="{605EA8A7-5295-4FA0-ADB7-919CD02AB1C7}"/>
                </a:ext>
              </a:extLst>
            </p:cNvPr>
            <p:cNvCxnSpPr>
              <a:cxnSpLocks/>
            </p:cNvCxnSpPr>
            <p:nvPr/>
          </p:nvCxnSpPr>
          <p:spPr>
            <a:xfrm>
              <a:off x="3940392" y="309372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="" xmlns:a16="http://schemas.microsoft.com/office/drawing/2014/main" id="{24F1474B-F9A7-4952-B61B-67511E2A1EEF}"/>
                </a:ext>
              </a:extLst>
            </p:cNvPr>
            <p:cNvCxnSpPr>
              <a:cxnSpLocks/>
            </p:cNvCxnSpPr>
            <p:nvPr/>
          </p:nvCxnSpPr>
          <p:spPr>
            <a:xfrm>
              <a:off x="3456452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="" xmlns:a16="http://schemas.microsoft.com/office/drawing/2014/main" id="{FCA639E4-ED7C-4C7B-B013-4CC86AC64B35}"/>
                </a:ext>
              </a:extLst>
            </p:cNvPr>
            <p:cNvCxnSpPr/>
            <p:nvPr/>
          </p:nvCxnSpPr>
          <p:spPr>
            <a:xfrm>
              <a:off x="3460297" y="2660374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="" xmlns:a16="http://schemas.microsoft.com/office/drawing/2014/main" id="{3EEDC38D-B617-4122-AACF-982322C3E438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025183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="" xmlns:a16="http://schemas.microsoft.com/office/drawing/2014/main" id="{51837763-FDB4-4B6C-A447-FAE7AEB4A765}"/>
                </a:ext>
              </a:extLst>
            </p:cNvPr>
            <p:cNvCxnSpPr>
              <a:cxnSpLocks/>
            </p:cNvCxnSpPr>
            <p:nvPr/>
          </p:nvCxnSpPr>
          <p:spPr>
            <a:xfrm>
              <a:off x="4179434" y="3216182"/>
              <a:ext cx="42714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="" xmlns:a16="http://schemas.microsoft.com/office/drawing/2014/main" id="{DB240F70-FDE5-4A97-A4A9-2CEB840DE4BD}"/>
                </a:ext>
              </a:extLst>
            </p:cNvPr>
            <p:cNvCxnSpPr/>
            <p:nvPr/>
          </p:nvCxnSpPr>
          <p:spPr>
            <a:xfrm>
              <a:off x="4774212" y="310162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="" xmlns:a16="http://schemas.microsoft.com/office/drawing/2014/main" id="{757B59E4-7D2B-4ED5-B9C4-1E1CFCF7161A}"/>
                </a:ext>
              </a:extLst>
            </p:cNvPr>
            <p:cNvCxnSpPr/>
            <p:nvPr/>
          </p:nvCxnSpPr>
          <p:spPr>
            <a:xfrm>
              <a:off x="4774212" y="3527070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="" xmlns:a16="http://schemas.microsoft.com/office/drawing/2014/main" id="{4DF14847-3C70-41FD-986A-D69DBA99C4A0}"/>
                </a:ext>
              </a:extLst>
            </p:cNvPr>
            <p:cNvCxnSpPr>
              <a:cxnSpLocks/>
            </p:cNvCxnSpPr>
            <p:nvPr/>
          </p:nvCxnSpPr>
          <p:spPr>
            <a:xfrm>
              <a:off x="5264394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="" xmlns:a16="http://schemas.microsoft.com/office/drawing/2014/main" id="{FDB0D8A4-E6BC-4DB3-B3F9-DDF383E8B30D}"/>
                </a:ext>
              </a:extLst>
            </p:cNvPr>
            <p:cNvCxnSpPr>
              <a:cxnSpLocks/>
            </p:cNvCxnSpPr>
            <p:nvPr/>
          </p:nvCxnSpPr>
          <p:spPr>
            <a:xfrm>
              <a:off x="4780454" y="267617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="" xmlns:a16="http://schemas.microsoft.com/office/drawing/2014/main" id="{93C17A43-A6E4-4176-836D-1113204DE018}"/>
                </a:ext>
              </a:extLst>
            </p:cNvPr>
            <p:cNvCxnSpPr/>
            <p:nvPr/>
          </p:nvCxnSpPr>
          <p:spPr>
            <a:xfrm>
              <a:off x="4784299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="" xmlns:a16="http://schemas.microsoft.com/office/drawing/2014/main" id="{5BF058BE-422D-4F63-8A76-360BFF5CB971}"/>
                </a:ext>
              </a:extLst>
            </p:cNvPr>
            <p:cNvCxnSpPr>
              <a:cxnSpLocks/>
            </p:cNvCxnSpPr>
            <p:nvPr/>
          </p:nvCxnSpPr>
          <p:spPr>
            <a:xfrm>
              <a:off x="5265266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="" xmlns:a16="http://schemas.microsoft.com/office/drawing/2014/main" id="{5036ABC2-AAB5-4FAD-8F6D-22BAC9FE51AB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3101620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="" xmlns:a16="http://schemas.microsoft.com/office/drawing/2014/main" id="{A0FB551E-7C4A-43F9-941C-D3A9A75BEEB2}"/>
                </a:ext>
              </a:extLst>
            </p:cNvPr>
            <p:cNvCxnSpPr/>
            <p:nvPr/>
          </p:nvCxnSpPr>
          <p:spPr>
            <a:xfrm>
              <a:off x="5360561" y="2668272"/>
              <a:ext cx="49018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="" xmlns:a16="http://schemas.microsoft.com/office/drawing/2014/main" id="{70E2EE4C-AA8A-4EB7-8DFA-93E62D4FEA2A}"/>
                </a:ext>
              </a:extLst>
            </p:cNvPr>
            <p:cNvCxnSpPr>
              <a:cxnSpLocks/>
            </p:cNvCxnSpPr>
            <p:nvPr/>
          </p:nvCxnSpPr>
          <p:spPr>
            <a:xfrm>
              <a:off x="5848405" y="2668272"/>
              <a:ext cx="0" cy="42545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4EBAFABD-4391-41CB-9233-ED24B8C8C258}"/>
              </a:ext>
            </a:extLst>
          </p:cNvPr>
          <p:cNvSpPr/>
          <p:nvPr/>
        </p:nvSpPr>
        <p:spPr>
          <a:xfrm>
            <a:off x="1892231" y="3713580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36 + 45 = 81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69FC1DAC-2C9F-40D5-B009-2D4B1909CDEB}"/>
              </a:ext>
            </a:extLst>
          </p:cNvPr>
          <p:cNvGrpSpPr/>
          <p:nvPr/>
        </p:nvGrpSpPr>
        <p:grpSpPr>
          <a:xfrm>
            <a:off x="883750" y="4588905"/>
            <a:ext cx="3403052" cy="855682"/>
            <a:chOff x="883750" y="4588905"/>
            <a:chExt cx="3403052" cy="855682"/>
          </a:xfrm>
        </p:grpSpPr>
        <p:cxnSp>
          <p:nvCxnSpPr>
            <p:cNvPr id="72" name="Straight Connector 71">
              <a:extLst>
                <a:ext uri="{FF2B5EF4-FFF2-40B4-BE49-F238E27FC236}">
                  <a16:creationId xmlns="" xmlns:a16="http://schemas.microsoft.com/office/drawing/2014/main" id="{BFDBF9C1-7EC2-4CE5-8BAB-DB1291A6374B}"/>
                </a:ext>
              </a:extLst>
            </p:cNvPr>
            <p:cNvCxnSpPr/>
            <p:nvPr/>
          </p:nvCxnSpPr>
          <p:spPr>
            <a:xfrm>
              <a:off x="883750" y="459218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="" xmlns:a16="http://schemas.microsoft.com/office/drawing/2014/main" id="{830D8494-FD3E-43D0-BF56-134BC7FC68BF}"/>
                </a:ext>
              </a:extLst>
            </p:cNvPr>
            <p:cNvCxnSpPr/>
            <p:nvPr/>
          </p:nvCxnSpPr>
          <p:spPr>
            <a:xfrm>
              <a:off x="883750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="" xmlns:a16="http://schemas.microsoft.com/office/drawing/2014/main" id="{83A9B0FE-18B3-4531-BA74-DEA859156436}"/>
                </a:ext>
              </a:extLst>
            </p:cNvPr>
            <p:cNvCxnSpPr/>
            <p:nvPr/>
          </p:nvCxnSpPr>
          <p:spPr>
            <a:xfrm>
              <a:off x="883750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="" xmlns:a16="http://schemas.microsoft.com/office/drawing/2014/main" id="{C450DB74-F949-4876-8252-1B1AE9575387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="" xmlns:a16="http://schemas.microsoft.com/office/drawing/2014/main" id="{3DF652C2-1627-4001-B818-D940CEDE5665}"/>
                </a:ext>
              </a:extLst>
            </p:cNvPr>
            <p:cNvCxnSpPr>
              <a:cxnSpLocks/>
            </p:cNvCxnSpPr>
            <p:nvPr/>
          </p:nvCxnSpPr>
          <p:spPr>
            <a:xfrm>
              <a:off x="1336395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="" xmlns:a16="http://schemas.microsoft.com/office/drawing/2014/main" id="{F305FA0F-C99E-41A1-AD0C-46168A5C2AC5}"/>
                </a:ext>
              </a:extLst>
            </p:cNvPr>
            <p:cNvCxnSpPr/>
            <p:nvPr/>
          </p:nvCxnSpPr>
          <p:spPr>
            <a:xfrm>
              <a:off x="1512635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="" xmlns:a16="http://schemas.microsoft.com/office/drawing/2014/main" id="{2D8F681A-5D75-4C1E-8C19-126C4797D53B}"/>
                </a:ext>
              </a:extLst>
            </p:cNvPr>
            <p:cNvCxnSpPr/>
            <p:nvPr/>
          </p:nvCxnSpPr>
          <p:spPr>
            <a:xfrm>
              <a:off x="1512635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95DBE23D-4516-48F4-BE6B-EAEA49012774}"/>
                </a:ext>
              </a:extLst>
            </p:cNvPr>
            <p:cNvCxnSpPr>
              <a:cxnSpLocks/>
            </p:cNvCxnSpPr>
            <p:nvPr/>
          </p:nvCxnSpPr>
          <p:spPr>
            <a:xfrm>
              <a:off x="1965281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="" xmlns:a16="http://schemas.microsoft.com/office/drawing/2014/main" id="{18D7D1B4-D232-45F0-AD1A-EFE51F254A91}"/>
                </a:ext>
              </a:extLst>
            </p:cNvPr>
            <p:cNvCxnSpPr>
              <a:cxnSpLocks/>
            </p:cNvCxnSpPr>
            <p:nvPr/>
          </p:nvCxnSpPr>
          <p:spPr>
            <a:xfrm>
              <a:off x="1521950" y="502363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="" xmlns:a16="http://schemas.microsoft.com/office/drawing/2014/main" id="{C5F4C260-0F51-4BBB-A24A-6F35F37DBB5F}"/>
                </a:ext>
              </a:extLst>
            </p:cNvPr>
            <p:cNvCxnSpPr>
              <a:cxnSpLocks/>
            </p:cNvCxnSpPr>
            <p:nvPr/>
          </p:nvCxnSpPr>
          <p:spPr>
            <a:xfrm>
              <a:off x="1526019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="" xmlns:a16="http://schemas.microsoft.com/office/drawing/2014/main" id="{E44CFF3C-899C-4450-BFD0-B58F899C1052}"/>
                </a:ext>
              </a:extLst>
            </p:cNvPr>
            <p:cNvCxnSpPr/>
            <p:nvPr/>
          </p:nvCxnSpPr>
          <p:spPr>
            <a:xfrm>
              <a:off x="1521950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="" xmlns:a16="http://schemas.microsoft.com/office/drawing/2014/main" id="{5C8E7FE2-DA67-4817-8A84-BBE7633345E2}"/>
                </a:ext>
              </a:extLst>
            </p:cNvPr>
            <p:cNvCxnSpPr>
              <a:cxnSpLocks/>
            </p:cNvCxnSpPr>
            <p:nvPr/>
          </p:nvCxnSpPr>
          <p:spPr>
            <a:xfrm>
              <a:off x="2190416" y="5015824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="" xmlns:a16="http://schemas.microsoft.com/office/drawing/2014/main" id="{D57BB87C-1EDD-4430-A2CB-C73BA7AEC51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7269" y="4897038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="" xmlns:a16="http://schemas.microsoft.com/office/drawing/2014/main" id="{E654A41A-D826-4613-8904-47824AEA4145}"/>
                </a:ext>
              </a:extLst>
            </p:cNvPr>
            <p:cNvCxnSpPr/>
            <p:nvPr/>
          </p:nvCxnSpPr>
          <p:spPr>
            <a:xfrm>
              <a:off x="2592764" y="501394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="" xmlns:a16="http://schemas.microsoft.com/office/drawing/2014/main" id="{3B2EF4FA-F1EA-44F5-85D3-F26EAAF6386E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459299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="" xmlns:a16="http://schemas.microsoft.com/office/drawing/2014/main" id="{CC232F09-DDEC-451F-846C-E46A66F25937}"/>
                </a:ext>
              </a:extLst>
            </p:cNvPr>
            <p:cNvCxnSpPr>
              <a:cxnSpLocks/>
            </p:cNvCxnSpPr>
            <p:nvPr/>
          </p:nvCxnSpPr>
          <p:spPr>
            <a:xfrm>
              <a:off x="3045410" y="501394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="" xmlns:a16="http://schemas.microsoft.com/office/drawing/2014/main" id="{2C1ADEFC-5278-443E-8965-8F27F19A2255}"/>
                </a:ext>
              </a:extLst>
            </p:cNvPr>
            <p:cNvCxnSpPr>
              <a:cxnSpLocks/>
            </p:cNvCxnSpPr>
            <p:nvPr/>
          </p:nvCxnSpPr>
          <p:spPr>
            <a:xfrm>
              <a:off x="2594978" y="45889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5651B645-1D62-4459-8C42-3374773B4371}"/>
                </a:ext>
              </a:extLst>
            </p:cNvPr>
            <p:cNvCxnSpPr/>
            <p:nvPr/>
          </p:nvCxnSpPr>
          <p:spPr>
            <a:xfrm>
              <a:off x="3218983" y="5017668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="" xmlns:a16="http://schemas.microsoft.com/office/drawing/2014/main" id="{803F4F30-D2C1-4069-ADAF-714F9FD3AC4D}"/>
                </a:ext>
              </a:extLst>
            </p:cNvPr>
            <p:cNvCxnSpPr/>
            <p:nvPr/>
          </p:nvCxnSpPr>
          <p:spPr>
            <a:xfrm>
              <a:off x="3218983" y="543861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="" xmlns:a16="http://schemas.microsoft.com/office/drawing/2014/main" id="{B9BF8D5D-F5F1-4B1E-AE65-28C422262A37}"/>
                </a:ext>
              </a:extLst>
            </p:cNvPr>
            <p:cNvCxnSpPr>
              <a:cxnSpLocks/>
            </p:cNvCxnSpPr>
            <p:nvPr/>
          </p:nvCxnSpPr>
          <p:spPr>
            <a:xfrm>
              <a:off x="3671628" y="501766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="" xmlns:a16="http://schemas.microsoft.com/office/drawing/2014/main" id="{780221C9-C150-4362-A27A-5D1E287D2645}"/>
                </a:ext>
              </a:extLst>
            </p:cNvPr>
            <p:cNvCxnSpPr>
              <a:cxnSpLocks/>
            </p:cNvCxnSpPr>
            <p:nvPr/>
          </p:nvCxnSpPr>
          <p:spPr>
            <a:xfrm>
              <a:off x="3224747" y="459671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>
              <a:extLst>
                <a:ext uri="{FF2B5EF4-FFF2-40B4-BE49-F238E27FC236}">
                  <a16:creationId xmlns="" xmlns:a16="http://schemas.microsoft.com/office/drawing/2014/main" id="{E1495358-529F-408A-8BA5-4C799CF1DE42}"/>
                </a:ext>
              </a:extLst>
            </p:cNvPr>
            <p:cNvCxnSpPr/>
            <p:nvPr/>
          </p:nvCxnSpPr>
          <p:spPr>
            <a:xfrm>
              <a:off x="3228298" y="4588905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>
              <a:extLst>
                <a:ext uri="{FF2B5EF4-FFF2-40B4-BE49-F238E27FC236}">
                  <a16:creationId xmlns="" xmlns:a16="http://schemas.microsoft.com/office/drawing/2014/main" id="{E5B16130-5BB8-4502-AF01-E4FD706856D5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494985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="" xmlns:a16="http://schemas.microsoft.com/office/drawing/2014/main" id="{84750C96-09A9-41EA-ACB4-44E73D01817A}"/>
                </a:ext>
              </a:extLst>
            </p:cNvPr>
            <p:cNvCxnSpPr>
              <a:cxnSpLocks/>
            </p:cNvCxnSpPr>
            <p:nvPr/>
          </p:nvCxnSpPr>
          <p:spPr>
            <a:xfrm>
              <a:off x="3892365" y="5138832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Straight Connector 95">
            <a:extLst>
              <a:ext uri="{FF2B5EF4-FFF2-40B4-BE49-F238E27FC236}">
                <a16:creationId xmlns="" xmlns:a16="http://schemas.microsoft.com/office/drawing/2014/main" id="{F5B9F236-38A2-4A6E-8D35-96D257B28E2E}"/>
              </a:ext>
            </a:extLst>
          </p:cNvPr>
          <p:cNvCxnSpPr/>
          <p:nvPr/>
        </p:nvCxnSpPr>
        <p:spPr>
          <a:xfrm>
            <a:off x="4441597" y="5025482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="" xmlns:a16="http://schemas.microsoft.com/office/drawing/2014/main" id="{A9695CE4-D803-418B-A467-A50C2418DA4B}"/>
              </a:ext>
            </a:extLst>
          </p:cNvPr>
          <p:cNvCxnSpPr/>
          <p:nvPr/>
        </p:nvCxnSpPr>
        <p:spPr>
          <a:xfrm>
            <a:off x="4441597" y="5446431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="" xmlns:a16="http://schemas.microsoft.com/office/drawing/2014/main" id="{C505B970-6D10-4982-A8E1-48D7E1A46AAE}"/>
              </a:ext>
            </a:extLst>
          </p:cNvPr>
          <p:cNvCxnSpPr>
            <a:cxnSpLocks/>
          </p:cNvCxnSpPr>
          <p:nvPr/>
        </p:nvCxnSpPr>
        <p:spPr>
          <a:xfrm>
            <a:off x="4894243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="" xmlns:a16="http://schemas.microsoft.com/office/drawing/2014/main" id="{F6DFAA5D-7865-47E0-BA6A-839C0CD4F8B7}"/>
              </a:ext>
            </a:extLst>
          </p:cNvPr>
          <p:cNvCxnSpPr>
            <a:cxnSpLocks/>
          </p:cNvCxnSpPr>
          <p:nvPr/>
        </p:nvCxnSpPr>
        <p:spPr>
          <a:xfrm>
            <a:off x="4447361" y="4604534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="" xmlns:a16="http://schemas.microsoft.com/office/drawing/2014/main" id="{31ADE4FC-F003-4BA5-9A51-E911BF956718}"/>
              </a:ext>
            </a:extLst>
          </p:cNvPr>
          <p:cNvCxnSpPr/>
          <p:nvPr/>
        </p:nvCxnSpPr>
        <p:spPr>
          <a:xfrm>
            <a:off x="4450912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="" xmlns:a16="http://schemas.microsoft.com/office/drawing/2014/main" id="{B5617CD3-FE1E-440D-B10F-2D6D1A7C5588}"/>
              </a:ext>
            </a:extLst>
          </p:cNvPr>
          <p:cNvCxnSpPr>
            <a:cxnSpLocks/>
          </p:cNvCxnSpPr>
          <p:nvPr/>
        </p:nvCxnSpPr>
        <p:spPr>
          <a:xfrm>
            <a:off x="4895048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="" xmlns:a16="http://schemas.microsoft.com/office/drawing/2014/main" id="{7C14A0C4-E2F8-4CDF-A456-D48D556DBAB4}"/>
              </a:ext>
            </a:extLst>
          </p:cNvPr>
          <p:cNvCxnSpPr>
            <a:cxnSpLocks/>
          </p:cNvCxnSpPr>
          <p:nvPr/>
        </p:nvCxnSpPr>
        <p:spPr>
          <a:xfrm>
            <a:off x="5433532" y="5025482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="" xmlns:a16="http://schemas.microsoft.com/office/drawing/2014/main" id="{A0D44427-C430-4595-86FE-BAA846AE54B2}"/>
              </a:ext>
            </a:extLst>
          </p:cNvPr>
          <p:cNvCxnSpPr/>
          <p:nvPr/>
        </p:nvCxnSpPr>
        <p:spPr>
          <a:xfrm>
            <a:off x="4983046" y="4596719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Connector 103">
            <a:extLst>
              <a:ext uri="{FF2B5EF4-FFF2-40B4-BE49-F238E27FC236}">
                <a16:creationId xmlns="" xmlns:a16="http://schemas.microsoft.com/office/drawing/2014/main" id="{80A7D245-DAA5-47D9-974C-1EB9AA352752}"/>
              </a:ext>
            </a:extLst>
          </p:cNvPr>
          <p:cNvCxnSpPr>
            <a:cxnSpLocks/>
          </p:cNvCxnSpPr>
          <p:nvPr/>
        </p:nvCxnSpPr>
        <p:spPr>
          <a:xfrm>
            <a:off x="5433532" y="4596719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9B326A36-3EDD-4183-9F25-14C4EEB5130F}"/>
              </a:ext>
            </a:extLst>
          </p:cNvPr>
          <p:cNvSpPr txBox="1"/>
          <p:nvPr/>
        </p:nvSpPr>
        <p:spPr>
          <a:xfrm>
            <a:off x="6009589" y="1995374"/>
            <a:ext cx="529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</a:t>
            </a:r>
            <a:r>
              <a:rPr lang="vi-VN" sz="2400"/>
              <a:t>) Que tính ở số hạng thứ hai đặt sai.</a:t>
            </a:r>
            <a:endParaRPr lang="vi-VN" sz="2400" dirty="0"/>
          </a:p>
        </p:txBody>
      </p:sp>
      <p:sp>
        <p:nvSpPr>
          <p:cNvPr id="166" name="Rectangle: Rounded Corners 165">
            <a:extLst>
              <a:ext uri="{FF2B5EF4-FFF2-40B4-BE49-F238E27FC236}">
                <a16:creationId xmlns="" xmlns:a16="http://schemas.microsoft.com/office/drawing/2014/main" id="{1B7EFF40-2656-48EB-AED7-58CB0DBD7B24}"/>
              </a:ext>
            </a:extLst>
          </p:cNvPr>
          <p:cNvSpPr/>
          <p:nvPr/>
        </p:nvSpPr>
        <p:spPr>
          <a:xfrm>
            <a:off x="7377653" y="3711736"/>
            <a:ext cx="2414592" cy="54551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74 + 10 = 84</a:t>
            </a:r>
          </a:p>
        </p:txBody>
      </p:sp>
      <p:cxnSp>
        <p:nvCxnSpPr>
          <p:cNvPr id="167" name="Straight Connector 166">
            <a:extLst>
              <a:ext uri="{FF2B5EF4-FFF2-40B4-BE49-F238E27FC236}">
                <a16:creationId xmlns="" xmlns:a16="http://schemas.microsoft.com/office/drawing/2014/main" id="{A3888269-9D6E-44E5-8506-7BF717E74208}"/>
              </a:ext>
            </a:extLst>
          </p:cNvPr>
          <p:cNvCxnSpPr>
            <a:cxnSpLocks/>
          </p:cNvCxnSpPr>
          <p:nvPr/>
        </p:nvCxnSpPr>
        <p:spPr>
          <a:xfrm>
            <a:off x="5897217" y="1995374"/>
            <a:ext cx="0" cy="4140383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784E389C-48F0-43A5-BB5C-8CE6097D3A58}"/>
              </a:ext>
            </a:extLst>
          </p:cNvPr>
          <p:cNvGrpSpPr/>
          <p:nvPr/>
        </p:nvGrpSpPr>
        <p:grpSpPr>
          <a:xfrm>
            <a:off x="6378119" y="2642523"/>
            <a:ext cx="4548011" cy="883729"/>
            <a:chOff x="6421721" y="2641791"/>
            <a:chExt cx="4548011" cy="883729"/>
          </a:xfrm>
        </p:grpSpPr>
        <p:cxnSp>
          <p:nvCxnSpPr>
            <p:cNvPr id="138" name="Straight Connector 137">
              <a:extLst>
                <a:ext uri="{FF2B5EF4-FFF2-40B4-BE49-F238E27FC236}">
                  <a16:creationId xmlns="" xmlns:a16="http://schemas.microsoft.com/office/drawing/2014/main" id="{7E76237E-197F-4E7D-AB87-3269391A3375}"/>
                </a:ext>
              </a:extLst>
            </p:cNvPr>
            <p:cNvCxnSpPr/>
            <p:nvPr/>
          </p:nvCxnSpPr>
          <p:spPr>
            <a:xfrm>
              <a:off x="7035630" y="308729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="" xmlns:a16="http://schemas.microsoft.com/office/drawing/2014/main" id="{A8A8BCEC-B955-4B36-BBBF-BF8AAA59641A}"/>
                </a:ext>
              </a:extLst>
            </p:cNvPr>
            <p:cNvCxnSpPr>
              <a:cxnSpLocks/>
            </p:cNvCxnSpPr>
            <p:nvPr/>
          </p:nvCxnSpPr>
          <p:spPr>
            <a:xfrm>
              <a:off x="7488276" y="308729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="" xmlns:a16="http://schemas.microsoft.com/office/drawing/2014/main" id="{0EE89A56-1A2C-405C-B72B-0AFB733AA6C1}"/>
                </a:ext>
              </a:extLst>
            </p:cNvPr>
            <p:cNvCxnSpPr>
              <a:cxnSpLocks/>
            </p:cNvCxnSpPr>
            <p:nvPr/>
          </p:nvCxnSpPr>
          <p:spPr>
            <a:xfrm>
              <a:off x="7489970" y="266653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C77ED8C6-A4E8-4FFF-BC13-45D80B03642E}"/>
                </a:ext>
              </a:extLst>
            </p:cNvPr>
            <p:cNvCxnSpPr>
              <a:cxnSpLocks/>
            </p:cNvCxnSpPr>
            <p:nvPr/>
          </p:nvCxnSpPr>
          <p:spPr>
            <a:xfrm>
              <a:off x="7049014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="" xmlns:a16="http://schemas.microsoft.com/office/drawing/2014/main" id="{F87C67F3-80CB-4C17-AF01-B925EB813DEC}"/>
                </a:ext>
              </a:extLst>
            </p:cNvPr>
            <p:cNvCxnSpPr>
              <a:cxnSpLocks/>
            </p:cNvCxnSpPr>
            <p:nvPr/>
          </p:nvCxnSpPr>
          <p:spPr>
            <a:xfrm>
              <a:off x="7713411" y="3085449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E1B1A10C-7AD2-49D9-9BB9-05D1891664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0264" y="2966663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Connector 146">
              <a:extLst>
                <a:ext uri="{FF2B5EF4-FFF2-40B4-BE49-F238E27FC236}">
                  <a16:creationId xmlns="" xmlns:a16="http://schemas.microsoft.com/office/drawing/2014/main" id="{8EFB43D0-7664-4172-8E2A-F2172AF322F2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264587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>
              <a:extLst>
                <a:ext uri="{FF2B5EF4-FFF2-40B4-BE49-F238E27FC236}">
                  <a16:creationId xmlns="" xmlns:a16="http://schemas.microsoft.com/office/drawing/2014/main" id="{1F385305-DF03-4D64-A6C2-E55DAA3D30C4}"/>
                </a:ext>
              </a:extLst>
            </p:cNvPr>
            <p:cNvCxnSpPr>
              <a:cxnSpLocks/>
            </p:cNvCxnSpPr>
            <p:nvPr/>
          </p:nvCxnSpPr>
          <p:spPr>
            <a:xfrm>
              <a:off x="8402061" y="30668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>
              <a:extLst>
                <a:ext uri="{FF2B5EF4-FFF2-40B4-BE49-F238E27FC236}">
                  <a16:creationId xmlns="" xmlns:a16="http://schemas.microsoft.com/office/drawing/2014/main" id="{2AFDA3CC-CDAA-4A94-8987-75D413ABE6F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949" y="30645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="" xmlns:a16="http://schemas.microsoft.com/office/drawing/2014/main" id="{A2AF663F-EFFF-446E-849C-6D02A44FA076}"/>
                </a:ext>
              </a:extLst>
            </p:cNvPr>
            <p:cNvCxnSpPr/>
            <p:nvPr/>
          </p:nvCxnSpPr>
          <p:spPr>
            <a:xfrm>
              <a:off x="8575634" y="307055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>
              <a:extLst>
                <a:ext uri="{FF2B5EF4-FFF2-40B4-BE49-F238E27FC236}">
                  <a16:creationId xmlns="" xmlns:a16="http://schemas.microsoft.com/office/drawing/2014/main" id="{39DA49C2-7F19-4032-AFF4-05EF62318785}"/>
                </a:ext>
              </a:extLst>
            </p:cNvPr>
            <p:cNvCxnSpPr/>
            <p:nvPr/>
          </p:nvCxnSpPr>
          <p:spPr>
            <a:xfrm>
              <a:off x="8575634" y="3491503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="" xmlns:a16="http://schemas.microsoft.com/office/drawing/2014/main" id="{105B57F1-A9C5-444B-9351-F88BAAE754DE}"/>
                </a:ext>
              </a:extLst>
            </p:cNvPr>
            <p:cNvCxnSpPr>
              <a:cxnSpLocks/>
            </p:cNvCxnSpPr>
            <p:nvPr/>
          </p:nvCxnSpPr>
          <p:spPr>
            <a:xfrm>
              <a:off x="9028279" y="30705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3" name="Straight Connector 152">
              <a:extLst>
                <a:ext uri="{FF2B5EF4-FFF2-40B4-BE49-F238E27FC236}">
                  <a16:creationId xmlns="" xmlns:a16="http://schemas.microsoft.com/office/drawing/2014/main" id="{BE001100-20CC-44B7-A84F-1B44F10BF1DE}"/>
                </a:ext>
              </a:extLst>
            </p:cNvPr>
            <p:cNvCxnSpPr>
              <a:cxnSpLocks/>
            </p:cNvCxnSpPr>
            <p:nvPr/>
          </p:nvCxnSpPr>
          <p:spPr>
            <a:xfrm>
              <a:off x="8584255" y="264960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4" name="Straight Connector 153">
              <a:extLst>
                <a:ext uri="{FF2B5EF4-FFF2-40B4-BE49-F238E27FC236}">
                  <a16:creationId xmlns="" xmlns:a16="http://schemas.microsoft.com/office/drawing/2014/main" id="{860FDEB5-0AAE-48AD-934B-A9C3FD5C3562}"/>
                </a:ext>
              </a:extLst>
            </p:cNvPr>
            <p:cNvCxnSpPr/>
            <p:nvPr/>
          </p:nvCxnSpPr>
          <p:spPr>
            <a:xfrm>
              <a:off x="8584949" y="2641791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" name="Straight Connector 154">
              <a:extLst>
                <a:ext uri="{FF2B5EF4-FFF2-40B4-BE49-F238E27FC236}">
                  <a16:creationId xmlns="" xmlns:a16="http://schemas.microsoft.com/office/drawing/2014/main" id="{B181A319-DDFC-4942-85BC-65D03004C9B1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021323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" name="Straight Connector 155">
              <a:extLst>
                <a:ext uri="{FF2B5EF4-FFF2-40B4-BE49-F238E27FC236}">
                  <a16:creationId xmlns="" xmlns:a16="http://schemas.microsoft.com/office/drawing/2014/main" id="{C86483DA-60F9-4123-AFAA-555E13E9995F}"/>
                </a:ext>
              </a:extLst>
            </p:cNvPr>
            <p:cNvCxnSpPr>
              <a:cxnSpLocks/>
            </p:cNvCxnSpPr>
            <p:nvPr/>
          </p:nvCxnSpPr>
          <p:spPr>
            <a:xfrm>
              <a:off x="9301060" y="3210301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Connector 156">
              <a:extLst>
                <a:ext uri="{FF2B5EF4-FFF2-40B4-BE49-F238E27FC236}">
                  <a16:creationId xmlns="" xmlns:a16="http://schemas.microsoft.com/office/drawing/2014/main" id="{37AB9C6F-C530-4D0F-8857-0FA6AB287C19}"/>
                </a:ext>
              </a:extLst>
            </p:cNvPr>
            <p:cNvCxnSpPr/>
            <p:nvPr/>
          </p:nvCxnSpPr>
          <p:spPr>
            <a:xfrm>
              <a:off x="9964592" y="309510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Connector 157">
              <a:extLst>
                <a:ext uri="{FF2B5EF4-FFF2-40B4-BE49-F238E27FC236}">
                  <a16:creationId xmlns="" xmlns:a16="http://schemas.microsoft.com/office/drawing/2014/main" id="{96C0204F-3665-498B-A6A0-2872A2689D4D}"/>
                </a:ext>
              </a:extLst>
            </p:cNvPr>
            <p:cNvCxnSpPr/>
            <p:nvPr/>
          </p:nvCxnSpPr>
          <p:spPr>
            <a:xfrm>
              <a:off x="9964592" y="351605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>
              <a:extLst>
                <a:ext uri="{FF2B5EF4-FFF2-40B4-BE49-F238E27FC236}">
                  <a16:creationId xmlns="" xmlns:a16="http://schemas.microsoft.com/office/drawing/2014/main" id="{AAD57D34-3B19-42AD-B03C-E62F4C948D0C}"/>
                </a:ext>
              </a:extLst>
            </p:cNvPr>
            <p:cNvCxnSpPr>
              <a:cxnSpLocks/>
            </p:cNvCxnSpPr>
            <p:nvPr/>
          </p:nvCxnSpPr>
          <p:spPr>
            <a:xfrm>
              <a:off x="10417238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>
              <a:extLst>
                <a:ext uri="{FF2B5EF4-FFF2-40B4-BE49-F238E27FC236}">
                  <a16:creationId xmlns="" xmlns:a16="http://schemas.microsoft.com/office/drawing/2014/main" id="{B731F932-07D8-49E2-9976-06E81EB77976}"/>
                </a:ext>
              </a:extLst>
            </p:cNvPr>
            <p:cNvCxnSpPr>
              <a:cxnSpLocks/>
            </p:cNvCxnSpPr>
            <p:nvPr/>
          </p:nvCxnSpPr>
          <p:spPr>
            <a:xfrm>
              <a:off x="9975119" y="2674159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" name="Straight Connector 160">
              <a:extLst>
                <a:ext uri="{FF2B5EF4-FFF2-40B4-BE49-F238E27FC236}">
                  <a16:creationId xmlns="" xmlns:a16="http://schemas.microsoft.com/office/drawing/2014/main" id="{588CB5E9-E3C5-49CF-9C8E-DB4C6E8EBB92}"/>
                </a:ext>
              </a:extLst>
            </p:cNvPr>
            <p:cNvCxnSpPr/>
            <p:nvPr/>
          </p:nvCxnSpPr>
          <p:spPr>
            <a:xfrm>
              <a:off x="9973907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2" name="Straight Connector 161">
              <a:extLst>
                <a:ext uri="{FF2B5EF4-FFF2-40B4-BE49-F238E27FC236}">
                  <a16:creationId xmlns="" xmlns:a16="http://schemas.microsoft.com/office/drawing/2014/main" id="{4393E30B-1A9F-4DC0-8537-A5028457AE8B}"/>
                </a:ext>
              </a:extLst>
            </p:cNvPr>
            <p:cNvCxnSpPr>
              <a:cxnSpLocks/>
            </p:cNvCxnSpPr>
            <p:nvPr/>
          </p:nvCxnSpPr>
          <p:spPr>
            <a:xfrm>
              <a:off x="10413280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="" xmlns:a16="http://schemas.microsoft.com/office/drawing/2014/main" id="{5A359E83-0624-4EB2-B0E5-84C76BD9F184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309510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>
              <a:extLst>
                <a:ext uri="{FF2B5EF4-FFF2-40B4-BE49-F238E27FC236}">
                  <a16:creationId xmlns="" xmlns:a16="http://schemas.microsoft.com/office/drawing/2014/main" id="{3EA7757A-7990-46CD-8D83-93109B1B831B}"/>
                </a:ext>
              </a:extLst>
            </p:cNvPr>
            <p:cNvCxnSpPr/>
            <p:nvPr/>
          </p:nvCxnSpPr>
          <p:spPr>
            <a:xfrm>
              <a:off x="6421721" y="266634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0" name="Straight Connector 169">
              <a:extLst>
                <a:ext uri="{FF2B5EF4-FFF2-40B4-BE49-F238E27FC236}">
                  <a16:creationId xmlns="" xmlns:a16="http://schemas.microsoft.com/office/drawing/2014/main" id="{CCD876A3-ADF5-4FAD-98F6-A8826D99264B}"/>
                </a:ext>
              </a:extLst>
            </p:cNvPr>
            <p:cNvCxnSpPr>
              <a:cxnSpLocks/>
            </p:cNvCxnSpPr>
            <p:nvPr/>
          </p:nvCxnSpPr>
          <p:spPr>
            <a:xfrm>
              <a:off x="6872207" y="266634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>
              <a:extLst>
                <a:ext uri="{FF2B5EF4-FFF2-40B4-BE49-F238E27FC236}">
                  <a16:creationId xmlns="" xmlns:a16="http://schemas.microsoft.com/office/drawing/2014/main" id="{7A6B3AC2-B923-48A4-A2FD-4C8E59BE7870}"/>
                </a:ext>
              </a:extLst>
            </p:cNvPr>
            <p:cNvCxnSpPr>
              <a:cxnSpLocks/>
            </p:cNvCxnSpPr>
            <p:nvPr/>
          </p:nvCxnSpPr>
          <p:spPr>
            <a:xfrm>
              <a:off x="9972212" y="3104571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>
              <a:extLst>
                <a:ext uri="{FF2B5EF4-FFF2-40B4-BE49-F238E27FC236}">
                  <a16:creationId xmlns="" xmlns:a16="http://schemas.microsoft.com/office/drawing/2014/main" id="{5B161E74-1F8D-479D-8391-A123EC1A0A8B}"/>
                </a:ext>
              </a:extLst>
            </p:cNvPr>
            <p:cNvCxnSpPr/>
            <p:nvPr/>
          </p:nvCxnSpPr>
          <p:spPr>
            <a:xfrm>
              <a:off x="10515392" y="3075284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="" xmlns:a16="http://schemas.microsoft.com/office/drawing/2014/main" id="{FE9E7DE7-6001-4B87-9067-7849314EC6F9}"/>
                </a:ext>
              </a:extLst>
            </p:cNvPr>
            <p:cNvCxnSpPr>
              <a:cxnSpLocks/>
            </p:cNvCxnSpPr>
            <p:nvPr/>
          </p:nvCxnSpPr>
          <p:spPr>
            <a:xfrm>
              <a:off x="10968038" y="307528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="" xmlns:a16="http://schemas.microsoft.com/office/drawing/2014/main" id="{872CEC03-422D-429A-A391-623BF2FD6E6C}"/>
                </a:ext>
              </a:extLst>
            </p:cNvPr>
            <p:cNvCxnSpPr>
              <a:cxnSpLocks/>
            </p:cNvCxnSpPr>
            <p:nvPr/>
          </p:nvCxnSpPr>
          <p:spPr>
            <a:xfrm>
              <a:off x="10969732" y="265453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Straight Connector 174">
              <a:extLst>
                <a:ext uri="{FF2B5EF4-FFF2-40B4-BE49-F238E27FC236}">
                  <a16:creationId xmlns="" xmlns:a16="http://schemas.microsoft.com/office/drawing/2014/main" id="{56765D58-9AE6-4F4C-967D-97A43FCDD5A0}"/>
                </a:ext>
              </a:extLst>
            </p:cNvPr>
            <p:cNvCxnSpPr>
              <a:cxnSpLocks/>
            </p:cNvCxnSpPr>
            <p:nvPr/>
          </p:nvCxnSpPr>
          <p:spPr>
            <a:xfrm>
              <a:off x="10528776" y="2654335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3" name="Straight Connector 182">
            <a:extLst>
              <a:ext uri="{FF2B5EF4-FFF2-40B4-BE49-F238E27FC236}">
                <a16:creationId xmlns="" xmlns:a16="http://schemas.microsoft.com/office/drawing/2014/main" id="{EABF5878-0752-4329-A3B0-0AFC2169DDDA}"/>
              </a:ext>
            </a:extLst>
          </p:cNvPr>
          <p:cNvCxnSpPr>
            <a:cxnSpLocks/>
          </p:cNvCxnSpPr>
          <p:nvPr/>
        </p:nvCxnSpPr>
        <p:spPr>
          <a:xfrm>
            <a:off x="8474003" y="4614961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183">
            <a:extLst>
              <a:ext uri="{FF2B5EF4-FFF2-40B4-BE49-F238E27FC236}">
                <a16:creationId xmlns="" xmlns:a16="http://schemas.microsoft.com/office/drawing/2014/main" id="{9674BB1F-BE88-42C8-9DDC-67E9A286CA74}"/>
              </a:ext>
            </a:extLst>
          </p:cNvPr>
          <p:cNvCxnSpPr>
            <a:cxnSpLocks/>
          </p:cNvCxnSpPr>
          <p:nvPr/>
        </p:nvCxnSpPr>
        <p:spPr>
          <a:xfrm>
            <a:off x="8474003" y="5035910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>
            <a:extLst>
              <a:ext uri="{FF2B5EF4-FFF2-40B4-BE49-F238E27FC236}">
                <a16:creationId xmlns="" xmlns:a16="http://schemas.microsoft.com/office/drawing/2014/main" id="{38EB7547-6C6D-4CF4-845A-F66F8A7F73FD}"/>
              </a:ext>
            </a:extLst>
          </p:cNvPr>
          <p:cNvCxnSpPr>
            <a:cxnSpLocks/>
          </p:cNvCxnSpPr>
          <p:nvPr/>
        </p:nvCxnSpPr>
        <p:spPr>
          <a:xfrm>
            <a:off x="8664511" y="503366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>
            <a:extLst>
              <a:ext uri="{FF2B5EF4-FFF2-40B4-BE49-F238E27FC236}">
                <a16:creationId xmlns="" xmlns:a16="http://schemas.microsoft.com/office/drawing/2014/main" id="{905D7308-4299-4094-9E0C-ED06C76B7E12}"/>
              </a:ext>
            </a:extLst>
          </p:cNvPr>
          <p:cNvCxnSpPr/>
          <p:nvPr/>
        </p:nvCxnSpPr>
        <p:spPr>
          <a:xfrm>
            <a:off x="8647576" y="5039637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>
            <a:extLst>
              <a:ext uri="{FF2B5EF4-FFF2-40B4-BE49-F238E27FC236}">
                <a16:creationId xmlns="" xmlns:a16="http://schemas.microsoft.com/office/drawing/2014/main" id="{57D8F91D-2BAC-41C2-A39D-E32EBF4E3DAA}"/>
              </a:ext>
            </a:extLst>
          </p:cNvPr>
          <p:cNvCxnSpPr/>
          <p:nvPr/>
        </p:nvCxnSpPr>
        <p:spPr>
          <a:xfrm>
            <a:off x="8647576" y="5460586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187">
            <a:extLst>
              <a:ext uri="{FF2B5EF4-FFF2-40B4-BE49-F238E27FC236}">
                <a16:creationId xmlns="" xmlns:a16="http://schemas.microsoft.com/office/drawing/2014/main" id="{457C349A-EF35-42AB-90B9-018854F58D4D}"/>
              </a:ext>
            </a:extLst>
          </p:cNvPr>
          <p:cNvCxnSpPr>
            <a:cxnSpLocks/>
          </p:cNvCxnSpPr>
          <p:nvPr/>
        </p:nvCxnSpPr>
        <p:spPr>
          <a:xfrm>
            <a:off x="9100221" y="5039637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188">
            <a:extLst>
              <a:ext uri="{FF2B5EF4-FFF2-40B4-BE49-F238E27FC236}">
                <a16:creationId xmlns="" xmlns:a16="http://schemas.microsoft.com/office/drawing/2014/main" id="{073A0217-9572-46E5-9BA8-6A8C61B07981}"/>
              </a:ext>
            </a:extLst>
          </p:cNvPr>
          <p:cNvCxnSpPr>
            <a:cxnSpLocks/>
          </p:cNvCxnSpPr>
          <p:nvPr/>
        </p:nvCxnSpPr>
        <p:spPr>
          <a:xfrm>
            <a:off x="8660960" y="4618688"/>
            <a:ext cx="0" cy="4209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189">
            <a:extLst>
              <a:ext uri="{FF2B5EF4-FFF2-40B4-BE49-F238E27FC236}">
                <a16:creationId xmlns="" xmlns:a16="http://schemas.microsoft.com/office/drawing/2014/main" id="{CB9F1477-539B-46E9-84B9-64ACEFB8D6F3}"/>
              </a:ext>
            </a:extLst>
          </p:cNvPr>
          <p:cNvCxnSpPr/>
          <p:nvPr/>
        </p:nvCxnSpPr>
        <p:spPr>
          <a:xfrm>
            <a:off x="8656891" y="4610874"/>
            <a:ext cx="452645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84B12409-FAE2-4186-9E2E-55ED47F75B74}"/>
              </a:ext>
            </a:extLst>
          </p:cNvPr>
          <p:cNvGrpSpPr/>
          <p:nvPr/>
        </p:nvGrpSpPr>
        <p:grpSpPr>
          <a:xfrm>
            <a:off x="6493663" y="4623418"/>
            <a:ext cx="4548011" cy="871185"/>
            <a:chOff x="6493663" y="4623418"/>
            <a:chExt cx="4548011" cy="871185"/>
          </a:xfrm>
        </p:grpSpPr>
        <p:cxnSp>
          <p:nvCxnSpPr>
            <p:cNvPr id="177" name="Straight Connector 176">
              <a:extLst>
                <a:ext uri="{FF2B5EF4-FFF2-40B4-BE49-F238E27FC236}">
                  <a16:creationId xmlns="" xmlns:a16="http://schemas.microsoft.com/office/drawing/2014/main" id="{485EC803-FABB-4092-BA59-AD856D373717}"/>
                </a:ext>
              </a:extLst>
            </p:cNvPr>
            <p:cNvCxnSpPr/>
            <p:nvPr/>
          </p:nvCxnSpPr>
          <p:spPr>
            <a:xfrm>
              <a:off x="7107572" y="5056376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>
              <a:extLst>
                <a:ext uri="{FF2B5EF4-FFF2-40B4-BE49-F238E27FC236}">
                  <a16:creationId xmlns="" xmlns:a16="http://schemas.microsoft.com/office/drawing/2014/main" id="{131D94A4-220E-4073-B90E-7BE0B430BB14}"/>
                </a:ext>
              </a:extLst>
            </p:cNvPr>
            <p:cNvCxnSpPr>
              <a:cxnSpLocks/>
            </p:cNvCxnSpPr>
            <p:nvPr/>
          </p:nvCxnSpPr>
          <p:spPr>
            <a:xfrm>
              <a:off x="7560218" y="5056376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Straight Connector 178">
              <a:extLst>
                <a:ext uri="{FF2B5EF4-FFF2-40B4-BE49-F238E27FC236}">
                  <a16:creationId xmlns="" xmlns:a16="http://schemas.microsoft.com/office/drawing/2014/main" id="{4EDF9C28-6E7B-46E0-AA76-128871DC2F1F}"/>
                </a:ext>
              </a:extLst>
            </p:cNvPr>
            <p:cNvCxnSpPr>
              <a:cxnSpLocks/>
            </p:cNvCxnSpPr>
            <p:nvPr/>
          </p:nvCxnSpPr>
          <p:spPr>
            <a:xfrm>
              <a:off x="7561912" y="463562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>
              <a:extLst>
                <a:ext uri="{FF2B5EF4-FFF2-40B4-BE49-F238E27FC236}">
                  <a16:creationId xmlns="" xmlns:a16="http://schemas.microsoft.com/office/drawing/2014/main" id="{AFE9F546-31FD-45E5-941A-FF1F9C460D1E}"/>
                </a:ext>
              </a:extLst>
            </p:cNvPr>
            <p:cNvCxnSpPr>
              <a:cxnSpLocks/>
            </p:cNvCxnSpPr>
            <p:nvPr/>
          </p:nvCxnSpPr>
          <p:spPr>
            <a:xfrm>
              <a:off x="7120956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>
              <a:extLst>
                <a:ext uri="{FF2B5EF4-FFF2-40B4-BE49-F238E27FC236}">
                  <a16:creationId xmlns="" xmlns:a16="http://schemas.microsoft.com/office/drawing/2014/main" id="{7F19AF16-C804-44DA-B2F2-691790670DEB}"/>
                </a:ext>
              </a:extLst>
            </p:cNvPr>
            <p:cNvCxnSpPr>
              <a:cxnSpLocks/>
            </p:cNvCxnSpPr>
            <p:nvPr/>
          </p:nvCxnSpPr>
          <p:spPr>
            <a:xfrm>
              <a:off x="7785353" y="5054532"/>
              <a:ext cx="25370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>
              <a:extLst>
                <a:ext uri="{FF2B5EF4-FFF2-40B4-BE49-F238E27FC236}">
                  <a16:creationId xmlns="" xmlns:a16="http://schemas.microsoft.com/office/drawing/2014/main" id="{7588AAAA-011E-478C-A97C-F8172A35FC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12206" y="4935746"/>
              <a:ext cx="0" cy="24179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="" xmlns:a16="http://schemas.microsoft.com/office/drawing/2014/main" id="{7069F232-2840-4CE0-8C2F-B588547C9C4F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4990406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="" xmlns:a16="http://schemas.microsoft.com/office/drawing/2014/main" id="{030C8409-EEAA-4138-A139-B10F9913B50C}"/>
                </a:ext>
              </a:extLst>
            </p:cNvPr>
            <p:cNvCxnSpPr>
              <a:cxnSpLocks/>
            </p:cNvCxnSpPr>
            <p:nvPr/>
          </p:nvCxnSpPr>
          <p:spPr>
            <a:xfrm>
              <a:off x="9373002" y="5179384"/>
              <a:ext cx="39443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="" xmlns:a16="http://schemas.microsoft.com/office/drawing/2014/main" id="{93E94833-7F30-4DDA-A45B-1F8A589BE0C6}"/>
                </a:ext>
              </a:extLst>
            </p:cNvPr>
            <p:cNvCxnSpPr/>
            <p:nvPr/>
          </p:nvCxnSpPr>
          <p:spPr>
            <a:xfrm>
              <a:off x="10036534" y="5064190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4" name="Straight Connector 193">
              <a:extLst>
                <a:ext uri="{FF2B5EF4-FFF2-40B4-BE49-F238E27FC236}">
                  <a16:creationId xmlns="" xmlns:a16="http://schemas.microsoft.com/office/drawing/2014/main" id="{543E9B9D-8D46-48F4-BE97-5F9E593C38FD}"/>
                </a:ext>
              </a:extLst>
            </p:cNvPr>
            <p:cNvCxnSpPr/>
            <p:nvPr/>
          </p:nvCxnSpPr>
          <p:spPr>
            <a:xfrm>
              <a:off x="10036534" y="5485139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="" xmlns:a16="http://schemas.microsoft.com/office/drawing/2014/main" id="{91ECA8AD-C585-4020-9F5E-2CA165E85143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180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>
              <a:extLst>
                <a:ext uri="{FF2B5EF4-FFF2-40B4-BE49-F238E27FC236}">
                  <a16:creationId xmlns="" xmlns:a16="http://schemas.microsoft.com/office/drawing/2014/main" id="{90BA96A7-4D9B-4387-85B6-59658075A54B}"/>
                </a:ext>
              </a:extLst>
            </p:cNvPr>
            <p:cNvCxnSpPr>
              <a:cxnSpLocks/>
            </p:cNvCxnSpPr>
            <p:nvPr/>
          </p:nvCxnSpPr>
          <p:spPr>
            <a:xfrm>
              <a:off x="10047061" y="4643242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>
              <a:extLst>
                <a:ext uri="{FF2B5EF4-FFF2-40B4-BE49-F238E27FC236}">
                  <a16:creationId xmlns="" xmlns:a16="http://schemas.microsoft.com/office/drawing/2014/main" id="{6D9F2026-B5EC-45B8-92BC-423C26000173}"/>
                </a:ext>
              </a:extLst>
            </p:cNvPr>
            <p:cNvCxnSpPr/>
            <p:nvPr/>
          </p:nvCxnSpPr>
          <p:spPr>
            <a:xfrm>
              <a:off x="10045849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="" xmlns:a16="http://schemas.microsoft.com/office/drawing/2014/main" id="{71C9AA6E-76D4-417C-B867-48BB09E8885A}"/>
                </a:ext>
              </a:extLst>
            </p:cNvPr>
            <p:cNvCxnSpPr>
              <a:cxnSpLocks/>
            </p:cNvCxnSpPr>
            <p:nvPr/>
          </p:nvCxnSpPr>
          <p:spPr>
            <a:xfrm>
              <a:off x="10489985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="" xmlns:a16="http://schemas.microsoft.com/office/drawing/2014/main" id="{6A2A9337-A6D7-4841-931F-78FE21CBC79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5064190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0" name="Straight Connector 199">
              <a:extLst>
                <a:ext uri="{FF2B5EF4-FFF2-40B4-BE49-F238E27FC236}">
                  <a16:creationId xmlns="" xmlns:a16="http://schemas.microsoft.com/office/drawing/2014/main" id="{F98B0697-5249-4C26-BCD4-5119BF08831F}"/>
                </a:ext>
              </a:extLst>
            </p:cNvPr>
            <p:cNvCxnSpPr/>
            <p:nvPr/>
          </p:nvCxnSpPr>
          <p:spPr>
            <a:xfrm>
              <a:off x="6493663" y="463542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="" xmlns:a16="http://schemas.microsoft.com/office/drawing/2014/main" id="{8A9D65CA-236D-4EC1-8C05-AFA17C523DDB}"/>
                </a:ext>
              </a:extLst>
            </p:cNvPr>
            <p:cNvCxnSpPr>
              <a:cxnSpLocks/>
            </p:cNvCxnSpPr>
            <p:nvPr/>
          </p:nvCxnSpPr>
          <p:spPr>
            <a:xfrm>
              <a:off x="6944149" y="463542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="" xmlns:a16="http://schemas.microsoft.com/office/drawing/2014/main" id="{D38955D4-8C98-4307-B5F7-1FA0D41F5AAE}"/>
                </a:ext>
              </a:extLst>
            </p:cNvPr>
            <p:cNvCxnSpPr>
              <a:cxnSpLocks/>
            </p:cNvCxnSpPr>
            <p:nvPr/>
          </p:nvCxnSpPr>
          <p:spPr>
            <a:xfrm>
              <a:off x="10044154" y="5073654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3" name="Straight Connector 202">
              <a:extLst>
                <a:ext uri="{FF2B5EF4-FFF2-40B4-BE49-F238E27FC236}">
                  <a16:creationId xmlns="" xmlns:a16="http://schemas.microsoft.com/office/drawing/2014/main" id="{C2152481-1717-439A-B9D6-70415EAE3D33}"/>
                </a:ext>
              </a:extLst>
            </p:cNvPr>
            <p:cNvCxnSpPr/>
            <p:nvPr/>
          </p:nvCxnSpPr>
          <p:spPr>
            <a:xfrm>
              <a:off x="10587334" y="5044367"/>
              <a:ext cx="452645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4" name="Straight Connector 203">
              <a:extLst>
                <a:ext uri="{FF2B5EF4-FFF2-40B4-BE49-F238E27FC236}">
                  <a16:creationId xmlns="" xmlns:a16="http://schemas.microsoft.com/office/drawing/2014/main" id="{C3735559-2FA1-4266-A8B9-F168677CA1ED}"/>
                </a:ext>
              </a:extLst>
            </p:cNvPr>
            <p:cNvCxnSpPr>
              <a:cxnSpLocks/>
            </p:cNvCxnSpPr>
            <p:nvPr/>
          </p:nvCxnSpPr>
          <p:spPr>
            <a:xfrm>
              <a:off x="11039980" y="5044367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="" xmlns:a16="http://schemas.microsoft.com/office/drawing/2014/main" id="{C65BBFB9-6107-417B-BB01-A522BE73954D}"/>
                </a:ext>
              </a:extLst>
            </p:cNvPr>
            <p:cNvCxnSpPr>
              <a:cxnSpLocks/>
            </p:cNvCxnSpPr>
            <p:nvPr/>
          </p:nvCxnSpPr>
          <p:spPr>
            <a:xfrm>
              <a:off x="11041674" y="4623613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="" xmlns:a16="http://schemas.microsoft.com/office/drawing/2014/main" id="{A925CA5E-BB84-4FFF-974D-8A56C77EC1E8}"/>
                </a:ext>
              </a:extLst>
            </p:cNvPr>
            <p:cNvCxnSpPr>
              <a:cxnSpLocks/>
            </p:cNvCxnSpPr>
            <p:nvPr/>
          </p:nvCxnSpPr>
          <p:spPr>
            <a:xfrm>
              <a:off x="10600718" y="4623418"/>
              <a:ext cx="0" cy="420949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441597" y="2457039"/>
            <a:ext cx="1229441" cy="1254697"/>
          </a:xfrm>
          <a:prstGeom prst="rect">
            <a:avLst/>
          </a:prstGeom>
          <a:noFill/>
          <a:ln>
            <a:solidFill>
              <a:srgbClr val="007DC9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39059" y="2457039"/>
            <a:ext cx="1143852" cy="1151923"/>
          </a:xfrm>
          <a:prstGeom prst="rect">
            <a:avLst/>
          </a:prstGeom>
          <a:noFill/>
          <a:ln>
            <a:solidFill>
              <a:srgbClr val="007DC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8847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1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7037E-7 L -0.06315 0.0919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4" y="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4" dur="1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000"/>
                            </p:stCondLst>
                            <p:childTnLst>
                              <p:par>
                                <p:cTn id="1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1836 -0.0287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-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9" grpId="0"/>
      <p:bldP spid="70" grpId="0" animBg="1"/>
      <p:bldP spid="131" grpId="0"/>
      <p:bldP spid="166" grpId="0" animBg="1"/>
      <p:bldP spid="3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xmlns="" id="{355902D5-0BD4-455F-AB5D-E3F6F81064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24124" y="0"/>
            <a:ext cx="8875553" cy="593101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2169937-B356-427A-BB98-7689C56BAD18}"/>
              </a:ext>
            </a:extLst>
          </p:cNvPr>
          <p:cNvSpPr txBox="1"/>
          <p:nvPr/>
        </p:nvSpPr>
        <p:spPr>
          <a:xfrm>
            <a:off x="3147969" y="1266629"/>
            <a:ext cx="6094602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8800" b="1" dirty="0" err="1" smtClean="0">
                <a:solidFill>
                  <a:srgbClr val="0070C0"/>
                </a:solidFill>
              </a:rPr>
              <a:t>Vận</a:t>
            </a:r>
            <a:r>
              <a:rPr lang="en-US" sz="8800" b="1" dirty="0" smtClean="0">
                <a:solidFill>
                  <a:srgbClr val="0070C0"/>
                </a:solidFill>
              </a:rPr>
              <a:t> </a:t>
            </a:r>
            <a:r>
              <a:rPr lang="en-US" sz="8800" b="1" dirty="0" err="1" smtClean="0">
                <a:solidFill>
                  <a:srgbClr val="0070C0"/>
                </a:solidFill>
              </a:rPr>
              <a:t>dụng</a:t>
            </a:r>
            <a:r>
              <a:rPr lang="en-US" sz="8800" b="1" dirty="0" smtClean="0">
                <a:solidFill>
                  <a:srgbClr val="0070C0"/>
                </a:solidFill>
              </a:rPr>
              <a:t> </a:t>
            </a:r>
            <a:r>
              <a:rPr lang="en-US" sz="8800" b="1" dirty="0" err="1" smtClean="0">
                <a:solidFill>
                  <a:srgbClr val="0070C0"/>
                </a:solidFill>
              </a:rPr>
              <a:t>trải</a:t>
            </a:r>
            <a:r>
              <a:rPr lang="en-US" sz="8800" b="1" dirty="0" smtClean="0">
                <a:solidFill>
                  <a:srgbClr val="0070C0"/>
                </a:solidFill>
              </a:rPr>
              <a:t> </a:t>
            </a:r>
            <a:r>
              <a:rPr lang="en-US" sz="8800" b="1" dirty="0" err="1" smtClean="0">
                <a:solidFill>
                  <a:srgbClr val="0070C0"/>
                </a:solidFill>
              </a:rPr>
              <a:t>nghiệm</a:t>
            </a:r>
            <a:endParaRPr lang="en-US" sz="8800" b="1" dirty="0">
              <a:solidFill>
                <a:srgbClr val="0070C0"/>
              </a:solidFill>
            </a:endParaRPr>
          </a:p>
        </p:txBody>
      </p:sp>
      <p:grpSp>
        <p:nvGrpSpPr>
          <p:cNvPr id="13" name="1">
            <a:extLst>
              <a:ext uri="{FF2B5EF4-FFF2-40B4-BE49-F238E27FC236}">
                <a16:creationId xmlns:a16="http://schemas.microsoft.com/office/drawing/2014/main" xmlns="" id="{F91B7652-1A43-4852-AB5E-0C39343DCA52}"/>
              </a:ext>
            </a:extLst>
          </p:cNvPr>
          <p:cNvGrpSpPr/>
          <p:nvPr/>
        </p:nvGrpSpPr>
        <p:grpSpPr>
          <a:xfrm>
            <a:off x="0" y="4443812"/>
            <a:ext cx="12282473" cy="2258127"/>
            <a:chOff x="-53293" y="2190760"/>
            <a:chExt cx="9211855" cy="2951064"/>
          </a:xfrm>
        </p:grpSpPr>
        <p:pic>
          <p:nvPicPr>
            <p:cNvPr id="14" name="10">
              <a:extLst>
                <a:ext uri="{FF2B5EF4-FFF2-40B4-BE49-F238E27FC236}">
                  <a16:creationId xmlns:a16="http://schemas.microsoft.com/office/drawing/2014/main" xmlns="" id="{CD9DD4C0-AF4B-4FE1-A3E1-388DA0217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5" name="13">
              <a:extLst>
                <a:ext uri="{FF2B5EF4-FFF2-40B4-BE49-F238E27FC236}">
                  <a16:creationId xmlns:a16="http://schemas.microsoft.com/office/drawing/2014/main" xmlns="" id="{4EA58876-3131-4127-8EF3-6DF6D95EF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6" name="16">
              <a:extLst>
                <a:ext uri="{FF2B5EF4-FFF2-40B4-BE49-F238E27FC236}">
                  <a16:creationId xmlns:a16="http://schemas.microsoft.com/office/drawing/2014/main" xmlns="" id="{6CE6C008-AB85-4086-B124-DE7BDF8BE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8751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089648" y="380297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15862" y="3888621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728662" y="786193"/>
            <a:ext cx="189507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231074" y="1063092"/>
            <a:ext cx="17540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4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726315" y="986148"/>
            <a:ext cx="17235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6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69951" y="2362965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Khởi</a:t>
            </a:r>
            <a:r>
              <a:rPr lang="en-US" altLang="zh-CN" sz="8800" b="1" dirty="0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b="1" dirty="0" err="1">
                <a:solidFill>
                  <a:srgbClr val="79C245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微软雅黑"/>
              </a:rPr>
              <a:t>động</a:t>
            </a:r>
            <a:endParaRPr lang="zh-CN" altLang="en-US" sz="8800" b="1" dirty="0">
              <a:solidFill>
                <a:srgbClr val="79C245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959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25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278526" y="3845078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92124" y="3796550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53693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399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66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334755" y="3796550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64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234962" y="38886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39179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72159" y="3787022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169400" y="3806079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244079" y="3787021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224015" y="3761246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82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2745" y="786093"/>
            <a:ext cx="1198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95196" y="786193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524664" y="790835"/>
            <a:ext cx="1210588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 smtClean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</a:t>
            </a:r>
            <a:endParaRPr lang="en-US" sz="8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87850" y="823418"/>
            <a:ext cx="76200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08391" y="823418"/>
            <a:ext cx="172354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vide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693434" cy="3657600"/>
          </a:xfr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1842" y="0"/>
            <a:ext cx="6300158" cy="36576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0" y="3657601"/>
            <a:ext cx="12192000" cy="3200400"/>
            <a:chOff x="0" y="3657601"/>
            <a:chExt cx="12192000" cy="32004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891842" y="3657601"/>
              <a:ext cx="6300158" cy="3200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0" y="3657601"/>
              <a:ext cx="5693434" cy="3200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409350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/>
          <p:nvPr/>
        </p:nvGrpSpPr>
        <p:grpSpPr>
          <a:xfrm>
            <a:off x="1" y="101488"/>
            <a:ext cx="12187768" cy="6661696"/>
            <a:chOff x="0" y="0"/>
            <a:chExt cx="9144000" cy="5132867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0" y="0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0" y="5132867"/>
              <a:ext cx="9144000" cy="0"/>
            </a:xfrm>
            <a:prstGeom prst="line">
              <a:avLst/>
            </a:prstGeom>
            <a:ln w="127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1480457" y="623238"/>
            <a:ext cx="10145485" cy="2323162"/>
          </a:xfrm>
          <a:custGeom>
            <a:avLst/>
            <a:gdLst>
              <a:gd name="connsiteX0" fmla="*/ 0 w 5403213"/>
              <a:gd name="connsiteY0" fmla="*/ 0 h 3189954"/>
              <a:gd name="connsiteX1" fmla="*/ 5403213 w 5403213"/>
              <a:gd name="connsiteY1" fmla="*/ 0 h 3189954"/>
              <a:gd name="connsiteX2" fmla="*/ 5403213 w 5403213"/>
              <a:gd name="connsiteY2" fmla="*/ 3189954 h 3189954"/>
              <a:gd name="connsiteX3" fmla="*/ 0 w 5403213"/>
              <a:gd name="connsiteY3" fmla="*/ 3189954 h 3189954"/>
              <a:gd name="connsiteX4" fmla="*/ 0 w 5403213"/>
              <a:gd name="connsiteY4" fmla="*/ 0 h 3189954"/>
              <a:gd name="connsiteX0" fmla="*/ 0 w 5403213"/>
              <a:gd name="connsiteY0" fmla="*/ 51371 h 3241325"/>
              <a:gd name="connsiteX1" fmla="*/ 5197730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0 w 5403213"/>
              <a:gd name="connsiteY4" fmla="*/ 51371 h 3241325"/>
              <a:gd name="connsiteX0" fmla="*/ 0 w 5403213"/>
              <a:gd name="connsiteY0" fmla="*/ 51371 h 3241325"/>
              <a:gd name="connsiteX1" fmla="*/ 4889505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0 w 5403213"/>
              <a:gd name="connsiteY4" fmla="*/ 51371 h 3241325"/>
              <a:gd name="connsiteX0" fmla="*/ 606176 w 5403213"/>
              <a:gd name="connsiteY0" fmla="*/ 20548 h 3241325"/>
              <a:gd name="connsiteX1" fmla="*/ 4889505 w 5403213"/>
              <a:gd name="connsiteY1" fmla="*/ 0 h 3241325"/>
              <a:gd name="connsiteX2" fmla="*/ 5403213 w 5403213"/>
              <a:gd name="connsiteY2" fmla="*/ 3241325 h 3241325"/>
              <a:gd name="connsiteX3" fmla="*/ 0 w 5403213"/>
              <a:gd name="connsiteY3" fmla="*/ 3241325 h 3241325"/>
              <a:gd name="connsiteX4" fmla="*/ 606176 w 5403213"/>
              <a:gd name="connsiteY4" fmla="*/ 20548 h 3241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03213" h="3241325">
                <a:moveTo>
                  <a:pt x="606176" y="20548"/>
                </a:moveTo>
                <a:lnTo>
                  <a:pt x="4889505" y="0"/>
                </a:lnTo>
                <a:lnTo>
                  <a:pt x="5403213" y="3241325"/>
                </a:lnTo>
                <a:lnTo>
                  <a:pt x="0" y="3241325"/>
                </a:lnTo>
                <a:lnTo>
                  <a:pt x="606176" y="20548"/>
                </a:lnTo>
                <a:close/>
              </a:path>
            </a:pathLst>
          </a:custGeom>
          <a:solidFill>
            <a:srgbClr val="73C6E8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spcFirstLastPara="1" wrap="square" lIns="121894" tIns="121894" rIns="121894" bIns="121894" anchor="ctr" anchorCtr="0">
            <a:noAutofit/>
          </a:bodyPr>
          <a:lstStyle/>
          <a:p>
            <a:pPr marL="0" marR="0" lvl="0" indent="0" algn="ctr" defTabSz="60940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5200"/>
              <a:buFontTx/>
              <a:buNone/>
              <a:tabLst/>
              <a:defRPr/>
            </a:pPr>
            <a:r>
              <a:rPr kumimoji="0" lang="en-GB" sz="7997" b="1" i="0" u="none" strike="noStrike" kern="120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Chào</a:t>
            </a:r>
            <a:r>
              <a:rPr kumimoji="0" lang="en-GB" sz="7997" b="1" i="0" u="none" strike="noStrike" kern="120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tạm</a:t>
            </a:r>
            <a:r>
              <a:rPr kumimoji="0" lang="en-GB" sz="7997" b="1" i="0" u="none" strike="noStrike" kern="120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biệt</a:t>
            </a:r>
            <a:r>
              <a:rPr kumimoji="0" lang="en-GB" sz="7997" b="1" i="0" u="none" strike="noStrike" kern="1200" cap="none" spc="13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quí</a:t>
            </a:r>
            <a:r>
              <a:rPr kumimoji="0" lang="en-GB" sz="7997" b="1" i="0" u="none" strike="noStrike" kern="1200" cap="none" spc="13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thầy</a:t>
            </a:r>
            <a:r>
              <a:rPr kumimoji="0" lang="en-GB" sz="7997" b="1" i="0" u="none" strike="noStrike" kern="1200" cap="none" spc="13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cô</a:t>
            </a:r>
            <a:r>
              <a:rPr kumimoji="0" lang="en-GB" sz="7997" b="1" i="0" u="none" strike="noStrike" kern="1200" cap="none" spc="13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và</a:t>
            </a:r>
            <a:r>
              <a:rPr kumimoji="0" lang="en-GB" sz="7997" b="1" i="0" u="none" strike="noStrike" kern="1200" cap="none" spc="13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</a:t>
            </a:r>
            <a:r>
              <a:rPr kumimoji="0" lang="en-GB" sz="7997" b="1" i="0" u="none" strike="noStrike" kern="1200" cap="none" spc="13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các</a:t>
            </a:r>
            <a:r>
              <a:rPr kumimoji="0" lang="en-GB" sz="7997" b="1" i="0" u="none" strike="noStrike" kern="1200" cap="none" spc="13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itchFamily="34" charset="0"/>
                <a:ea typeface="Arial-Rounded" panose="020B0500000000000000" pitchFamily="34" charset="0"/>
                <a:cs typeface="Arial" pitchFamily="34" charset="0"/>
              </a:rPr>
              <a:t> con!</a:t>
            </a:r>
            <a:endParaRPr kumimoji="0" lang="en-GB" sz="7997" b="1" i="0" u="none" strike="noStrike" kern="1200" cap="none" spc="13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Arial-Rounded" panose="020B0500000000000000" pitchFamily="34" charset="0"/>
              <a:cs typeface="Arial" pitchFamily="34" charset="0"/>
            </a:endParaRPr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73217" y="5537966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9551" b="89888" l="1357" r="98416">
                        <a14:foregroundMark x1="36878" y1="29775" x2="36878" y2="29775"/>
                        <a14:foregroundMark x1="57919" y1="52247" x2="57919" y2="52247"/>
                        <a14:foregroundMark x1="52489" y1="38764" x2="52489" y2="38764"/>
                        <a14:foregroundMark x1="54072" y1="39326" x2="54072" y2="39326"/>
                        <a14:foregroundMark x1="80317" y1="51685" x2="80317" y2="51685"/>
                        <a14:foregroundMark x1="76018" y1="60112" x2="76018" y2="60112"/>
                        <a14:foregroundMark x1="74208" y1="57303" x2="74208" y2="57303"/>
                        <a14:foregroundMark x1="82805" y1="54494" x2="82805" y2="54494"/>
                        <a14:foregroundMark x1="81448" y1="48315" x2="81448" y2="48315"/>
                        <a14:foregroundMark x1="92081" y1="46067" x2="92081" y2="46067"/>
                        <a14:foregroundMark x1="17647" y1="46629" x2="17647" y2="46629"/>
                        <a14:foregroundMark x1="19231" y1="46629" x2="19231" y2="46629"/>
                        <a14:foregroundMark x1="18552" y1="42135" x2="18552" y2="42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36835" y="5537966"/>
            <a:ext cx="4055165" cy="1633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xmlns="" id="{1A92BE41-907C-B342-9A6C-8AC3CC635E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58600" y="2988697"/>
            <a:ext cx="4358423" cy="401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8876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>
        <p14:vortex dir="r"/>
        <p:sndAc>
          <p:stSnd>
            <p:snd r:embed="rId7" name="chimes.wav"/>
          </p:stSnd>
        </p:sndAc>
      </p:transition>
    </mc:Choice>
    <mc:Fallback>
      <p:transition spd="slow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69239" y="42905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1389238" y="4306705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6 + 3 = ?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08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>
              <a:defRPr/>
            </a:pP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6600" b="1" dirty="0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qua </a:t>
            </a:r>
            <a:r>
              <a:rPr lang="en-US" sz="6600" b="1" dirty="0" err="1" smtClean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endParaRPr lang="en-US" sz="66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sp>
        <p:nvSpPr>
          <p:cNvPr id="3" name="Rectangle 2">
            <a:hlinkClick r:id="rId9" action="ppaction://hlinksldjump"/>
          </p:cNvPr>
          <p:cNvSpPr/>
          <p:nvPr/>
        </p:nvSpPr>
        <p:spPr>
          <a:xfrm>
            <a:off x="4956015" y="2045301"/>
            <a:ext cx="1946496" cy="5356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dirty="0" smtClean="0">
                <a:solidFill>
                  <a:prstClr val="black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endParaRPr lang="en-US" sz="4400" dirty="0">
              <a:solidFill>
                <a:prstClr val="black"/>
              </a:solidFill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5544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1"/>
          <p:cNvSpPr/>
          <p:nvPr/>
        </p:nvSpPr>
        <p:spPr>
          <a:xfrm>
            <a:off x="5956197" y="4083606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4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endParaRPr lang="en-US" sz="2400" b="1" dirty="0" smtClean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24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</a:t>
            </a: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12"/>
              </p:ext>
            </p:extLst>
          </p:nvPr>
        </p:nvPicPr>
        <p:blipFill>
          <a:blip r:embed="rId13" cstate="print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  <p:sp>
        <p:nvSpPr>
          <p:cNvPr id="4" name="Right Arrow 3">
            <a:hlinkClick r:id="rId14" action="ppaction://hlinksldjump"/>
          </p:cNvPr>
          <p:cNvSpPr/>
          <p:nvPr/>
        </p:nvSpPr>
        <p:spPr>
          <a:xfrm>
            <a:off x="10721025" y="235389"/>
            <a:ext cx="1403287" cy="52510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prstClr val="black"/>
                </a:solidFill>
              </a:rPr>
              <a:t>HỌC TIẾP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454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8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9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5682251" y="-905140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44 = 40 + ?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54839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B.23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C.24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A.22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488832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D.25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+ 3 = ?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82208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ỏi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.Số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C.Hiệu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B.Số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sz="36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.Tổng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18582" y="873163"/>
            <a:ext cx="79880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+ 3 = 18.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160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D.13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C.14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B.12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A.11</a:t>
            </a:r>
            <a:endParaRPr lang="en-US" sz="3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6 + 3 = ?</a:t>
            </a:r>
            <a:endParaRPr lang="en-US" sz="4400" dirty="0">
              <a:ln w="0"/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exagon 1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10823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05E2FA4-701D-4C92-898E-7EE4AF07FEBA}"/>
              </a:ext>
            </a:extLst>
          </p:cNvPr>
          <p:cNvSpPr txBox="1"/>
          <p:nvPr/>
        </p:nvSpPr>
        <p:spPr>
          <a:xfrm>
            <a:off x="759125" y="1791696"/>
            <a:ext cx="10092905" cy="13639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20: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 (CÓ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NHỚ)</a:t>
            </a: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VỚI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vi-VN" sz="36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HAI CHỮ </a:t>
            </a:r>
            <a:r>
              <a:rPr lang="vi-VN" sz="36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lang="vi-VN" sz="36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99404" y="341203"/>
            <a:ext cx="785003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 b="1" dirty="0" err="1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500" b="1" dirty="0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500" b="1" dirty="0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500" b="1" dirty="0" err="1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500" b="1" dirty="0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 </a:t>
            </a:r>
            <a:r>
              <a:rPr lang="en-US" sz="3500" b="1" dirty="0" err="1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500" b="1" dirty="0" smtClean="0">
                <a:solidFill>
                  <a:srgbClr val="14B9E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</a:t>
            </a:r>
            <a:endParaRPr lang="en-US" sz="3500" b="1" dirty="0">
              <a:solidFill>
                <a:srgbClr val="14B9E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91182" y="1095559"/>
            <a:ext cx="14751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4924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rounded">
      <a:majorFont>
        <a:latin typeface="Arial-Rounded"/>
        <a:ea typeface="微软雅黑"/>
        <a:cs typeface=""/>
      </a:majorFont>
      <a:minorFont>
        <a:latin typeface="Arial-Rounded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</TotalTime>
  <Words>514</Words>
  <Application>Microsoft Office PowerPoint</Application>
  <PresentationFormat>Custom</PresentationFormat>
  <Paragraphs>198</Paragraphs>
  <Slides>25</Slides>
  <Notes>3</Notes>
  <HiddenSlides>0</HiddenSlides>
  <MMClips>11</MMClips>
  <ScaleCrop>false</ScaleCrop>
  <HeadingPairs>
    <vt:vector size="6" baseType="variant">
      <vt:variant>
        <vt:lpstr>Theme</vt:lpstr>
      </vt:variant>
      <vt:variant>
        <vt:i4>9</vt:i4>
      </vt:variant>
      <vt:variant>
        <vt:lpstr>Slide Titles</vt:lpstr>
      </vt:variant>
      <vt:variant>
        <vt:i4>25</vt:i4>
      </vt:variant>
      <vt:variant>
        <vt:lpstr>Custom Shows</vt:lpstr>
      </vt:variant>
      <vt:variant>
        <vt:i4>1</vt:i4>
      </vt:variant>
    </vt:vector>
  </HeadingPairs>
  <TitlesOfParts>
    <vt:vector size="35" baseType="lpstr">
      <vt:lpstr>Office Theme</vt:lpstr>
      <vt:lpstr>1_Office Theme</vt:lpstr>
      <vt:lpstr>4_Office Theme</vt:lpstr>
      <vt:lpstr>2_Office Theme</vt:lpstr>
      <vt:lpstr>3_Office Theme</vt:lpstr>
      <vt:lpstr>5_Office Theme</vt:lpstr>
      <vt:lpstr>6_Office Theme</vt:lpstr>
      <vt:lpstr>18_Office Theme</vt:lpstr>
      <vt:lpstr>8_Office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Custom Show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ASUS</cp:lastModifiedBy>
  <cp:revision>132</cp:revision>
  <dcterms:created xsi:type="dcterms:W3CDTF">2021-06-02T01:34:28Z</dcterms:created>
  <dcterms:modified xsi:type="dcterms:W3CDTF">2023-12-24T08:02:23Z</dcterms:modified>
</cp:coreProperties>
</file>