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2" r:id="rId13"/>
    <p:sldId id="274" r:id="rId14"/>
    <p:sldId id="275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7" d="100"/>
          <a:sy n="47" d="100"/>
        </p:scale>
        <p:origin x="-2634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293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43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578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05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23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129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05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441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06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782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866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54C7E-5F90-46DC-869D-A64AB3226A8F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444C-AA1F-4731-9BEA-B07344774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909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0"/>
            <a:ext cx="9234055" cy="6851074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14400" y="312737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PHÒNG GIÁO DỤC VÀ ĐÀO TẠO TÂY SƠN</a:t>
            </a:r>
          </a:p>
          <a:p>
            <a:pPr algn="ctr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BÌNH TÂN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14400" y="4648200"/>
            <a:ext cx="7696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Trâm</a:t>
            </a:r>
            <a:endParaRPr lang="en-US" sz="3200" b="1" dirty="0" smtClean="0">
              <a:solidFill>
                <a:srgbClr val="FF00FF"/>
              </a:solidFill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01174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QUÝ THẦY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CÔ!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6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2286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23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1000" y="0"/>
            <a:ext cx="9525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199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437" y="1600200"/>
            <a:ext cx="7890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♣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373380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♣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2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438400"/>
            <a:ext cx="9144000" cy="44195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-3810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2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0589" y="1676400"/>
            <a:ext cx="388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9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66800" y="15240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33600" y="3505200"/>
            <a:ext cx="624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 DỤNG, TRẢI NGHIỆM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vi-VN" b="1" i="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Hãy đoán ước mơ của tôi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382161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1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0"/>
            <a:ext cx="9234055" cy="6851074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8200" y="312737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PHÒNG GIÁO DỤC VÀ ĐÀO TẠO TÂY SƠN</a:t>
            </a:r>
          </a:p>
          <a:p>
            <a:pPr algn="ctr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BÌNH TÂN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143000" y="3606225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FF00FF"/>
                </a:solidFill>
                <a:latin typeface=".VnAristote" pitchFamily="34" charset="0"/>
              </a:rPr>
              <a:t>Gi¸o</a:t>
            </a:r>
            <a:r>
              <a:rPr lang="en-US" sz="3200" dirty="0" smtClean="0">
                <a:solidFill>
                  <a:srgbClr val="FF00FF"/>
                </a:solidFill>
                <a:latin typeface=".VnAristote" pitchFamily="34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.VnAristote" pitchFamily="34" charset="0"/>
              </a:rPr>
              <a:t>viªn</a:t>
            </a:r>
            <a:r>
              <a:rPr lang="en-US" sz="3200" dirty="0" smtClean="0">
                <a:solidFill>
                  <a:srgbClr val="FF00FF"/>
                </a:solidFill>
                <a:latin typeface=".VnAristote" pitchFamily="34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.VnAristote" pitchFamily="34" charset="0"/>
              </a:rPr>
              <a:t>thùc</a:t>
            </a:r>
            <a:r>
              <a:rPr lang="en-US" sz="3200" dirty="0" smtClean="0">
                <a:solidFill>
                  <a:srgbClr val="FF00FF"/>
                </a:solidFill>
                <a:latin typeface=".VnAristote" pitchFamily="34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.VnAristote" pitchFamily="34" charset="0"/>
              </a:rPr>
              <a:t>hiÖn</a:t>
            </a:r>
            <a:r>
              <a:rPr lang="en-US" sz="3200" dirty="0" smtClean="0">
                <a:solidFill>
                  <a:srgbClr val="FF00FF"/>
                </a:solidFill>
                <a:latin typeface=".VnAristote" pitchFamily="34" charset="0"/>
              </a:rPr>
              <a:t>: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Trâm</a:t>
            </a:r>
            <a:endParaRPr lang="en-US" sz="3200" b="1" dirty="0" smtClean="0">
              <a:solidFill>
                <a:srgbClr val="FF00FF"/>
              </a:solidFill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460254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CHÂN THÀNH CẢM ƠN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QUÝ THẦY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CÔ!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12192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8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66800" y="17526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7500" y="3810000"/>
            <a:ext cx="464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MỞ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ĐẦU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7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984409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CHÚNG MÌNH CÓ PHÉP LẠ</a:t>
            </a:r>
          </a:p>
          <a:p>
            <a:r>
              <a:rPr lang="en-US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3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3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03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ẾU CHÚNG MÌNH CÓ PHÉP LẠ TỐP CA_480p (online-video-cutter.com)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" y="0"/>
            <a:ext cx="9140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46209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CHÚNG MÌNH CÓ PHÉP LẠ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2860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971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4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66800" y="17526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33600" y="3657600"/>
            <a:ext cx="624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TẬP, THỰC HÀNH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4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45719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437" y="1219200"/>
            <a:ext cx="789016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437" y="1752600"/>
            <a:ext cx="7890163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437" y="4267200"/>
            <a:ext cx="789016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8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79" y="2438400"/>
            <a:ext cx="9061621" cy="44195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-3810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0037" y="1715869"/>
            <a:ext cx="766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8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286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219200"/>
            <a:ext cx="9067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94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446</Words>
  <Application>Microsoft Office PowerPoint</Application>
  <PresentationFormat>On-screen Show (4:3)</PresentationFormat>
  <Paragraphs>60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Thứ sáu ngày 18 tháng 11 năm 2023</vt:lpstr>
      <vt:lpstr>Slide 3</vt:lpstr>
      <vt:lpstr>Slide 4</vt:lpstr>
      <vt:lpstr>Slide 5</vt:lpstr>
      <vt:lpstr>Thứ sáu ngày 18 tháng 11 năm 2023</vt:lpstr>
      <vt:lpstr>Slide 7</vt:lpstr>
      <vt:lpstr>Thứ sáu ngày 18 tháng 11 năm 2023</vt:lpstr>
      <vt:lpstr>Slide 9</vt:lpstr>
      <vt:lpstr>Slide 10</vt:lpstr>
      <vt:lpstr>Slide 11</vt:lpstr>
      <vt:lpstr>Thứ sáu ngày 18 tháng 11 năm 2023</vt:lpstr>
      <vt:lpstr>Thứ sáu ngày 18 tháng 11 năm 2023</vt:lpstr>
      <vt:lpstr>Trò chơi:  Hãy đoán ước mơ của tôi</vt:lpstr>
      <vt:lpstr>Slide 15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KHC</dc:creator>
  <cp:lastModifiedBy>admin</cp:lastModifiedBy>
  <cp:revision>19</cp:revision>
  <dcterms:created xsi:type="dcterms:W3CDTF">2023-10-29T01:03:32Z</dcterms:created>
  <dcterms:modified xsi:type="dcterms:W3CDTF">2024-08-02T00:30:12Z</dcterms:modified>
</cp:coreProperties>
</file>