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x-wav"/>
  <Override PartName="/ppt/media/audio5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5" r:id="rId2"/>
    <p:sldId id="292" r:id="rId3"/>
    <p:sldId id="449" r:id="rId4"/>
    <p:sldId id="453" r:id="rId5"/>
    <p:sldId id="454" r:id="rId6"/>
    <p:sldId id="455" r:id="rId7"/>
    <p:sldId id="334" r:id="rId8"/>
    <p:sldId id="369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4" r:id="rId17"/>
    <p:sldId id="463" r:id="rId18"/>
    <p:sldId id="465" r:id="rId19"/>
    <p:sldId id="468" r:id="rId20"/>
    <p:sldId id="466" r:id="rId21"/>
    <p:sldId id="467" r:id="rId22"/>
    <p:sldId id="315" r:id="rId23"/>
    <p:sldId id="469" r:id="rId24"/>
    <p:sldId id="473" r:id="rId25"/>
    <p:sldId id="474" r:id="rId26"/>
    <p:sldId id="475" r:id="rId27"/>
    <p:sldId id="476" r:id="rId28"/>
    <p:sldId id="432" r:id="rId29"/>
    <p:sldId id="433" r:id="rId30"/>
    <p:sldId id="434" r:id="rId31"/>
    <p:sldId id="4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 varScale="1">
        <p:scale>
          <a:sx n="70" d="100"/>
          <a:sy n="70" d="100"/>
        </p:scale>
        <p:origin x="972" y="72"/>
      </p:cViewPr>
      <p:guideLst>
        <p:guide orient="horz" pos="777"/>
        <p:guide pos="325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eduhome.com.vn/DHALesson?idGrade=2&amp;idSubject=1&amp;idSeries=33&amp;idTheme=377&amp;IdLevel=2&amp;idThemeServer=13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5: FREE TIME ACTIVITIES </a:t>
            </a:r>
            <a:r>
              <a:rPr lang="en-US" sz="3600" b="1" dirty="0">
                <a:solidFill>
                  <a:srgbClr val="00B050"/>
                </a:solidFill>
              </a:rPr>
              <a:t>Lesson 1.2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35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195" y="704509"/>
            <a:ext cx="3638550" cy="3457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671" y="4227400"/>
            <a:ext cx="2096524" cy="190387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91842" y="3422422"/>
            <a:ext cx="954748" cy="739662"/>
          </a:xfrm>
          <a:prstGeom prst="wedgeRoundRectCallout">
            <a:avLst>
              <a:gd name="adj1" fmla="val 43606"/>
              <a:gd name="adj2" fmla="val 8340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017846" y="3215205"/>
            <a:ext cx="3405532" cy="618754"/>
          </a:xfrm>
          <a:prstGeom prst="wedgeRoundRectCallout">
            <a:avLst>
              <a:gd name="adj1" fmla="val -41417"/>
              <a:gd name="adj2" fmla="val 11683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soccer.</a:t>
            </a:r>
          </a:p>
        </p:txBody>
      </p:sp>
    </p:spTree>
    <p:extLst>
      <p:ext uri="{BB962C8B-B14F-4D97-AF65-F5344CB8AC3E}">
        <p14:creationId xmlns:p14="http://schemas.microsoft.com/office/powerpoint/2010/main" val="4455337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44" y="1023257"/>
            <a:ext cx="3678303" cy="315685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334160" y="3383501"/>
            <a:ext cx="954748" cy="739662"/>
          </a:xfrm>
          <a:prstGeom prst="wedgeRoundRectCallout">
            <a:avLst>
              <a:gd name="adj1" fmla="val 43606"/>
              <a:gd name="adj2" fmla="val 81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789075" y="3346855"/>
            <a:ext cx="3405532" cy="618754"/>
          </a:xfrm>
          <a:prstGeom prst="wedgeRoundRectCallout">
            <a:avLst>
              <a:gd name="adj1" fmla="val 2216"/>
              <a:gd name="adj2" fmla="val 10363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tag.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235" y="4314898"/>
            <a:ext cx="2023213" cy="182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4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11" y="1638300"/>
            <a:ext cx="3434060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904" y="4463677"/>
            <a:ext cx="2107857" cy="18472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91842" y="3422422"/>
            <a:ext cx="954748" cy="739662"/>
          </a:xfrm>
          <a:prstGeom prst="wedgeRoundRectCallout">
            <a:avLst>
              <a:gd name="adj1" fmla="val -36776"/>
              <a:gd name="adj2" fmla="val 811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29374" y="2878220"/>
            <a:ext cx="3271126" cy="1073298"/>
          </a:xfrm>
          <a:prstGeom prst="wedgeRoundRectCallout">
            <a:avLst>
              <a:gd name="adj1" fmla="val -485"/>
              <a:gd name="adj2" fmla="val 7879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hide and seek.</a:t>
            </a:r>
          </a:p>
        </p:txBody>
      </p:sp>
    </p:spTree>
    <p:extLst>
      <p:ext uri="{BB962C8B-B14F-4D97-AF65-F5344CB8AC3E}">
        <p14:creationId xmlns:p14="http://schemas.microsoft.com/office/powerpoint/2010/main" val="298124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" y="315005"/>
            <a:ext cx="4268937" cy="894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46" y="1209868"/>
            <a:ext cx="4363911" cy="3968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4254787"/>
            <a:ext cx="2107857" cy="1847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863" y="4275635"/>
            <a:ext cx="2023213" cy="18263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62653" y="3383501"/>
            <a:ext cx="954748" cy="739662"/>
          </a:xfrm>
          <a:prstGeom prst="wedgeRoundRectCallout">
            <a:avLst>
              <a:gd name="adj1" fmla="val 43606"/>
              <a:gd name="adj2" fmla="val 81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383971" y="3346855"/>
            <a:ext cx="4239129" cy="618754"/>
          </a:xfrm>
          <a:prstGeom prst="wedgeRoundRectCallout">
            <a:avLst>
              <a:gd name="adj1" fmla="val 2216"/>
              <a:gd name="adj2" fmla="val 8780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hopscotch.</a:t>
            </a:r>
          </a:p>
        </p:txBody>
      </p:sp>
    </p:spTree>
    <p:extLst>
      <p:ext uri="{BB962C8B-B14F-4D97-AF65-F5344CB8AC3E}">
        <p14:creationId xmlns:p14="http://schemas.microsoft.com/office/powerpoint/2010/main" val="36474720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1679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9" y="332013"/>
            <a:ext cx="5162381" cy="729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" y="2124074"/>
            <a:ext cx="12084304" cy="342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54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866227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8" y="373515"/>
            <a:ext cx="4594905" cy="757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30" y="1743777"/>
            <a:ext cx="11232139" cy="4026354"/>
          </a:xfrm>
          <a:prstGeom prst="rect">
            <a:avLst/>
          </a:prstGeom>
        </p:spPr>
      </p:pic>
      <p:pic>
        <p:nvPicPr>
          <p:cNvPr id="4" name="TRACK 19">
            <a:hlinkClick r:id="" action="ppaction://media"/>
            <a:extLst>
              <a:ext uri="{FF2B5EF4-FFF2-40B4-BE49-F238E27FC236}">
                <a16:creationId xmlns:a16="http://schemas.microsoft.com/office/drawing/2014/main" xmlns="" id="{338E7D9A-5D02-F65A-B7FC-F0779ACD4A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5964" y="601767"/>
            <a:ext cx="487363" cy="4873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C99371-ACBC-C6D4-7E45-6DBE2DCAF355}"/>
              </a:ext>
            </a:extLst>
          </p:cNvPr>
          <p:cNvSpPr/>
          <p:nvPr/>
        </p:nvSpPr>
        <p:spPr>
          <a:xfrm>
            <a:off x="1248696" y="3646341"/>
            <a:ext cx="2251587" cy="168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40D9590-C97B-15AE-A8FB-C8DC2D6EC42C}"/>
              </a:ext>
            </a:extLst>
          </p:cNvPr>
          <p:cNvSpPr/>
          <p:nvPr/>
        </p:nvSpPr>
        <p:spPr>
          <a:xfrm>
            <a:off x="5107858" y="3549445"/>
            <a:ext cx="2251587" cy="16852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F9B81B2-F172-5D60-CC44-3179A076C12E}"/>
              </a:ext>
            </a:extLst>
          </p:cNvPr>
          <p:cNvSpPr/>
          <p:nvPr/>
        </p:nvSpPr>
        <p:spPr>
          <a:xfrm>
            <a:off x="9113895" y="3549445"/>
            <a:ext cx="2251587" cy="177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AACD4D-725F-54CB-413A-C4ACC13048C0}"/>
              </a:ext>
            </a:extLst>
          </p:cNvPr>
          <p:cNvSpPr/>
          <p:nvPr/>
        </p:nvSpPr>
        <p:spPr>
          <a:xfrm>
            <a:off x="7688826" y="442452"/>
            <a:ext cx="1199535" cy="646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4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8" y="306842"/>
            <a:ext cx="6301468" cy="88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39" y="2102983"/>
            <a:ext cx="11246121" cy="2652033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xmlns="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6469" y="2875647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6082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8" y="306842"/>
            <a:ext cx="6301468" cy="88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86" y="2380569"/>
            <a:ext cx="11886226" cy="2648632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xmlns="" id="{6D9E8F4E-A1EA-2A21-CA7D-D9C5359D4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10445463" y="3177325"/>
            <a:ext cx="725863" cy="633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376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8" y="306842"/>
            <a:ext cx="6301468" cy="88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27" y="2433637"/>
            <a:ext cx="11942118" cy="2660877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xmlns="" id="{6D9E8F4E-A1EA-2A21-CA7D-D9C5359D4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7" b="7927"/>
          <a:stretch/>
        </p:blipFill>
        <p:spPr bwMode="auto">
          <a:xfrm>
            <a:off x="10625079" y="3447084"/>
            <a:ext cx="725863" cy="633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4190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8" y="306842"/>
            <a:ext cx="6301468" cy="880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08" y="2443162"/>
            <a:ext cx="11793351" cy="2569709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xmlns="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2415" y="3218550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4976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94" y="1732018"/>
            <a:ext cx="3342344" cy="3393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3556" y="2782669"/>
            <a:ext cx="31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S  o  c  </a:t>
            </a:r>
            <a:r>
              <a:rPr lang="en-US" sz="4800" b="1" dirty="0" err="1">
                <a:solidFill>
                  <a:srgbClr val="0000FF"/>
                </a:solidFill>
              </a:rPr>
              <a:t>c</a:t>
            </a:r>
            <a:r>
              <a:rPr lang="en-US" sz="4800" b="1" dirty="0">
                <a:solidFill>
                  <a:srgbClr val="0000FF"/>
                </a:solidFill>
              </a:rPr>
              <a:t>  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6123" y="2644168"/>
            <a:ext cx="405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prstClr val="black"/>
                </a:solidFill>
              </a:rPr>
              <a:t>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r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10037776" y="2690335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r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80" y="1555637"/>
            <a:ext cx="3509963" cy="3549698"/>
          </a:xfrm>
          <a:prstGeom prst="rect">
            <a:avLst/>
          </a:prstGeom>
        </p:spPr>
      </p:pic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279945" y="2845144"/>
            <a:ext cx="49306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 s c o t c h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673573" y="2845144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3490" y="2891311"/>
            <a:ext cx="5943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6600" dirty="0">
                <a:solidFill>
                  <a:prstClr val="black"/>
                </a:solidFill>
              </a:rPr>
              <a:t>_ _ _ _ _ 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2065564"/>
            <a:ext cx="3147612" cy="3159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4898" y="2788068"/>
            <a:ext cx="83271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 _ _ _ _ _ _</a:t>
            </a:r>
          </a:p>
          <a:p>
            <a:pPr>
              <a:defRPr/>
            </a:pPr>
            <a:endParaRPr lang="en-US" sz="6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547588" y="2852701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3336851" y="2816607"/>
            <a:ext cx="77518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i d    </a:t>
            </a:r>
            <a:r>
              <a:rPr lang="pt-P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 </a:t>
            </a:r>
            <a:r>
              <a:rPr lang="pt-PT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e e k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52" y="1961128"/>
            <a:ext cx="2858486" cy="2935743"/>
          </a:xfrm>
          <a:prstGeom prst="rect">
            <a:avLst/>
          </a:prstGeom>
        </p:spPr>
      </p:pic>
      <p:sp>
        <p:nvSpPr>
          <p:cNvPr id="4" name="Rectângulo 35"/>
          <p:cNvSpPr/>
          <p:nvPr/>
        </p:nvSpPr>
        <p:spPr>
          <a:xfrm>
            <a:off x="5649302" y="2669949"/>
            <a:ext cx="2406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    g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a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7303" y="2676593"/>
            <a:ext cx="1830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</a:t>
            </a:r>
          </a:p>
        </p:txBody>
      </p:sp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593" y="1698170"/>
            <a:ext cx="9006893" cy="40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40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8279091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soccer, tag, hopscotch,</a:t>
            </a:r>
          </a:p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 hide and seek.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28187" y="1776680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(soccer).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OK.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58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115" y="1586251"/>
            <a:ext cx="4520906" cy="4590727"/>
          </a:xfrm>
          <a:prstGeom prst="rect">
            <a:avLst/>
          </a:prstGeom>
        </p:spPr>
      </p:pic>
      <p:sp>
        <p:nvSpPr>
          <p:cNvPr id="3" name="3 Rectángulo"/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tag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7104111" y="289508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hopscotch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5 Rectángulo"/>
          <p:cNvSpPr/>
          <p:nvPr/>
        </p:nvSpPr>
        <p:spPr>
          <a:xfrm>
            <a:off x="7133142" y="4581128"/>
            <a:ext cx="263526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soccer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6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9" y="249289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1 CuadroTexto"/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Word.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85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vocabularies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29).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33).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36).</a:t>
            </a:r>
          </a:p>
        </p:txBody>
      </p:sp>
    </p:spTree>
    <p:extLst>
      <p:ext uri="{BB962C8B-B14F-4D97-AF65-F5344CB8AC3E}">
        <p14:creationId xmlns:p14="http://schemas.microsoft.com/office/powerpoint/2010/main" val="1123456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574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908" y="1343365"/>
            <a:ext cx="4124576" cy="4171269"/>
          </a:xfrm>
          <a:prstGeom prst="rect">
            <a:avLst/>
          </a:prstGeom>
        </p:spPr>
      </p:pic>
      <p:sp>
        <p:nvSpPr>
          <p:cNvPr id="11" name="3 Rectángulo"/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tag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6960096" y="419382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hide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seek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6960096" y="2751628"/>
            <a:ext cx="3300437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hopscotch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770" y="2391589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744" y="37916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xmlns="" id="{11E66694-23E0-CF8E-F3BE-23F4C94A4EE0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Word.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12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433" y="1412420"/>
            <a:ext cx="4302548" cy="4318907"/>
          </a:xfrm>
          <a:prstGeom prst="rect">
            <a:avLst/>
          </a:prstGeom>
        </p:spPr>
      </p:pic>
      <p:sp>
        <p:nvSpPr>
          <p:cNvPr id="18" name="3 Rectángulo"/>
          <p:cNvSpPr/>
          <p:nvPr/>
        </p:nvSpPr>
        <p:spPr>
          <a:xfrm>
            <a:off x="7017026" y="1268761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tag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9" name="4 Rectángulo"/>
          <p:cNvSpPr/>
          <p:nvPr/>
        </p:nvSpPr>
        <p:spPr>
          <a:xfrm>
            <a:off x="6960096" y="419382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soccer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5 Rectángulo"/>
          <p:cNvSpPr/>
          <p:nvPr/>
        </p:nvSpPr>
        <p:spPr>
          <a:xfrm>
            <a:off x="6960096" y="2751628"/>
            <a:ext cx="3300437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hide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seek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1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770" y="2391589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2744" y="37916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xmlns="" id="{BBD88F3D-2F65-8738-547B-D5E571DC9932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Word.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292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481" y="1554614"/>
            <a:ext cx="4250290" cy="4365163"/>
          </a:xfrm>
          <a:prstGeom prst="rect">
            <a:avLst/>
          </a:prstGeom>
        </p:spPr>
      </p:pic>
      <p:sp>
        <p:nvSpPr>
          <p:cNvPr id="11" name="3 Rectángulo"/>
          <p:cNvSpPr/>
          <p:nvPr/>
        </p:nvSpPr>
        <p:spPr>
          <a:xfrm>
            <a:off x="7017025" y="1268761"/>
            <a:ext cx="3596545" cy="1423644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hide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seek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4 Rectángulo"/>
          <p:cNvSpPr/>
          <p:nvPr/>
        </p:nvSpPr>
        <p:spPr>
          <a:xfrm>
            <a:off x="7104111" y="2895082"/>
            <a:ext cx="3156421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hopscotch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7133142" y="4581128"/>
            <a:ext cx="263526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 err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10 Imagen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9" y="249289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6758" y="90872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xmlns="" id="{FB4EDF19-ABE6-66E4-4EEC-AE26FC8ABDC8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Word.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84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6077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29" y="896030"/>
            <a:ext cx="6739986" cy="5318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40" y="315005"/>
            <a:ext cx="4025673" cy="8438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93323" y="4494058"/>
            <a:ext cx="954748" cy="739662"/>
          </a:xfrm>
          <a:prstGeom prst="wedgeRoundRectCallout">
            <a:avLst>
              <a:gd name="adj1" fmla="val 52157"/>
              <a:gd name="adj2" fmla="val -8658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OK.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182797" y="2044499"/>
            <a:ext cx="3405532" cy="618754"/>
          </a:xfrm>
          <a:prstGeom prst="wedgeRoundRectCallout">
            <a:avLst>
              <a:gd name="adj1" fmla="val 45367"/>
              <a:gd name="adj2" fmla="val 103638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Let’s play soccer.</a:t>
            </a:r>
          </a:p>
        </p:txBody>
      </p:sp>
    </p:spTree>
    <p:extLst>
      <p:ext uri="{BB962C8B-B14F-4D97-AF65-F5344CB8AC3E}">
        <p14:creationId xmlns:p14="http://schemas.microsoft.com/office/powerpoint/2010/main" val="19307790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7757</TotalTime>
  <Words>368</Words>
  <Application>Microsoft Office PowerPoint</Application>
  <PresentationFormat>Widescreen</PresentationFormat>
  <Paragraphs>125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Calibri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 Tien Duat</cp:lastModifiedBy>
  <cp:revision>210</cp:revision>
  <dcterms:created xsi:type="dcterms:W3CDTF">2020-12-08T03:17:05Z</dcterms:created>
  <dcterms:modified xsi:type="dcterms:W3CDTF">2022-12-14T12:46:59Z</dcterms:modified>
</cp:coreProperties>
</file>